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7" r:id="rId2"/>
    <p:sldId id="258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59" r:id="rId11"/>
  </p:sldIdLst>
  <p:sldSz cx="12192000" cy="6858000"/>
  <p:notesSz cx="6858000" cy="9144000"/>
  <p:embeddedFontLst>
    <p:embeddedFont>
      <p:font typeface="Calibri Light" charset="0"/>
      <p:regular r:id="rId12"/>
      <p:italic r:id="rId13"/>
    </p:embeddedFont>
    <p:embeddedFont>
      <p:font typeface="楷体" pitchFamily="49" charset="-122"/>
      <p:regular r:id="rId14"/>
    </p:embeddedFont>
    <p:embeddedFont>
      <p:font typeface="Calibri" pitchFamily="34" charset="0"/>
      <p:regular r:id="rId15"/>
      <p:bold r:id="rId16"/>
      <p:italic r:id="rId17"/>
      <p:boldItalic r:id="rId18"/>
    </p:embeddedFont>
    <p:embeddedFont>
      <p:font typeface="时尚中黑简体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31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D526"/>
    <a:srgbClr val="E50062"/>
    <a:srgbClr val="FF9F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7279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-1002" y="-546"/>
      </p:cViewPr>
      <p:guideLst>
        <p:guide orient="horz" pos="331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3561E-2DC6-4B0C-B5EB-19DF95D959F3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9AE80-B814-4158-949F-F6EE817323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5558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3561E-2DC6-4B0C-B5EB-19DF95D959F3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9AE80-B814-4158-949F-F6EE817323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7295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3561E-2DC6-4B0C-B5EB-19DF95D959F3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9AE80-B814-4158-949F-F6EE817323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599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3561E-2DC6-4B0C-B5EB-19DF95D959F3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9AE80-B814-4158-949F-F6EE817323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0215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3561E-2DC6-4B0C-B5EB-19DF95D959F3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9AE80-B814-4158-949F-F6EE817323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0851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3561E-2DC6-4B0C-B5EB-19DF95D959F3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9AE80-B814-4158-949F-F6EE817323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4397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3561E-2DC6-4B0C-B5EB-19DF95D959F3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9AE80-B814-4158-949F-F6EE817323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886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3561E-2DC6-4B0C-B5EB-19DF95D959F3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9AE80-B814-4158-949F-F6EE817323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9375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3561E-2DC6-4B0C-B5EB-19DF95D959F3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9AE80-B814-4158-949F-F6EE817323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4718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3561E-2DC6-4B0C-B5EB-19DF95D959F3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9AE80-B814-4158-949F-F6EE817323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4359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3561E-2DC6-4B0C-B5EB-19DF95D959F3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9AE80-B814-4158-949F-F6EE817323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4599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73561E-2DC6-4B0C-B5EB-19DF95D959F3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39AE80-B814-4158-949F-F6EE817323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1592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gif"/><Relationship Id="rId5" Type="http://schemas.openxmlformats.org/officeDocument/2006/relationships/image" Target="../media/image2.emf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emf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hyperlink" Target="http://www.rapidesign.cn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20000">
              <a:srgbClr val="00B050"/>
            </a:gs>
            <a:gs pos="80000">
              <a:srgbClr val="00B050"/>
            </a:gs>
            <a:gs pos="100000">
              <a:srgbClr val="FFFFFF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09" name="组合 1208"/>
          <p:cNvGrpSpPr>
            <a:grpSpLocks/>
          </p:cNvGrpSpPr>
          <p:nvPr/>
        </p:nvGrpSpPr>
        <p:grpSpPr bwMode="auto">
          <a:xfrm>
            <a:off x="276225" y="5064125"/>
            <a:ext cx="3351213" cy="1938338"/>
            <a:chOff x="275769" y="5063446"/>
            <a:chExt cx="3351213" cy="1939695"/>
          </a:xfrm>
        </p:grpSpPr>
        <p:grpSp>
          <p:nvGrpSpPr>
            <p:cNvPr id="2241" name="组合 326"/>
            <p:cNvGrpSpPr>
              <a:grpSpLocks/>
            </p:cNvGrpSpPr>
            <p:nvPr/>
          </p:nvGrpSpPr>
          <p:grpSpPr bwMode="auto">
            <a:xfrm>
              <a:off x="1901369" y="5252129"/>
              <a:ext cx="1725613" cy="1751012"/>
              <a:chOff x="5610225" y="2894013"/>
              <a:chExt cx="1725613" cy="1751012"/>
            </a:xfrm>
          </p:grpSpPr>
          <p:sp>
            <p:nvSpPr>
              <p:cNvPr id="2319" name="Freeform 138"/>
              <p:cNvSpPr>
                <a:spLocks/>
              </p:cNvSpPr>
              <p:nvPr/>
            </p:nvSpPr>
            <p:spPr bwMode="auto">
              <a:xfrm>
                <a:off x="6137275" y="3362325"/>
                <a:ext cx="1198563" cy="1282700"/>
              </a:xfrm>
              <a:custGeom>
                <a:avLst/>
                <a:gdLst>
                  <a:gd name="T0" fmla="*/ 1314586462 w 187"/>
                  <a:gd name="T1" fmla="*/ 2147483646 h 200"/>
                  <a:gd name="T2" fmla="*/ 1396748917 w 187"/>
                  <a:gd name="T3" fmla="*/ 2147483646 h 200"/>
                  <a:gd name="T4" fmla="*/ 2012957716 w 187"/>
                  <a:gd name="T5" fmla="*/ 2147483646 h 200"/>
                  <a:gd name="T6" fmla="*/ 2147483646 w 187"/>
                  <a:gd name="T7" fmla="*/ 2147483646 h 200"/>
                  <a:gd name="T8" fmla="*/ 2147483646 w 187"/>
                  <a:gd name="T9" fmla="*/ 1933253373 h 200"/>
                  <a:gd name="T10" fmla="*/ 2147483646 w 187"/>
                  <a:gd name="T11" fmla="*/ 534731976 h 200"/>
                  <a:gd name="T12" fmla="*/ 2147483646 w 187"/>
                  <a:gd name="T13" fmla="*/ 452466012 h 200"/>
                  <a:gd name="T14" fmla="*/ 2147483646 w 187"/>
                  <a:gd name="T15" fmla="*/ 658127716 h 200"/>
                  <a:gd name="T16" fmla="*/ 2147483646 w 187"/>
                  <a:gd name="T17" fmla="*/ 1110593728 h 200"/>
                  <a:gd name="T18" fmla="*/ 2147483646 w 187"/>
                  <a:gd name="T19" fmla="*/ 1933253373 h 200"/>
                  <a:gd name="T20" fmla="*/ 2147483646 w 187"/>
                  <a:gd name="T21" fmla="*/ 2147483646 h 200"/>
                  <a:gd name="T22" fmla="*/ 2147483646 w 187"/>
                  <a:gd name="T23" fmla="*/ 2147483646 h 200"/>
                  <a:gd name="T24" fmla="*/ 2147483646 w 187"/>
                  <a:gd name="T25" fmla="*/ 2147483646 h 200"/>
                  <a:gd name="T26" fmla="*/ 2147483646 w 187"/>
                  <a:gd name="T27" fmla="*/ 2147483646 h 200"/>
                  <a:gd name="T28" fmla="*/ 2147483646 w 187"/>
                  <a:gd name="T29" fmla="*/ 2147483646 h 200"/>
                  <a:gd name="T30" fmla="*/ 2147483646 w 187"/>
                  <a:gd name="T31" fmla="*/ 2147483646 h 200"/>
                  <a:gd name="T32" fmla="*/ 2147483646 w 187"/>
                  <a:gd name="T33" fmla="*/ 2147483646 h 200"/>
                  <a:gd name="T34" fmla="*/ 2147483646 w 187"/>
                  <a:gd name="T35" fmla="*/ 2147483646 h 200"/>
                  <a:gd name="T36" fmla="*/ 1766470351 w 187"/>
                  <a:gd name="T37" fmla="*/ 2147483646 h 200"/>
                  <a:gd name="T38" fmla="*/ 1068099097 w 187"/>
                  <a:gd name="T39" fmla="*/ 2147483646 h 200"/>
                  <a:gd name="T40" fmla="*/ 616208799 w 187"/>
                  <a:gd name="T41" fmla="*/ 2147483646 h 200"/>
                  <a:gd name="T42" fmla="*/ 82162455 w 187"/>
                  <a:gd name="T43" fmla="*/ 2147483646 h 200"/>
                  <a:gd name="T44" fmla="*/ 903774187 w 187"/>
                  <a:gd name="T45" fmla="*/ 2147483646 h 200"/>
                  <a:gd name="T46" fmla="*/ 1027021074 w 187"/>
                  <a:gd name="T47" fmla="*/ 2147483646 h 200"/>
                  <a:gd name="T48" fmla="*/ 1314586462 w 187"/>
                  <a:gd name="T49" fmla="*/ 2147483646 h 200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187" h="200">
                    <a:moveTo>
                      <a:pt x="32" y="74"/>
                    </a:moveTo>
                    <a:cubicBezTo>
                      <a:pt x="34" y="74"/>
                      <a:pt x="34" y="74"/>
                      <a:pt x="34" y="74"/>
                    </a:cubicBezTo>
                    <a:cubicBezTo>
                      <a:pt x="49" y="66"/>
                      <a:pt x="44" y="72"/>
                      <a:pt x="49" y="67"/>
                    </a:cubicBezTo>
                    <a:cubicBezTo>
                      <a:pt x="52" y="65"/>
                      <a:pt x="56" y="64"/>
                      <a:pt x="59" y="63"/>
                    </a:cubicBezTo>
                    <a:cubicBezTo>
                      <a:pt x="53" y="58"/>
                      <a:pt x="60" y="52"/>
                      <a:pt x="64" y="47"/>
                    </a:cubicBezTo>
                    <a:cubicBezTo>
                      <a:pt x="69" y="40"/>
                      <a:pt x="90" y="22"/>
                      <a:pt x="98" y="13"/>
                    </a:cubicBezTo>
                    <a:cubicBezTo>
                      <a:pt x="110" y="0"/>
                      <a:pt x="139" y="2"/>
                      <a:pt x="141" y="11"/>
                    </a:cubicBezTo>
                    <a:cubicBezTo>
                      <a:pt x="141" y="13"/>
                      <a:pt x="141" y="15"/>
                      <a:pt x="140" y="16"/>
                    </a:cubicBezTo>
                    <a:cubicBezTo>
                      <a:pt x="149" y="15"/>
                      <a:pt x="158" y="20"/>
                      <a:pt x="163" y="27"/>
                    </a:cubicBezTo>
                    <a:cubicBezTo>
                      <a:pt x="170" y="36"/>
                      <a:pt x="166" y="36"/>
                      <a:pt x="176" y="47"/>
                    </a:cubicBezTo>
                    <a:cubicBezTo>
                      <a:pt x="179" y="51"/>
                      <a:pt x="187" y="58"/>
                      <a:pt x="184" y="64"/>
                    </a:cubicBezTo>
                    <a:cubicBezTo>
                      <a:pt x="183" y="66"/>
                      <a:pt x="181" y="67"/>
                      <a:pt x="178" y="68"/>
                    </a:cubicBezTo>
                    <a:cubicBezTo>
                      <a:pt x="175" y="70"/>
                      <a:pt x="170" y="99"/>
                      <a:pt x="153" y="106"/>
                    </a:cubicBezTo>
                    <a:cubicBezTo>
                      <a:pt x="143" y="111"/>
                      <a:pt x="126" y="108"/>
                      <a:pt x="115" y="106"/>
                    </a:cubicBezTo>
                    <a:cubicBezTo>
                      <a:pt x="128" y="116"/>
                      <a:pt x="133" y="133"/>
                      <a:pt x="131" y="149"/>
                    </a:cubicBezTo>
                    <a:cubicBezTo>
                      <a:pt x="129" y="161"/>
                      <a:pt x="119" y="167"/>
                      <a:pt x="109" y="169"/>
                    </a:cubicBezTo>
                    <a:cubicBezTo>
                      <a:pt x="111" y="172"/>
                      <a:pt x="111" y="176"/>
                      <a:pt x="108" y="178"/>
                    </a:cubicBezTo>
                    <a:cubicBezTo>
                      <a:pt x="101" y="184"/>
                      <a:pt x="91" y="188"/>
                      <a:pt x="83" y="192"/>
                    </a:cubicBezTo>
                    <a:cubicBezTo>
                      <a:pt x="65" y="200"/>
                      <a:pt x="60" y="196"/>
                      <a:pt x="43" y="191"/>
                    </a:cubicBezTo>
                    <a:cubicBezTo>
                      <a:pt x="36" y="189"/>
                      <a:pt x="31" y="184"/>
                      <a:pt x="26" y="178"/>
                    </a:cubicBezTo>
                    <a:cubicBezTo>
                      <a:pt x="23" y="182"/>
                      <a:pt x="18" y="179"/>
                      <a:pt x="15" y="176"/>
                    </a:cubicBezTo>
                    <a:cubicBezTo>
                      <a:pt x="7" y="168"/>
                      <a:pt x="0" y="157"/>
                      <a:pt x="2" y="145"/>
                    </a:cubicBezTo>
                    <a:cubicBezTo>
                      <a:pt x="6" y="131"/>
                      <a:pt x="11" y="114"/>
                      <a:pt x="22" y="104"/>
                    </a:cubicBezTo>
                    <a:cubicBezTo>
                      <a:pt x="28" y="99"/>
                      <a:pt x="33" y="97"/>
                      <a:pt x="25" y="83"/>
                    </a:cubicBezTo>
                    <a:cubicBezTo>
                      <a:pt x="27" y="79"/>
                      <a:pt x="29" y="77"/>
                      <a:pt x="32" y="74"/>
                    </a:cubicBezTo>
                    <a:close/>
                  </a:path>
                </a:pathLst>
              </a:custGeom>
              <a:solidFill>
                <a:srgbClr val="8500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20" name="Freeform 139"/>
              <p:cNvSpPr>
                <a:spLocks/>
              </p:cNvSpPr>
              <p:nvPr/>
            </p:nvSpPr>
            <p:spPr bwMode="auto">
              <a:xfrm>
                <a:off x="6392863" y="2951163"/>
                <a:ext cx="584200" cy="898525"/>
              </a:xfrm>
              <a:custGeom>
                <a:avLst/>
                <a:gdLst>
                  <a:gd name="T0" fmla="*/ 247283514 w 91"/>
                  <a:gd name="T1" fmla="*/ 2147483646 h 140"/>
                  <a:gd name="T2" fmla="*/ 0 w 91"/>
                  <a:gd name="T3" fmla="*/ 2059560497 h 140"/>
                  <a:gd name="T4" fmla="*/ 370922062 w 91"/>
                  <a:gd name="T5" fmla="*/ 1029780248 h 140"/>
                  <a:gd name="T6" fmla="*/ 494560609 w 91"/>
                  <a:gd name="T7" fmla="*/ 947398342 h 140"/>
                  <a:gd name="T8" fmla="*/ 535775598 w 91"/>
                  <a:gd name="T9" fmla="*/ 865016436 h 140"/>
                  <a:gd name="T10" fmla="*/ 1112766185 w 91"/>
                  <a:gd name="T11" fmla="*/ 370718579 h 140"/>
                  <a:gd name="T12" fmla="*/ 1524903235 w 91"/>
                  <a:gd name="T13" fmla="*/ 453100485 h 140"/>
                  <a:gd name="T14" fmla="*/ 2147483646 w 91"/>
                  <a:gd name="T15" fmla="*/ 41190953 h 140"/>
                  <a:gd name="T16" fmla="*/ 2147483646 w 91"/>
                  <a:gd name="T17" fmla="*/ 576679763 h 140"/>
                  <a:gd name="T18" fmla="*/ 2147483646 w 91"/>
                  <a:gd name="T19" fmla="*/ 906207389 h 140"/>
                  <a:gd name="T20" fmla="*/ 2147483646 w 91"/>
                  <a:gd name="T21" fmla="*/ 1153353108 h 140"/>
                  <a:gd name="T22" fmla="*/ 2147483646 w 91"/>
                  <a:gd name="T23" fmla="*/ 1441689781 h 140"/>
                  <a:gd name="T24" fmla="*/ 2147483646 w 91"/>
                  <a:gd name="T25" fmla="*/ 1730032871 h 140"/>
                  <a:gd name="T26" fmla="*/ 2147483646 w 91"/>
                  <a:gd name="T27" fmla="*/ 2147483646 h 140"/>
                  <a:gd name="T28" fmla="*/ 2147483646 w 91"/>
                  <a:gd name="T29" fmla="*/ 2147483646 h 140"/>
                  <a:gd name="T30" fmla="*/ 2147483646 w 91"/>
                  <a:gd name="T31" fmla="*/ 2147483646 h 140"/>
                  <a:gd name="T32" fmla="*/ 2147483646 w 91"/>
                  <a:gd name="T33" fmla="*/ 2147483646 h 140"/>
                  <a:gd name="T34" fmla="*/ 1730971760 w 91"/>
                  <a:gd name="T35" fmla="*/ 2147483646 h 140"/>
                  <a:gd name="T36" fmla="*/ 906697659 w 91"/>
                  <a:gd name="T37" fmla="*/ 2147483646 h 140"/>
                  <a:gd name="T38" fmla="*/ 494560609 w 91"/>
                  <a:gd name="T39" fmla="*/ 2147483646 h 140"/>
                  <a:gd name="T40" fmla="*/ 247283514 w 91"/>
                  <a:gd name="T41" fmla="*/ 2147483646 h 140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91" h="140">
                    <a:moveTo>
                      <a:pt x="6" y="87"/>
                    </a:moveTo>
                    <a:cubicBezTo>
                      <a:pt x="3" y="76"/>
                      <a:pt x="0" y="61"/>
                      <a:pt x="0" y="50"/>
                    </a:cubicBezTo>
                    <a:cubicBezTo>
                      <a:pt x="0" y="39"/>
                      <a:pt x="3" y="33"/>
                      <a:pt x="9" y="25"/>
                    </a:cubicBezTo>
                    <a:cubicBezTo>
                      <a:pt x="10" y="24"/>
                      <a:pt x="11" y="23"/>
                      <a:pt x="12" y="23"/>
                    </a:cubicBezTo>
                    <a:cubicBezTo>
                      <a:pt x="12" y="22"/>
                      <a:pt x="13" y="21"/>
                      <a:pt x="13" y="21"/>
                    </a:cubicBezTo>
                    <a:cubicBezTo>
                      <a:pt x="15" y="15"/>
                      <a:pt x="22" y="9"/>
                      <a:pt x="27" y="9"/>
                    </a:cubicBezTo>
                    <a:cubicBezTo>
                      <a:pt x="31" y="9"/>
                      <a:pt x="34" y="9"/>
                      <a:pt x="37" y="11"/>
                    </a:cubicBezTo>
                    <a:cubicBezTo>
                      <a:pt x="41" y="5"/>
                      <a:pt x="48" y="2"/>
                      <a:pt x="55" y="1"/>
                    </a:cubicBezTo>
                    <a:cubicBezTo>
                      <a:pt x="65" y="0"/>
                      <a:pt x="74" y="5"/>
                      <a:pt x="80" y="14"/>
                    </a:cubicBezTo>
                    <a:cubicBezTo>
                      <a:pt x="82" y="16"/>
                      <a:pt x="83" y="19"/>
                      <a:pt x="83" y="22"/>
                    </a:cubicBezTo>
                    <a:cubicBezTo>
                      <a:pt x="83" y="24"/>
                      <a:pt x="82" y="26"/>
                      <a:pt x="82" y="28"/>
                    </a:cubicBezTo>
                    <a:cubicBezTo>
                      <a:pt x="82" y="31"/>
                      <a:pt x="82" y="33"/>
                      <a:pt x="82" y="35"/>
                    </a:cubicBezTo>
                    <a:cubicBezTo>
                      <a:pt x="85" y="36"/>
                      <a:pt x="88" y="38"/>
                      <a:pt x="90" y="42"/>
                    </a:cubicBezTo>
                    <a:cubicBezTo>
                      <a:pt x="91" y="45"/>
                      <a:pt x="91" y="50"/>
                      <a:pt x="90" y="53"/>
                    </a:cubicBezTo>
                    <a:cubicBezTo>
                      <a:pt x="89" y="58"/>
                      <a:pt x="88" y="63"/>
                      <a:pt x="84" y="67"/>
                    </a:cubicBezTo>
                    <a:cubicBezTo>
                      <a:pt x="81" y="70"/>
                      <a:pt x="77" y="73"/>
                      <a:pt x="72" y="74"/>
                    </a:cubicBezTo>
                    <a:cubicBezTo>
                      <a:pt x="70" y="74"/>
                      <a:pt x="66" y="75"/>
                      <a:pt x="65" y="75"/>
                    </a:cubicBezTo>
                    <a:cubicBezTo>
                      <a:pt x="57" y="82"/>
                      <a:pt x="49" y="89"/>
                      <a:pt x="42" y="97"/>
                    </a:cubicBezTo>
                    <a:cubicBezTo>
                      <a:pt x="36" y="104"/>
                      <a:pt x="27" y="113"/>
                      <a:pt x="22" y="121"/>
                    </a:cubicBezTo>
                    <a:cubicBezTo>
                      <a:pt x="12" y="140"/>
                      <a:pt x="12" y="140"/>
                      <a:pt x="12" y="140"/>
                    </a:cubicBezTo>
                    <a:cubicBezTo>
                      <a:pt x="13" y="125"/>
                      <a:pt x="9" y="101"/>
                      <a:pt x="6" y="87"/>
                    </a:cubicBezTo>
                    <a:close/>
                  </a:path>
                </a:pathLst>
              </a:custGeom>
              <a:solidFill>
                <a:srgbClr val="8500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21" name="Freeform 141"/>
              <p:cNvSpPr>
                <a:spLocks/>
              </p:cNvSpPr>
              <p:nvPr/>
            </p:nvSpPr>
            <p:spPr bwMode="auto">
              <a:xfrm>
                <a:off x="5610225" y="3138488"/>
                <a:ext cx="854075" cy="1314450"/>
              </a:xfrm>
              <a:custGeom>
                <a:avLst/>
                <a:gdLst>
                  <a:gd name="T0" fmla="*/ 989693120 w 133"/>
                  <a:gd name="T1" fmla="*/ 1562297562 h 205"/>
                  <a:gd name="T2" fmla="*/ 948453498 w 133"/>
                  <a:gd name="T3" fmla="*/ 1192283093 h 205"/>
                  <a:gd name="T4" fmla="*/ 1525776090 w 133"/>
                  <a:gd name="T5" fmla="*/ 575581625 h 205"/>
                  <a:gd name="T6" fmla="*/ 2147483646 w 133"/>
                  <a:gd name="T7" fmla="*/ 452241331 h 205"/>
                  <a:gd name="T8" fmla="*/ 2147483646 w 133"/>
                  <a:gd name="T9" fmla="*/ 370020881 h 205"/>
                  <a:gd name="T10" fmla="*/ 2147483646 w 133"/>
                  <a:gd name="T11" fmla="*/ 1562297562 h 205"/>
                  <a:gd name="T12" fmla="*/ 2147483646 w 133"/>
                  <a:gd name="T13" fmla="*/ 2147483646 h 205"/>
                  <a:gd name="T14" fmla="*/ 2147483646 w 133"/>
                  <a:gd name="T15" fmla="*/ 2147483646 h 205"/>
                  <a:gd name="T16" fmla="*/ 2147483646 w 133"/>
                  <a:gd name="T17" fmla="*/ 2147483646 h 205"/>
                  <a:gd name="T18" fmla="*/ 2147483646 w 133"/>
                  <a:gd name="T19" fmla="*/ 2147483646 h 205"/>
                  <a:gd name="T20" fmla="*/ 2147483646 w 133"/>
                  <a:gd name="T21" fmla="*/ 2147483646 h 205"/>
                  <a:gd name="T22" fmla="*/ 2147483646 w 133"/>
                  <a:gd name="T23" fmla="*/ 2147483646 h 205"/>
                  <a:gd name="T24" fmla="*/ 2147483646 w 133"/>
                  <a:gd name="T25" fmla="*/ 2147483646 h 205"/>
                  <a:gd name="T26" fmla="*/ 2147483646 w 133"/>
                  <a:gd name="T27" fmla="*/ 2147483646 h 205"/>
                  <a:gd name="T28" fmla="*/ 907220298 w 133"/>
                  <a:gd name="T29" fmla="*/ 2147483646 h 205"/>
                  <a:gd name="T30" fmla="*/ 907220298 w 133"/>
                  <a:gd name="T31" fmla="*/ 2147483646 h 205"/>
                  <a:gd name="T32" fmla="*/ 0 w 133"/>
                  <a:gd name="T33" fmla="*/ 2147483646 h 205"/>
                  <a:gd name="T34" fmla="*/ 453610149 w 133"/>
                  <a:gd name="T35" fmla="*/ 2147483646 h 205"/>
                  <a:gd name="T36" fmla="*/ 742268234 w 133"/>
                  <a:gd name="T37" fmla="*/ 2147483646 h 205"/>
                  <a:gd name="T38" fmla="*/ 1360824026 w 133"/>
                  <a:gd name="T39" fmla="*/ 2147483646 h 205"/>
                  <a:gd name="T40" fmla="*/ 618555792 w 133"/>
                  <a:gd name="T41" fmla="*/ 2147483646 h 205"/>
                  <a:gd name="T42" fmla="*/ 989693120 w 133"/>
                  <a:gd name="T43" fmla="*/ 1562297562 h 205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133" h="205">
                    <a:moveTo>
                      <a:pt x="24" y="38"/>
                    </a:moveTo>
                    <a:cubicBezTo>
                      <a:pt x="21" y="36"/>
                      <a:pt x="22" y="32"/>
                      <a:pt x="23" y="29"/>
                    </a:cubicBezTo>
                    <a:cubicBezTo>
                      <a:pt x="27" y="21"/>
                      <a:pt x="31" y="19"/>
                      <a:pt x="37" y="14"/>
                    </a:cubicBezTo>
                    <a:cubicBezTo>
                      <a:pt x="43" y="9"/>
                      <a:pt x="49" y="9"/>
                      <a:pt x="55" y="11"/>
                    </a:cubicBezTo>
                    <a:cubicBezTo>
                      <a:pt x="61" y="5"/>
                      <a:pt x="79" y="0"/>
                      <a:pt x="87" y="9"/>
                    </a:cubicBezTo>
                    <a:cubicBezTo>
                      <a:pt x="95" y="19"/>
                      <a:pt x="99" y="29"/>
                      <a:pt x="109" y="38"/>
                    </a:cubicBezTo>
                    <a:cubicBezTo>
                      <a:pt x="118" y="46"/>
                      <a:pt x="123" y="69"/>
                      <a:pt x="122" y="81"/>
                    </a:cubicBezTo>
                    <a:cubicBezTo>
                      <a:pt x="122" y="85"/>
                      <a:pt x="126" y="95"/>
                      <a:pt x="124" y="97"/>
                    </a:cubicBezTo>
                    <a:cubicBezTo>
                      <a:pt x="128" y="102"/>
                      <a:pt x="133" y="106"/>
                      <a:pt x="128" y="109"/>
                    </a:cubicBezTo>
                    <a:cubicBezTo>
                      <a:pt x="115" y="121"/>
                      <a:pt x="115" y="121"/>
                      <a:pt x="115" y="121"/>
                    </a:cubicBezTo>
                    <a:cubicBezTo>
                      <a:pt x="119" y="131"/>
                      <a:pt x="109" y="142"/>
                      <a:pt x="102" y="147"/>
                    </a:cubicBezTo>
                    <a:cubicBezTo>
                      <a:pt x="95" y="151"/>
                      <a:pt x="92" y="179"/>
                      <a:pt x="85" y="188"/>
                    </a:cubicBezTo>
                    <a:cubicBezTo>
                      <a:pt x="81" y="193"/>
                      <a:pt x="74" y="200"/>
                      <a:pt x="67" y="194"/>
                    </a:cubicBezTo>
                    <a:cubicBezTo>
                      <a:pt x="64" y="197"/>
                      <a:pt x="59" y="199"/>
                      <a:pt x="55" y="200"/>
                    </a:cubicBezTo>
                    <a:cubicBezTo>
                      <a:pt x="40" y="205"/>
                      <a:pt x="27" y="193"/>
                      <a:pt x="22" y="180"/>
                    </a:cubicBezTo>
                    <a:cubicBezTo>
                      <a:pt x="21" y="177"/>
                      <a:pt x="21" y="175"/>
                      <a:pt x="22" y="172"/>
                    </a:cubicBezTo>
                    <a:cubicBezTo>
                      <a:pt x="11" y="172"/>
                      <a:pt x="1" y="157"/>
                      <a:pt x="0" y="147"/>
                    </a:cubicBezTo>
                    <a:cubicBezTo>
                      <a:pt x="0" y="137"/>
                      <a:pt x="10" y="127"/>
                      <a:pt x="11" y="126"/>
                    </a:cubicBezTo>
                    <a:cubicBezTo>
                      <a:pt x="10" y="120"/>
                      <a:pt x="15" y="112"/>
                      <a:pt x="18" y="108"/>
                    </a:cubicBezTo>
                    <a:cubicBezTo>
                      <a:pt x="23" y="102"/>
                      <a:pt x="25" y="100"/>
                      <a:pt x="33" y="99"/>
                    </a:cubicBezTo>
                    <a:cubicBezTo>
                      <a:pt x="16" y="91"/>
                      <a:pt x="18" y="75"/>
                      <a:pt x="15" y="69"/>
                    </a:cubicBezTo>
                    <a:cubicBezTo>
                      <a:pt x="10" y="57"/>
                      <a:pt x="16" y="47"/>
                      <a:pt x="24" y="38"/>
                    </a:cubicBezTo>
                    <a:close/>
                  </a:path>
                </a:pathLst>
              </a:custGeom>
              <a:solidFill>
                <a:srgbClr val="8500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22" name="Freeform 146"/>
              <p:cNvSpPr>
                <a:spLocks/>
              </p:cNvSpPr>
              <p:nvPr/>
            </p:nvSpPr>
            <p:spPr bwMode="auto">
              <a:xfrm>
                <a:off x="6129338" y="2990850"/>
                <a:ext cx="109538" cy="114300"/>
              </a:xfrm>
              <a:custGeom>
                <a:avLst/>
                <a:gdLst>
                  <a:gd name="T0" fmla="*/ 83036247 w 17"/>
                  <a:gd name="T1" fmla="*/ 161290000 h 18"/>
                  <a:gd name="T2" fmla="*/ 581247288 w 17"/>
                  <a:gd name="T3" fmla="*/ 120967500 h 18"/>
                  <a:gd name="T4" fmla="*/ 581247288 w 17"/>
                  <a:gd name="T5" fmla="*/ 604837500 h 18"/>
                  <a:gd name="T6" fmla="*/ 124551149 w 17"/>
                  <a:gd name="T7" fmla="*/ 604837500 h 18"/>
                  <a:gd name="T8" fmla="*/ 83036247 w 17"/>
                  <a:gd name="T9" fmla="*/ 161290000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7" h="18">
                    <a:moveTo>
                      <a:pt x="2" y="4"/>
                    </a:moveTo>
                    <a:cubicBezTo>
                      <a:pt x="5" y="1"/>
                      <a:pt x="10" y="0"/>
                      <a:pt x="14" y="3"/>
                    </a:cubicBezTo>
                    <a:cubicBezTo>
                      <a:pt x="17" y="6"/>
                      <a:pt x="17" y="12"/>
                      <a:pt x="14" y="15"/>
                    </a:cubicBezTo>
                    <a:cubicBezTo>
                      <a:pt x="12" y="18"/>
                      <a:pt x="7" y="18"/>
                      <a:pt x="3" y="15"/>
                    </a:cubicBezTo>
                    <a:cubicBezTo>
                      <a:pt x="0" y="12"/>
                      <a:pt x="0" y="7"/>
                      <a:pt x="2" y="4"/>
                    </a:cubicBezTo>
                    <a:close/>
                  </a:path>
                </a:pathLst>
              </a:custGeom>
              <a:solidFill>
                <a:srgbClr val="F39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23" name="Freeform 147"/>
              <p:cNvSpPr>
                <a:spLocks/>
              </p:cNvSpPr>
              <p:nvPr/>
            </p:nvSpPr>
            <p:spPr bwMode="auto">
              <a:xfrm>
                <a:off x="6137275" y="2997200"/>
                <a:ext cx="88900" cy="95250"/>
              </a:xfrm>
              <a:custGeom>
                <a:avLst/>
                <a:gdLst>
                  <a:gd name="T0" fmla="*/ 120967500 w 14"/>
                  <a:gd name="T1" fmla="*/ 120967500 h 15"/>
                  <a:gd name="T2" fmla="*/ 443547500 w 14"/>
                  <a:gd name="T3" fmla="*/ 120967500 h 15"/>
                  <a:gd name="T4" fmla="*/ 483870000 w 14"/>
                  <a:gd name="T5" fmla="*/ 483870000 h 15"/>
                  <a:gd name="T6" fmla="*/ 120967500 w 14"/>
                  <a:gd name="T7" fmla="*/ 483870000 h 15"/>
                  <a:gd name="T8" fmla="*/ 120967500 w 14"/>
                  <a:gd name="T9" fmla="*/ 120967500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" h="15">
                    <a:moveTo>
                      <a:pt x="3" y="3"/>
                    </a:moveTo>
                    <a:cubicBezTo>
                      <a:pt x="5" y="1"/>
                      <a:pt x="9" y="0"/>
                      <a:pt x="11" y="3"/>
                    </a:cubicBezTo>
                    <a:cubicBezTo>
                      <a:pt x="14" y="5"/>
                      <a:pt x="14" y="9"/>
                      <a:pt x="12" y="12"/>
                    </a:cubicBezTo>
                    <a:cubicBezTo>
                      <a:pt x="10" y="15"/>
                      <a:pt x="6" y="15"/>
                      <a:pt x="3" y="12"/>
                    </a:cubicBezTo>
                    <a:cubicBezTo>
                      <a:pt x="1" y="10"/>
                      <a:pt x="0" y="6"/>
                      <a:pt x="3" y="3"/>
                    </a:cubicBezTo>
                    <a:close/>
                  </a:path>
                </a:pathLst>
              </a:custGeom>
              <a:solidFill>
                <a:srgbClr val="FED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24" name="Freeform 148"/>
              <p:cNvSpPr>
                <a:spLocks/>
              </p:cNvSpPr>
              <p:nvPr/>
            </p:nvSpPr>
            <p:spPr bwMode="auto">
              <a:xfrm>
                <a:off x="6156325" y="2894013"/>
                <a:ext cx="107950" cy="109537"/>
              </a:xfrm>
              <a:custGeom>
                <a:avLst/>
                <a:gdLst>
                  <a:gd name="T0" fmla="*/ 120967500 w 17"/>
                  <a:gd name="T1" fmla="*/ 124550012 h 17"/>
                  <a:gd name="T2" fmla="*/ 524192500 w 17"/>
                  <a:gd name="T3" fmla="*/ 83035489 h 17"/>
                  <a:gd name="T4" fmla="*/ 564515000 w 17"/>
                  <a:gd name="T5" fmla="*/ 539721016 h 17"/>
                  <a:gd name="T6" fmla="*/ 120967500 w 17"/>
                  <a:gd name="T7" fmla="*/ 581235539 h 17"/>
                  <a:gd name="T8" fmla="*/ 120967500 w 17"/>
                  <a:gd name="T9" fmla="*/ 124550012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3" y="3"/>
                    </a:moveTo>
                    <a:cubicBezTo>
                      <a:pt x="5" y="0"/>
                      <a:pt x="10" y="0"/>
                      <a:pt x="13" y="2"/>
                    </a:cubicBezTo>
                    <a:cubicBezTo>
                      <a:pt x="16" y="5"/>
                      <a:pt x="17" y="10"/>
                      <a:pt x="14" y="13"/>
                    </a:cubicBezTo>
                    <a:cubicBezTo>
                      <a:pt x="11" y="16"/>
                      <a:pt x="6" y="17"/>
                      <a:pt x="3" y="14"/>
                    </a:cubicBezTo>
                    <a:cubicBezTo>
                      <a:pt x="0" y="11"/>
                      <a:pt x="0" y="6"/>
                      <a:pt x="3" y="3"/>
                    </a:cubicBezTo>
                    <a:close/>
                  </a:path>
                </a:pathLst>
              </a:custGeom>
              <a:solidFill>
                <a:srgbClr val="F39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25" name="Freeform 149"/>
              <p:cNvSpPr>
                <a:spLocks/>
              </p:cNvSpPr>
              <p:nvPr/>
            </p:nvSpPr>
            <p:spPr bwMode="auto">
              <a:xfrm>
                <a:off x="6169025" y="2900363"/>
                <a:ext cx="76200" cy="77787"/>
              </a:xfrm>
              <a:custGeom>
                <a:avLst/>
                <a:gdLst>
                  <a:gd name="T0" fmla="*/ 80645000 w 12"/>
                  <a:gd name="T1" fmla="*/ 84042371 h 12"/>
                  <a:gd name="T2" fmla="*/ 362902500 w 12"/>
                  <a:gd name="T3" fmla="*/ 84042371 h 12"/>
                  <a:gd name="T4" fmla="*/ 403225000 w 12"/>
                  <a:gd name="T5" fmla="*/ 420198892 h 12"/>
                  <a:gd name="T6" fmla="*/ 80645000 w 12"/>
                  <a:gd name="T7" fmla="*/ 420198892 h 12"/>
                  <a:gd name="T8" fmla="*/ 80645000 w 12"/>
                  <a:gd name="T9" fmla="*/ 84042371 h 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2" y="2"/>
                    </a:moveTo>
                    <a:cubicBezTo>
                      <a:pt x="3" y="0"/>
                      <a:pt x="7" y="0"/>
                      <a:pt x="9" y="2"/>
                    </a:cubicBezTo>
                    <a:cubicBezTo>
                      <a:pt x="11" y="4"/>
                      <a:pt x="12" y="7"/>
                      <a:pt x="10" y="10"/>
                    </a:cubicBezTo>
                    <a:cubicBezTo>
                      <a:pt x="8" y="12"/>
                      <a:pt x="4" y="12"/>
                      <a:pt x="2" y="10"/>
                    </a:cubicBezTo>
                    <a:cubicBezTo>
                      <a:pt x="0" y="8"/>
                      <a:pt x="0" y="4"/>
                      <a:pt x="2" y="2"/>
                    </a:cubicBezTo>
                    <a:close/>
                  </a:path>
                </a:pathLst>
              </a:custGeom>
              <a:solidFill>
                <a:srgbClr val="FED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26" name="Freeform 150"/>
              <p:cNvSpPr>
                <a:spLocks/>
              </p:cNvSpPr>
              <p:nvPr/>
            </p:nvSpPr>
            <p:spPr bwMode="auto">
              <a:xfrm>
                <a:off x="6257925" y="2925763"/>
                <a:ext cx="103188" cy="103187"/>
              </a:xfrm>
              <a:custGeom>
                <a:avLst/>
                <a:gdLst>
                  <a:gd name="T0" fmla="*/ 124780089 w 16"/>
                  <a:gd name="T1" fmla="*/ 124778880 h 16"/>
                  <a:gd name="T2" fmla="*/ 540705120 w 16"/>
                  <a:gd name="T3" fmla="*/ 124778880 h 16"/>
                  <a:gd name="T4" fmla="*/ 540705120 w 16"/>
                  <a:gd name="T5" fmla="*/ 540693431 h 16"/>
                  <a:gd name="T6" fmla="*/ 124780089 w 16"/>
                  <a:gd name="T7" fmla="*/ 582290690 h 16"/>
                  <a:gd name="T8" fmla="*/ 124780089 w 16"/>
                  <a:gd name="T9" fmla="*/ 124778880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3" y="3"/>
                    </a:moveTo>
                    <a:cubicBezTo>
                      <a:pt x="5" y="0"/>
                      <a:pt x="10" y="0"/>
                      <a:pt x="13" y="3"/>
                    </a:cubicBezTo>
                    <a:cubicBezTo>
                      <a:pt x="16" y="6"/>
                      <a:pt x="16" y="10"/>
                      <a:pt x="13" y="13"/>
                    </a:cubicBezTo>
                    <a:cubicBezTo>
                      <a:pt x="11" y="16"/>
                      <a:pt x="6" y="16"/>
                      <a:pt x="3" y="14"/>
                    </a:cubicBezTo>
                    <a:cubicBezTo>
                      <a:pt x="0" y="11"/>
                      <a:pt x="0" y="6"/>
                      <a:pt x="3" y="3"/>
                    </a:cubicBezTo>
                    <a:close/>
                  </a:path>
                </a:pathLst>
              </a:custGeom>
              <a:solidFill>
                <a:srgbClr val="F39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27" name="Freeform 151"/>
              <p:cNvSpPr>
                <a:spLocks/>
              </p:cNvSpPr>
              <p:nvPr/>
            </p:nvSpPr>
            <p:spPr bwMode="auto">
              <a:xfrm>
                <a:off x="6276975" y="2938463"/>
                <a:ext cx="65088" cy="65087"/>
              </a:xfrm>
              <a:custGeom>
                <a:avLst/>
                <a:gdLst>
                  <a:gd name="T0" fmla="*/ 42365779 w 10"/>
                  <a:gd name="T1" fmla="*/ 84723748 h 10"/>
                  <a:gd name="T2" fmla="*/ 338913216 w 10"/>
                  <a:gd name="T3" fmla="*/ 42365128 h 10"/>
                  <a:gd name="T4" fmla="*/ 338913216 w 10"/>
                  <a:gd name="T5" fmla="*/ 338908009 h 10"/>
                  <a:gd name="T6" fmla="*/ 84731558 w 10"/>
                  <a:gd name="T7" fmla="*/ 338908009 h 10"/>
                  <a:gd name="T8" fmla="*/ 42365779 w 10"/>
                  <a:gd name="T9" fmla="*/ 84723748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1" y="2"/>
                    </a:moveTo>
                    <a:cubicBezTo>
                      <a:pt x="3" y="0"/>
                      <a:pt x="6" y="0"/>
                      <a:pt x="8" y="1"/>
                    </a:cubicBezTo>
                    <a:cubicBezTo>
                      <a:pt x="10" y="3"/>
                      <a:pt x="10" y="6"/>
                      <a:pt x="8" y="8"/>
                    </a:cubicBezTo>
                    <a:cubicBezTo>
                      <a:pt x="7" y="10"/>
                      <a:pt x="4" y="10"/>
                      <a:pt x="2" y="8"/>
                    </a:cubicBezTo>
                    <a:cubicBezTo>
                      <a:pt x="0" y="6"/>
                      <a:pt x="0" y="4"/>
                      <a:pt x="1" y="2"/>
                    </a:cubicBezTo>
                    <a:close/>
                  </a:path>
                </a:pathLst>
              </a:custGeom>
              <a:solidFill>
                <a:srgbClr val="FED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28" name="Freeform 152"/>
              <p:cNvSpPr>
                <a:spLocks/>
              </p:cNvSpPr>
              <p:nvPr/>
            </p:nvSpPr>
            <p:spPr bwMode="auto">
              <a:xfrm>
                <a:off x="6303963" y="3003550"/>
                <a:ext cx="107950" cy="107950"/>
              </a:xfrm>
              <a:custGeom>
                <a:avLst/>
                <a:gdLst>
                  <a:gd name="T0" fmla="*/ 120967500 w 17"/>
                  <a:gd name="T1" fmla="*/ 161290000 h 17"/>
                  <a:gd name="T2" fmla="*/ 524192500 w 17"/>
                  <a:gd name="T3" fmla="*/ 120967500 h 17"/>
                  <a:gd name="T4" fmla="*/ 564515000 w 17"/>
                  <a:gd name="T5" fmla="*/ 564515000 h 17"/>
                  <a:gd name="T6" fmla="*/ 161290000 w 17"/>
                  <a:gd name="T7" fmla="*/ 564515000 h 17"/>
                  <a:gd name="T8" fmla="*/ 120967500 w 17"/>
                  <a:gd name="T9" fmla="*/ 161290000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3" y="4"/>
                    </a:moveTo>
                    <a:cubicBezTo>
                      <a:pt x="6" y="1"/>
                      <a:pt x="10" y="0"/>
                      <a:pt x="13" y="3"/>
                    </a:cubicBezTo>
                    <a:cubicBezTo>
                      <a:pt x="16" y="6"/>
                      <a:pt x="17" y="11"/>
                      <a:pt x="14" y="14"/>
                    </a:cubicBezTo>
                    <a:cubicBezTo>
                      <a:pt x="11" y="17"/>
                      <a:pt x="7" y="17"/>
                      <a:pt x="4" y="14"/>
                    </a:cubicBezTo>
                    <a:cubicBezTo>
                      <a:pt x="1" y="12"/>
                      <a:pt x="0" y="7"/>
                      <a:pt x="3" y="4"/>
                    </a:cubicBezTo>
                    <a:close/>
                  </a:path>
                </a:pathLst>
              </a:custGeom>
              <a:solidFill>
                <a:srgbClr val="F39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29" name="Freeform 153"/>
              <p:cNvSpPr>
                <a:spLocks/>
              </p:cNvSpPr>
              <p:nvPr/>
            </p:nvSpPr>
            <p:spPr bwMode="auto">
              <a:xfrm>
                <a:off x="6323013" y="3009900"/>
                <a:ext cx="69850" cy="76200"/>
              </a:xfrm>
              <a:custGeom>
                <a:avLst/>
                <a:gdLst>
                  <a:gd name="T0" fmla="*/ 80645000 w 11"/>
                  <a:gd name="T1" fmla="*/ 120967500 h 12"/>
                  <a:gd name="T2" fmla="*/ 362902500 w 11"/>
                  <a:gd name="T3" fmla="*/ 80645000 h 12"/>
                  <a:gd name="T4" fmla="*/ 362902500 w 11"/>
                  <a:gd name="T5" fmla="*/ 403225000 h 12"/>
                  <a:gd name="T6" fmla="*/ 80645000 w 11"/>
                  <a:gd name="T7" fmla="*/ 403225000 h 12"/>
                  <a:gd name="T8" fmla="*/ 80645000 w 11"/>
                  <a:gd name="T9" fmla="*/ 120967500 h 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2" y="3"/>
                    </a:moveTo>
                    <a:cubicBezTo>
                      <a:pt x="3" y="0"/>
                      <a:pt x="7" y="0"/>
                      <a:pt x="9" y="2"/>
                    </a:cubicBezTo>
                    <a:cubicBezTo>
                      <a:pt x="11" y="4"/>
                      <a:pt x="11" y="7"/>
                      <a:pt x="9" y="10"/>
                    </a:cubicBezTo>
                    <a:cubicBezTo>
                      <a:pt x="8" y="12"/>
                      <a:pt x="4" y="12"/>
                      <a:pt x="2" y="10"/>
                    </a:cubicBezTo>
                    <a:cubicBezTo>
                      <a:pt x="0" y="8"/>
                      <a:pt x="0" y="5"/>
                      <a:pt x="2" y="3"/>
                    </a:cubicBezTo>
                    <a:close/>
                  </a:path>
                </a:pathLst>
              </a:custGeom>
              <a:solidFill>
                <a:srgbClr val="FED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30" name="Freeform 154"/>
              <p:cNvSpPr>
                <a:spLocks/>
              </p:cNvSpPr>
              <p:nvPr/>
            </p:nvSpPr>
            <p:spPr bwMode="auto">
              <a:xfrm>
                <a:off x="6348413" y="3098800"/>
                <a:ext cx="95250" cy="90487"/>
              </a:xfrm>
              <a:custGeom>
                <a:avLst/>
                <a:gdLst>
                  <a:gd name="T0" fmla="*/ 120967500 w 15"/>
                  <a:gd name="T1" fmla="*/ 125324495 h 14"/>
                  <a:gd name="T2" fmla="*/ 483870000 w 15"/>
                  <a:gd name="T3" fmla="*/ 83551818 h 14"/>
                  <a:gd name="T4" fmla="*/ 483870000 w 15"/>
                  <a:gd name="T5" fmla="*/ 501297980 h 14"/>
                  <a:gd name="T6" fmla="*/ 120967500 w 15"/>
                  <a:gd name="T7" fmla="*/ 501297980 h 14"/>
                  <a:gd name="T8" fmla="*/ 120967500 w 15"/>
                  <a:gd name="T9" fmla="*/ 125324495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" h="14">
                    <a:moveTo>
                      <a:pt x="3" y="3"/>
                    </a:moveTo>
                    <a:cubicBezTo>
                      <a:pt x="5" y="0"/>
                      <a:pt x="9" y="0"/>
                      <a:pt x="12" y="2"/>
                    </a:cubicBezTo>
                    <a:cubicBezTo>
                      <a:pt x="14" y="5"/>
                      <a:pt x="15" y="9"/>
                      <a:pt x="12" y="12"/>
                    </a:cubicBezTo>
                    <a:cubicBezTo>
                      <a:pt x="10" y="14"/>
                      <a:pt x="6" y="14"/>
                      <a:pt x="3" y="12"/>
                    </a:cubicBezTo>
                    <a:cubicBezTo>
                      <a:pt x="1" y="10"/>
                      <a:pt x="0" y="6"/>
                      <a:pt x="3" y="3"/>
                    </a:cubicBezTo>
                    <a:close/>
                  </a:path>
                </a:pathLst>
              </a:custGeom>
              <a:solidFill>
                <a:srgbClr val="F39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31" name="Freeform 155"/>
              <p:cNvSpPr>
                <a:spLocks/>
              </p:cNvSpPr>
              <p:nvPr/>
            </p:nvSpPr>
            <p:spPr bwMode="auto">
              <a:xfrm>
                <a:off x="6367463" y="3105150"/>
                <a:ext cx="57150" cy="58737"/>
              </a:xfrm>
              <a:custGeom>
                <a:avLst/>
                <a:gdLst>
                  <a:gd name="T0" fmla="*/ 80645000 w 9"/>
                  <a:gd name="T1" fmla="*/ 85188229 h 9"/>
                  <a:gd name="T2" fmla="*/ 282257500 w 9"/>
                  <a:gd name="T3" fmla="*/ 85188229 h 9"/>
                  <a:gd name="T4" fmla="*/ 322580000 w 9"/>
                  <a:gd name="T5" fmla="*/ 298149012 h 9"/>
                  <a:gd name="T6" fmla="*/ 80645000 w 9"/>
                  <a:gd name="T7" fmla="*/ 340746390 h 9"/>
                  <a:gd name="T8" fmla="*/ 80645000 w 9"/>
                  <a:gd name="T9" fmla="*/ 85188229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2" y="2"/>
                    </a:moveTo>
                    <a:cubicBezTo>
                      <a:pt x="3" y="0"/>
                      <a:pt x="6" y="0"/>
                      <a:pt x="7" y="2"/>
                    </a:cubicBezTo>
                    <a:cubicBezTo>
                      <a:pt x="9" y="3"/>
                      <a:pt x="9" y="6"/>
                      <a:pt x="8" y="7"/>
                    </a:cubicBezTo>
                    <a:cubicBezTo>
                      <a:pt x="6" y="9"/>
                      <a:pt x="4" y="9"/>
                      <a:pt x="2" y="8"/>
                    </a:cubicBezTo>
                    <a:cubicBezTo>
                      <a:pt x="1" y="6"/>
                      <a:pt x="0" y="4"/>
                      <a:pt x="2" y="2"/>
                    </a:cubicBezTo>
                    <a:close/>
                  </a:path>
                </a:pathLst>
              </a:custGeom>
              <a:solidFill>
                <a:srgbClr val="FED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32" name="Freeform 156"/>
              <p:cNvSpPr>
                <a:spLocks/>
              </p:cNvSpPr>
              <p:nvPr/>
            </p:nvSpPr>
            <p:spPr bwMode="auto">
              <a:xfrm>
                <a:off x="6207125" y="3079750"/>
                <a:ext cx="76200" cy="77787"/>
              </a:xfrm>
              <a:custGeom>
                <a:avLst/>
                <a:gdLst>
                  <a:gd name="T0" fmla="*/ 80645000 w 12"/>
                  <a:gd name="T1" fmla="*/ 84042371 h 12"/>
                  <a:gd name="T2" fmla="*/ 362902500 w 12"/>
                  <a:gd name="T3" fmla="*/ 84042371 h 12"/>
                  <a:gd name="T4" fmla="*/ 403225000 w 12"/>
                  <a:gd name="T5" fmla="*/ 420198892 h 12"/>
                  <a:gd name="T6" fmla="*/ 80645000 w 12"/>
                  <a:gd name="T7" fmla="*/ 420198892 h 12"/>
                  <a:gd name="T8" fmla="*/ 80645000 w 12"/>
                  <a:gd name="T9" fmla="*/ 84042371 h 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2" y="2"/>
                    </a:moveTo>
                    <a:cubicBezTo>
                      <a:pt x="4" y="0"/>
                      <a:pt x="7" y="0"/>
                      <a:pt x="9" y="2"/>
                    </a:cubicBezTo>
                    <a:cubicBezTo>
                      <a:pt x="11" y="4"/>
                      <a:pt x="12" y="7"/>
                      <a:pt x="10" y="10"/>
                    </a:cubicBezTo>
                    <a:cubicBezTo>
                      <a:pt x="8" y="12"/>
                      <a:pt x="4" y="12"/>
                      <a:pt x="2" y="10"/>
                    </a:cubicBezTo>
                    <a:cubicBezTo>
                      <a:pt x="0" y="8"/>
                      <a:pt x="0" y="4"/>
                      <a:pt x="2" y="2"/>
                    </a:cubicBezTo>
                    <a:close/>
                  </a:path>
                </a:pathLst>
              </a:custGeom>
              <a:solidFill>
                <a:srgbClr val="F39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33" name="Freeform 157"/>
              <p:cNvSpPr>
                <a:spLocks/>
              </p:cNvSpPr>
              <p:nvPr/>
            </p:nvSpPr>
            <p:spPr bwMode="auto">
              <a:xfrm>
                <a:off x="6219825" y="3086100"/>
                <a:ext cx="50800" cy="52387"/>
              </a:xfrm>
              <a:custGeom>
                <a:avLst/>
                <a:gdLst>
                  <a:gd name="T0" fmla="*/ 40322500 w 8"/>
                  <a:gd name="T1" fmla="*/ 42878760 h 8"/>
                  <a:gd name="T2" fmla="*/ 241935000 w 8"/>
                  <a:gd name="T3" fmla="*/ 42878760 h 8"/>
                  <a:gd name="T4" fmla="*/ 282257500 w 8"/>
                  <a:gd name="T5" fmla="*/ 300170962 h 8"/>
                  <a:gd name="T6" fmla="*/ 40322500 w 8"/>
                  <a:gd name="T7" fmla="*/ 300170962 h 8"/>
                  <a:gd name="T8" fmla="*/ 40322500 w 8"/>
                  <a:gd name="T9" fmla="*/ 42878760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1" y="1"/>
                    </a:moveTo>
                    <a:cubicBezTo>
                      <a:pt x="2" y="0"/>
                      <a:pt x="5" y="0"/>
                      <a:pt x="6" y="1"/>
                    </a:cubicBezTo>
                    <a:cubicBezTo>
                      <a:pt x="8" y="3"/>
                      <a:pt x="8" y="5"/>
                      <a:pt x="7" y="7"/>
                    </a:cubicBezTo>
                    <a:cubicBezTo>
                      <a:pt x="5" y="8"/>
                      <a:pt x="3" y="8"/>
                      <a:pt x="1" y="7"/>
                    </a:cubicBezTo>
                    <a:cubicBezTo>
                      <a:pt x="0" y="5"/>
                      <a:pt x="0" y="3"/>
                      <a:pt x="1" y="1"/>
                    </a:cubicBezTo>
                    <a:close/>
                  </a:path>
                </a:pathLst>
              </a:custGeom>
              <a:solidFill>
                <a:srgbClr val="FED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34" name="Freeform 158"/>
              <p:cNvSpPr>
                <a:spLocks/>
              </p:cNvSpPr>
              <p:nvPr/>
            </p:nvSpPr>
            <p:spPr bwMode="auto">
              <a:xfrm>
                <a:off x="6213475" y="3144838"/>
                <a:ext cx="96838" cy="101600"/>
              </a:xfrm>
              <a:custGeom>
                <a:avLst/>
                <a:gdLst>
                  <a:gd name="T0" fmla="*/ 83358150 w 15"/>
                  <a:gd name="T1" fmla="*/ 120967500 h 16"/>
                  <a:gd name="T2" fmla="*/ 500135991 w 15"/>
                  <a:gd name="T3" fmla="*/ 120967500 h 16"/>
                  <a:gd name="T4" fmla="*/ 541815066 w 15"/>
                  <a:gd name="T5" fmla="*/ 524192500 h 16"/>
                  <a:gd name="T6" fmla="*/ 125037226 w 15"/>
                  <a:gd name="T7" fmla="*/ 524192500 h 16"/>
                  <a:gd name="T8" fmla="*/ 83358150 w 15"/>
                  <a:gd name="T9" fmla="*/ 120967500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" h="16">
                    <a:moveTo>
                      <a:pt x="2" y="3"/>
                    </a:moveTo>
                    <a:cubicBezTo>
                      <a:pt x="5" y="0"/>
                      <a:pt x="9" y="0"/>
                      <a:pt x="12" y="3"/>
                    </a:cubicBezTo>
                    <a:cubicBezTo>
                      <a:pt x="15" y="5"/>
                      <a:pt x="15" y="10"/>
                      <a:pt x="13" y="13"/>
                    </a:cubicBezTo>
                    <a:cubicBezTo>
                      <a:pt x="10" y="16"/>
                      <a:pt x="6" y="16"/>
                      <a:pt x="3" y="13"/>
                    </a:cubicBezTo>
                    <a:cubicBezTo>
                      <a:pt x="0" y="11"/>
                      <a:pt x="0" y="6"/>
                      <a:pt x="2" y="3"/>
                    </a:cubicBezTo>
                    <a:close/>
                  </a:path>
                </a:pathLst>
              </a:custGeom>
              <a:solidFill>
                <a:srgbClr val="F39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35" name="Freeform 159"/>
              <p:cNvSpPr>
                <a:spLocks/>
              </p:cNvSpPr>
              <p:nvPr/>
            </p:nvSpPr>
            <p:spPr bwMode="auto">
              <a:xfrm>
                <a:off x="6219825" y="3151188"/>
                <a:ext cx="77788" cy="76200"/>
              </a:xfrm>
              <a:custGeom>
                <a:avLst/>
                <a:gdLst>
                  <a:gd name="T0" fmla="*/ 84043452 w 12"/>
                  <a:gd name="T1" fmla="*/ 80645000 h 12"/>
                  <a:gd name="T2" fmla="*/ 378185809 w 12"/>
                  <a:gd name="T3" fmla="*/ 80645000 h 12"/>
                  <a:gd name="T4" fmla="*/ 420204294 w 12"/>
                  <a:gd name="T5" fmla="*/ 362902500 h 12"/>
                  <a:gd name="T6" fmla="*/ 126061936 w 12"/>
                  <a:gd name="T7" fmla="*/ 403225000 h 12"/>
                  <a:gd name="T8" fmla="*/ 84043452 w 12"/>
                  <a:gd name="T9" fmla="*/ 80645000 h 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2" y="2"/>
                    </a:moveTo>
                    <a:cubicBezTo>
                      <a:pt x="4" y="0"/>
                      <a:pt x="7" y="0"/>
                      <a:pt x="9" y="2"/>
                    </a:cubicBezTo>
                    <a:cubicBezTo>
                      <a:pt x="11" y="4"/>
                      <a:pt x="12" y="7"/>
                      <a:pt x="10" y="9"/>
                    </a:cubicBezTo>
                    <a:cubicBezTo>
                      <a:pt x="8" y="11"/>
                      <a:pt x="5" y="12"/>
                      <a:pt x="3" y="10"/>
                    </a:cubicBezTo>
                    <a:cubicBezTo>
                      <a:pt x="1" y="8"/>
                      <a:pt x="0" y="4"/>
                      <a:pt x="2" y="2"/>
                    </a:cubicBezTo>
                    <a:close/>
                  </a:path>
                </a:pathLst>
              </a:custGeom>
              <a:solidFill>
                <a:srgbClr val="FED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36" name="Freeform 160"/>
              <p:cNvSpPr>
                <a:spLocks/>
              </p:cNvSpPr>
              <p:nvPr/>
            </p:nvSpPr>
            <p:spPr bwMode="auto">
              <a:xfrm>
                <a:off x="6451600" y="3925888"/>
                <a:ext cx="173038" cy="219075"/>
              </a:xfrm>
              <a:custGeom>
                <a:avLst/>
                <a:gdLst>
                  <a:gd name="T0" fmla="*/ 41074094 w 27"/>
                  <a:gd name="T1" fmla="*/ 539723479 h 34"/>
                  <a:gd name="T2" fmla="*/ 41074094 w 27"/>
                  <a:gd name="T3" fmla="*/ 1162482827 h 34"/>
                  <a:gd name="T4" fmla="*/ 862530342 w 27"/>
                  <a:gd name="T5" fmla="*/ 1162482827 h 34"/>
                  <a:gd name="T6" fmla="*/ 1108968498 w 27"/>
                  <a:gd name="T7" fmla="*/ 1411583989 h 34"/>
                  <a:gd name="T8" fmla="*/ 451802218 w 27"/>
                  <a:gd name="T9" fmla="*/ 498208767 h 34"/>
                  <a:gd name="T10" fmla="*/ 205364062 w 27"/>
                  <a:gd name="T11" fmla="*/ 0 h 34"/>
                  <a:gd name="T12" fmla="*/ 41074094 w 27"/>
                  <a:gd name="T13" fmla="*/ 539723479 h 3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7" h="34">
                    <a:moveTo>
                      <a:pt x="1" y="13"/>
                    </a:moveTo>
                    <a:cubicBezTo>
                      <a:pt x="0" y="18"/>
                      <a:pt x="1" y="24"/>
                      <a:pt x="1" y="28"/>
                    </a:cubicBezTo>
                    <a:cubicBezTo>
                      <a:pt x="6" y="19"/>
                      <a:pt x="13" y="22"/>
                      <a:pt x="21" y="28"/>
                    </a:cubicBezTo>
                    <a:cubicBezTo>
                      <a:pt x="27" y="34"/>
                      <a:pt x="27" y="34"/>
                      <a:pt x="27" y="34"/>
                    </a:cubicBezTo>
                    <a:cubicBezTo>
                      <a:pt x="24" y="16"/>
                      <a:pt x="16" y="22"/>
                      <a:pt x="11" y="12"/>
                    </a:cubicBezTo>
                    <a:cubicBezTo>
                      <a:pt x="9" y="7"/>
                      <a:pt x="9" y="2"/>
                      <a:pt x="5" y="0"/>
                    </a:cubicBezTo>
                    <a:cubicBezTo>
                      <a:pt x="6" y="1"/>
                      <a:pt x="2" y="6"/>
                      <a:pt x="1" y="13"/>
                    </a:cubicBezTo>
                    <a:close/>
                  </a:path>
                </a:pathLst>
              </a:custGeom>
              <a:solidFill>
                <a:srgbClr val="E84D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37" name="Freeform 161"/>
              <p:cNvSpPr>
                <a:spLocks/>
              </p:cNvSpPr>
              <p:nvPr/>
            </p:nvSpPr>
            <p:spPr bwMode="auto">
              <a:xfrm>
                <a:off x="6515100" y="3651250"/>
                <a:ext cx="346075" cy="525462"/>
              </a:xfrm>
              <a:custGeom>
                <a:avLst/>
                <a:gdLst>
                  <a:gd name="T0" fmla="*/ 369652962 w 54"/>
                  <a:gd name="T1" fmla="*/ 1888914137 h 82"/>
                  <a:gd name="T2" fmla="*/ 862527850 w 54"/>
                  <a:gd name="T3" fmla="*/ 2147483646 h 82"/>
                  <a:gd name="T4" fmla="*/ 944669392 w 54"/>
                  <a:gd name="T5" fmla="*/ 2147483646 h 82"/>
                  <a:gd name="T6" fmla="*/ 2147483646 w 54"/>
                  <a:gd name="T7" fmla="*/ 1519347741 h 82"/>
                  <a:gd name="T8" fmla="*/ 2012560710 w 54"/>
                  <a:gd name="T9" fmla="*/ 1108712004 h 82"/>
                  <a:gd name="T10" fmla="*/ 1766123266 w 54"/>
                  <a:gd name="T11" fmla="*/ 451698670 h 82"/>
                  <a:gd name="T12" fmla="*/ 1766123266 w 54"/>
                  <a:gd name="T13" fmla="*/ 0 h 82"/>
                  <a:gd name="T14" fmla="*/ 1478618255 w 54"/>
                  <a:gd name="T15" fmla="*/ 0 h 82"/>
                  <a:gd name="T16" fmla="*/ 739305923 w 54"/>
                  <a:gd name="T17" fmla="*/ 451698670 h 82"/>
                  <a:gd name="T18" fmla="*/ 780379899 w 54"/>
                  <a:gd name="T19" fmla="*/ 903397339 h 82"/>
                  <a:gd name="T20" fmla="*/ 1396470304 w 54"/>
                  <a:gd name="T21" fmla="*/ 903397339 h 82"/>
                  <a:gd name="T22" fmla="*/ 533942455 w 54"/>
                  <a:gd name="T23" fmla="*/ 1067649071 h 82"/>
                  <a:gd name="T24" fmla="*/ 41073975 w 54"/>
                  <a:gd name="T25" fmla="*/ 944460272 h 82"/>
                  <a:gd name="T26" fmla="*/ 616090406 w 54"/>
                  <a:gd name="T27" fmla="*/ 1642536539 h 82"/>
                  <a:gd name="T28" fmla="*/ 410726937 w 54"/>
                  <a:gd name="T29" fmla="*/ 1847851204 h 82"/>
                  <a:gd name="T30" fmla="*/ 369652962 w 54"/>
                  <a:gd name="T31" fmla="*/ 1888914137 h 82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54" h="82">
                    <a:moveTo>
                      <a:pt x="9" y="46"/>
                    </a:moveTo>
                    <a:cubicBezTo>
                      <a:pt x="9" y="51"/>
                      <a:pt x="23" y="63"/>
                      <a:pt x="21" y="82"/>
                    </a:cubicBezTo>
                    <a:cubicBezTo>
                      <a:pt x="25" y="82"/>
                      <a:pt x="21" y="67"/>
                      <a:pt x="23" y="61"/>
                    </a:cubicBezTo>
                    <a:cubicBezTo>
                      <a:pt x="32" y="39"/>
                      <a:pt x="54" y="45"/>
                      <a:pt x="54" y="37"/>
                    </a:cubicBezTo>
                    <a:cubicBezTo>
                      <a:pt x="54" y="34"/>
                      <a:pt x="50" y="36"/>
                      <a:pt x="49" y="27"/>
                    </a:cubicBezTo>
                    <a:cubicBezTo>
                      <a:pt x="48" y="21"/>
                      <a:pt x="43" y="21"/>
                      <a:pt x="43" y="11"/>
                    </a:cubicBezTo>
                    <a:cubicBezTo>
                      <a:pt x="43" y="4"/>
                      <a:pt x="36" y="6"/>
                      <a:pt x="43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1" y="2"/>
                      <a:pt x="22" y="8"/>
                      <a:pt x="18" y="11"/>
                    </a:cubicBezTo>
                    <a:cubicBezTo>
                      <a:pt x="15" y="15"/>
                      <a:pt x="15" y="20"/>
                      <a:pt x="19" y="22"/>
                    </a:cubicBezTo>
                    <a:cubicBezTo>
                      <a:pt x="22" y="22"/>
                      <a:pt x="34" y="21"/>
                      <a:pt x="34" y="22"/>
                    </a:cubicBezTo>
                    <a:cubicBezTo>
                      <a:pt x="32" y="23"/>
                      <a:pt x="20" y="31"/>
                      <a:pt x="13" y="26"/>
                    </a:cubicBezTo>
                    <a:cubicBezTo>
                      <a:pt x="7" y="21"/>
                      <a:pt x="3" y="22"/>
                      <a:pt x="1" y="23"/>
                    </a:cubicBezTo>
                    <a:cubicBezTo>
                      <a:pt x="0" y="23"/>
                      <a:pt x="10" y="36"/>
                      <a:pt x="15" y="40"/>
                    </a:cubicBezTo>
                    <a:cubicBezTo>
                      <a:pt x="20" y="44"/>
                      <a:pt x="15" y="46"/>
                      <a:pt x="10" y="45"/>
                    </a:cubicBezTo>
                    <a:cubicBezTo>
                      <a:pt x="9" y="44"/>
                      <a:pt x="9" y="45"/>
                      <a:pt x="9" y="46"/>
                    </a:cubicBezTo>
                    <a:close/>
                  </a:path>
                </a:pathLst>
              </a:custGeom>
              <a:solidFill>
                <a:srgbClr val="E84D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38" name="Freeform 162"/>
              <p:cNvSpPr>
                <a:spLocks/>
              </p:cNvSpPr>
              <p:nvPr/>
            </p:nvSpPr>
            <p:spPr bwMode="auto">
              <a:xfrm>
                <a:off x="6521450" y="3419475"/>
                <a:ext cx="339725" cy="333375"/>
              </a:xfrm>
              <a:custGeom>
                <a:avLst/>
                <a:gdLst>
                  <a:gd name="T0" fmla="*/ 82174991 w 53"/>
                  <a:gd name="T1" fmla="*/ 2096185067 h 52"/>
                  <a:gd name="T2" fmla="*/ 1355868115 w 53"/>
                  <a:gd name="T3" fmla="*/ 1397456712 h 52"/>
                  <a:gd name="T4" fmla="*/ 1766736658 w 53"/>
                  <a:gd name="T5" fmla="*/ 1397456712 h 52"/>
                  <a:gd name="T6" fmla="*/ 2013255219 w 53"/>
                  <a:gd name="T7" fmla="*/ 123303873 h 52"/>
                  <a:gd name="T8" fmla="*/ 2147483646 w 53"/>
                  <a:gd name="T9" fmla="*/ 0 h 52"/>
                  <a:gd name="T10" fmla="*/ 1684561667 w 53"/>
                  <a:gd name="T11" fmla="*/ 287709036 h 52"/>
                  <a:gd name="T12" fmla="*/ 205437476 w 53"/>
                  <a:gd name="T13" fmla="*/ 1808476031 h 52"/>
                  <a:gd name="T14" fmla="*/ 82174991 w 53"/>
                  <a:gd name="T15" fmla="*/ 2096185067 h 5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53" h="52">
                    <a:moveTo>
                      <a:pt x="2" y="51"/>
                    </a:moveTo>
                    <a:cubicBezTo>
                      <a:pt x="4" y="52"/>
                      <a:pt x="26" y="35"/>
                      <a:pt x="33" y="34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39" y="30"/>
                      <a:pt x="20" y="22"/>
                      <a:pt x="49" y="3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49" y="1"/>
                      <a:pt x="44" y="3"/>
                      <a:pt x="41" y="7"/>
                    </a:cubicBezTo>
                    <a:cubicBezTo>
                      <a:pt x="26" y="23"/>
                      <a:pt x="16" y="30"/>
                      <a:pt x="5" y="44"/>
                    </a:cubicBezTo>
                    <a:cubicBezTo>
                      <a:pt x="2" y="48"/>
                      <a:pt x="0" y="49"/>
                      <a:pt x="2" y="51"/>
                    </a:cubicBezTo>
                    <a:close/>
                  </a:path>
                </a:pathLst>
              </a:custGeom>
              <a:solidFill>
                <a:srgbClr val="E84D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39" name="Freeform 163"/>
              <p:cNvSpPr>
                <a:spLocks/>
              </p:cNvSpPr>
              <p:nvPr/>
            </p:nvSpPr>
            <p:spPr bwMode="auto">
              <a:xfrm>
                <a:off x="6169025" y="3805238"/>
                <a:ext cx="268288" cy="557212"/>
              </a:xfrm>
              <a:custGeom>
                <a:avLst/>
                <a:gdLst>
                  <a:gd name="T0" fmla="*/ 1632161987 w 42"/>
                  <a:gd name="T1" fmla="*/ 1599806890 h 87"/>
                  <a:gd name="T2" fmla="*/ 1183316163 w 42"/>
                  <a:gd name="T3" fmla="*/ 410204103 h 87"/>
                  <a:gd name="T4" fmla="*/ 1020101242 w 42"/>
                  <a:gd name="T5" fmla="*/ 574287025 h 87"/>
                  <a:gd name="T6" fmla="*/ 1060906569 w 42"/>
                  <a:gd name="T7" fmla="*/ 1394701636 h 87"/>
                  <a:gd name="T8" fmla="*/ 285630903 w 42"/>
                  <a:gd name="T9" fmla="*/ 2147483646 h 87"/>
                  <a:gd name="T10" fmla="*/ 81610654 w 42"/>
                  <a:gd name="T11" fmla="*/ 2147483646 h 87"/>
                  <a:gd name="T12" fmla="*/ 816080994 w 42"/>
                  <a:gd name="T13" fmla="*/ 2147483646 h 87"/>
                  <a:gd name="T14" fmla="*/ 1713772642 w 42"/>
                  <a:gd name="T15" fmla="*/ 1968988661 h 87"/>
                  <a:gd name="T16" fmla="*/ 1632161987 w 42"/>
                  <a:gd name="T17" fmla="*/ 1599806890 h 8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2" h="87">
                    <a:moveTo>
                      <a:pt x="40" y="39"/>
                    </a:moveTo>
                    <a:cubicBezTo>
                      <a:pt x="40" y="36"/>
                      <a:pt x="41" y="0"/>
                      <a:pt x="29" y="10"/>
                    </a:cubicBezTo>
                    <a:cubicBezTo>
                      <a:pt x="26" y="12"/>
                      <a:pt x="25" y="14"/>
                      <a:pt x="25" y="14"/>
                    </a:cubicBezTo>
                    <a:cubicBezTo>
                      <a:pt x="28" y="19"/>
                      <a:pt x="31" y="28"/>
                      <a:pt x="26" y="34"/>
                    </a:cubicBezTo>
                    <a:cubicBezTo>
                      <a:pt x="20" y="41"/>
                      <a:pt x="15" y="39"/>
                      <a:pt x="7" y="60"/>
                    </a:cubicBezTo>
                    <a:cubicBezTo>
                      <a:pt x="4" y="68"/>
                      <a:pt x="0" y="79"/>
                      <a:pt x="2" y="87"/>
                    </a:cubicBezTo>
                    <a:cubicBezTo>
                      <a:pt x="4" y="74"/>
                      <a:pt x="14" y="57"/>
                      <a:pt x="20" y="55"/>
                    </a:cubicBezTo>
                    <a:cubicBezTo>
                      <a:pt x="34" y="50"/>
                      <a:pt x="30" y="37"/>
                      <a:pt x="42" y="48"/>
                    </a:cubicBezTo>
                    <a:cubicBezTo>
                      <a:pt x="41" y="46"/>
                      <a:pt x="40" y="43"/>
                      <a:pt x="40" y="39"/>
                    </a:cubicBezTo>
                    <a:close/>
                  </a:path>
                </a:pathLst>
              </a:custGeom>
              <a:solidFill>
                <a:srgbClr val="E84D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40" name="Freeform 164"/>
              <p:cNvSpPr>
                <a:spLocks/>
              </p:cNvSpPr>
              <p:nvPr/>
            </p:nvSpPr>
            <p:spPr bwMode="auto">
              <a:xfrm>
                <a:off x="6238875" y="4054475"/>
                <a:ext cx="725488" cy="558800"/>
              </a:xfrm>
              <a:custGeom>
                <a:avLst/>
                <a:gdLst>
                  <a:gd name="T0" fmla="*/ 2147483646 w 113"/>
                  <a:gd name="T1" fmla="*/ 2147483646 h 87"/>
                  <a:gd name="T2" fmla="*/ 1442687460 w 113"/>
                  <a:gd name="T3" fmla="*/ 2147483646 h 87"/>
                  <a:gd name="T4" fmla="*/ 659513534 w 113"/>
                  <a:gd name="T5" fmla="*/ 2147483646 h 87"/>
                  <a:gd name="T6" fmla="*/ 288538776 w 113"/>
                  <a:gd name="T7" fmla="*/ 1980226625 h 87"/>
                  <a:gd name="T8" fmla="*/ 0 w 113"/>
                  <a:gd name="T9" fmla="*/ 2147483646 h 87"/>
                  <a:gd name="T10" fmla="*/ 329756767 w 113"/>
                  <a:gd name="T11" fmla="*/ 2147483646 h 87"/>
                  <a:gd name="T12" fmla="*/ 1154148684 w 113"/>
                  <a:gd name="T13" fmla="*/ 2147483646 h 87"/>
                  <a:gd name="T14" fmla="*/ 2147483646 w 113"/>
                  <a:gd name="T15" fmla="*/ 2147483646 h 87"/>
                  <a:gd name="T16" fmla="*/ 2147483646 w 113"/>
                  <a:gd name="T17" fmla="*/ 2147483646 h 87"/>
                  <a:gd name="T18" fmla="*/ 2147483646 w 113"/>
                  <a:gd name="T19" fmla="*/ 2147483646 h 87"/>
                  <a:gd name="T20" fmla="*/ 2147483646 w 113"/>
                  <a:gd name="T21" fmla="*/ 1650194207 h 87"/>
                  <a:gd name="T22" fmla="*/ 2147483646 w 113"/>
                  <a:gd name="T23" fmla="*/ 0 h 87"/>
                  <a:gd name="T24" fmla="*/ 2147483646 w 113"/>
                  <a:gd name="T25" fmla="*/ 618822828 h 87"/>
                  <a:gd name="T26" fmla="*/ 2147483646 w 113"/>
                  <a:gd name="T27" fmla="*/ 825097103 h 87"/>
                  <a:gd name="T28" fmla="*/ 2147483646 w 113"/>
                  <a:gd name="T29" fmla="*/ 2021481480 h 87"/>
                  <a:gd name="T30" fmla="*/ 2147483646 w 113"/>
                  <a:gd name="T31" fmla="*/ 2147483646 h 87"/>
                  <a:gd name="T32" fmla="*/ 2147483646 w 113"/>
                  <a:gd name="T33" fmla="*/ 2147483646 h 8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13" h="87">
                    <a:moveTo>
                      <a:pt x="61" y="71"/>
                    </a:moveTo>
                    <a:cubicBezTo>
                      <a:pt x="52" y="70"/>
                      <a:pt x="50" y="75"/>
                      <a:pt x="35" y="71"/>
                    </a:cubicBezTo>
                    <a:cubicBezTo>
                      <a:pt x="18" y="66"/>
                      <a:pt x="22" y="63"/>
                      <a:pt x="16" y="60"/>
                    </a:cubicBezTo>
                    <a:cubicBezTo>
                      <a:pt x="11" y="57"/>
                      <a:pt x="7" y="48"/>
                      <a:pt x="7" y="48"/>
                    </a:cubicBezTo>
                    <a:cubicBezTo>
                      <a:pt x="3" y="53"/>
                      <a:pt x="2" y="58"/>
                      <a:pt x="0" y="62"/>
                    </a:cubicBezTo>
                    <a:cubicBezTo>
                      <a:pt x="15" y="79"/>
                      <a:pt x="1" y="52"/>
                      <a:pt x="8" y="58"/>
                    </a:cubicBezTo>
                    <a:cubicBezTo>
                      <a:pt x="11" y="61"/>
                      <a:pt x="15" y="75"/>
                      <a:pt x="28" y="79"/>
                    </a:cubicBezTo>
                    <a:cubicBezTo>
                      <a:pt x="46" y="84"/>
                      <a:pt x="48" y="87"/>
                      <a:pt x="70" y="77"/>
                    </a:cubicBezTo>
                    <a:cubicBezTo>
                      <a:pt x="78" y="74"/>
                      <a:pt x="85" y="70"/>
                      <a:pt x="90" y="67"/>
                    </a:cubicBezTo>
                    <a:cubicBezTo>
                      <a:pt x="92" y="65"/>
                      <a:pt x="83" y="59"/>
                      <a:pt x="81" y="59"/>
                    </a:cubicBezTo>
                    <a:cubicBezTo>
                      <a:pt x="80" y="58"/>
                      <a:pt x="107" y="59"/>
                      <a:pt x="110" y="40"/>
                    </a:cubicBezTo>
                    <a:cubicBezTo>
                      <a:pt x="113" y="24"/>
                      <a:pt x="107" y="9"/>
                      <a:pt x="94" y="0"/>
                    </a:cubicBezTo>
                    <a:cubicBezTo>
                      <a:pt x="96" y="3"/>
                      <a:pt x="101" y="14"/>
                      <a:pt x="101" y="15"/>
                    </a:cubicBezTo>
                    <a:cubicBezTo>
                      <a:pt x="100" y="17"/>
                      <a:pt x="97" y="18"/>
                      <a:pt x="95" y="20"/>
                    </a:cubicBezTo>
                    <a:cubicBezTo>
                      <a:pt x="99" y="26"/>
                      <a:pt x="110" y="43"/>
                      <a:pt x="101" y="49"/>
                    </a:cubicBezTo>
                    <a:cubicBezTo>
                      <a:pt x="89" y="57"/>
                      <a:pt x="80" y="46"/>
                      <a:pt x="70" y="53"/>
                    </a:cubicBezTo>
                    <a:cubicBezTo>
                      <a:pt x="68" y="55"/>
                      <a:pt x="82" y="73"/>
                      <a:pt x="61" y="71"/>
                    </a:cubicBezTo>
                    <a:close/>
                  </a:path>
                </a:pathLst>
              </a:custGeom>
              <a:solidFill>
                <a:srgbClr val="B400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41" name="Freeform 165"/>
              <p:cNvSpPr>
                <a:spLocks/>
              </p:cNvSpPr>
              <p:nvPr/>
            </p:nvSpPr>
            <p:spPr bwMode="auto">
              <a:xfrm>
                <a:off x="5688013" y="3163888"/>
                <a:ext cx="506413" cy="544512"/>
              </a:xfrm>
              <a:custGeom>
                <a:avLst/>
                <a:gdLst>
                  <a:gd name="T0" fmla="*/ 2054594464 w 79"/>
                  <a:gd name="T1" fmla="*/ 1477337928 h 85"/>
                  <a:gd name="T2" fmla="*/ 2147483646 w 79"/>
                  <a:gd name="T3" fmla="*/ 861776721 h 85"/>
                  <a:gd name="T4" fmla="*/ 2147483646 w 79"/>
                  <a:gd name="T5" fmla="*/ 820739735 h 85"/>
                  <a:gd name="T6" fmla="*/ 2147483646 w 79"/>
                  <a:gd name="T7" fmla="*/ 328295894 h 85"/>
                  <a:gd name="T8" fmla="*/ 1890221779 w 79"/>
                  <a:gd name="T9" fmla="*/ 451406854 h 85"/>
                  <a:gd name="T10" fmla="*/ 1150570336 w 79"/>
                  <a:gd name="T11" fmla="*/ 533480827 h 85"/>
                  <a:gd name="T12" fmla="*/ 616375134 w 79"/>
                  <a:gd name="T13" fmla="*/ 1149042034 h 85"/>
                  <a:gd name="T14" fmla="*/ 821837786 w 79"/>
                  <a:gd name="T15" fmla="*/ 1190079021 h 85"/>
                  <a:gd name="T16" fmla="*/ 328732550 w 79"/>
                  <a:gd name="T17" fmla="*/ 2147483646 h 85"/>
                  <a:gd name="T18" fmla="*/ 616375134 w 79"/>
                  <a:gd name="T19" fmla="*/ 2147483646 h 85"/>
                  <a:gd name="T20" fmla="*/ 862927752 w 79"/>
                  <a:gd name="T21" fmla="*/ 2147483646 h 85"/>
                  <a:gd name="T22" fmla="*/ 698561477 w 79"/>
                  <a:gd name="T23" fmla="*/ 2147483646 h 85"/>
                  <a:gd name="T24" fmla="*/ 1561489229 w 79"/>
                  <a:gd name="T25" fmla="*/ 1518374915 h 85"/>
                  <a:gd name="T26" fmla="*/ 2054594464 w 79"/>
                  <a:gd name="T27" fmla="*/ 1477337928 h 8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79" h="85">
                    <a:moveTo>
                      <a:pt x="50" y="36"/>
                    </a:moveTo>
                    <a:cubicBezTo>
                      <a:pt x="46" y="25"/>
                      <a:pt x="54" y="19"/>
                      <a:pt x="61" y="21"/>
                    </a:cubicBezTo>
                    <a:cubicBezTo>
                      <a:pt x="74" y="24"/>
                      <a:pt x="73" y="19"/>
                      <a:pt x="79" y="20"/>
                    </a:cubicBezTo>
                    <a:cubicBezTo>
                      <a:pt x="77" y="16"/>
                      <a:pt x="74" y="12"/>
                      <a:pt x="72" y="8"/>
                    </a:cubicBezTo>
                    <a:cubicBezTo>
                      <a:pt x="65" y="0"/>
                      <a:pt x="46" y="8"/>
                      <a:pt x="46" y="11"/>
                    </a:cubicBezTo>
                    <a:cubicBezTo>
                      <a:pt x="45" y="15"/>
                      <a:pt x="37" y="6"/>
                      <a:pt x="28" y="13"/>
                    </a:cubicBezTo>
                    <a:cubicBezTo>
                      <a:pt x="19" y="20"/>
                      <a:pt x="18" y="22"/>
                      <a:pt x="15" y="28"/>
                    </a:cubicBezTo>
                    <a:cubicBezTo>
                      <a:pt x="12" y="34"/>
                      <a:pt x="18" y="26"/>
                      <a:pt x="20" y="29"/>
                    </a:cubicBezTo>
                    <a:cubicBezTo>
                      <a:pt x="22" y="33"/>
                      <a:pt x="0" y="46"/>
                      <a:pt x="8" y="63"/>
                    </a:cubicBezTo>
                    <a:cubicBezTo>
                      <a:pt x="10" y="68"/>
                      <a:pt x="9" y="78"/>
                      <a:pt x="15" y="85"/>
                    </a:cubicBezTo>
                    <a:cubicBezTo>
                      <a:pt x="12" y="78"/>
                      <a:pt x="17" y="70"/>
                      <a:pt x="21" y="71"/>
                    </a:cubicBezTo>
                    <a:cubicBezTo>
                      <a:pt x="21" y="71"/>
                      <a:pt x="16" y="68"/>
                      <a:pt x="17" y="57"/>
                    </a:cubicBezTo>
                    <a:cubicBezTo>
                      <a:pt x="18" y="50"/>
                      <a:pt x="32" y="39"/>
                      <a:pt x="38" y="37"/>
                    </a:cubicBezTo>
                    <a:cubicBezTo>
                      <a:pt x="50" y="33"/>
                      <a:pt x="52" y="40"/>
                      <a:pt x="50" y="36"/>
                    </a:cubicBezTo>
                    <a:close/>
                  </a:path>
                </a:pathLst>
              </a:custGeom>
              <a:solidFill>
                <a:srgbClr val="D500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42" name="Freeform 166"/>
              <p:cNvSpPr>
                <a:spLocks/>
              </p:cNvSpPr>
              <p:nvPr/>
            </p:nvSpPr>
            <p:spPr bwMode="auto">
              <a:xfrm>
                <a:off x="5899150" y="3400425"/>
                <a:ext cx="461963" cy="647700"/>
              </a:xfrm>
              <a:custGeom>
                <a:avLst/>
                <a:gdLst>
                  <a:gd name="T0" fmla="*/ 1729012018 w 72"/>
                  <a:gd name="T1" fmla="*/ 945872863 h 101"/>
                  <a:gd name="T2" fmla="*/ 864506009 w 72"/>
                  <a:gd name="T3" fmla="*/ 1398249630 h 101"/>
                  <a:gd name="T4" fmla="*/ 1482015801 w 72"/>
                  <a:gd name="T5" fmla="*/ 2097368032 h 101"/>
                  <a:gd name="T6" fmla="*/ 411673195 w 72"/>
                  <a:gd name="T7" fmla="*/ 2147483646 h 101"/>
                  <a:gd name="T8" fmla="*/ 1193840715 w 72"/>
                  <a:gd name="T9" fmla="*/ 2147483646 h 101"/>
                  <a:gd name="T10" fmla="*/ 1523181837 w 72"/>
                  <a:gd name="T11" fmla="*/ 2147483646 h 101"/>
                  <a:gd name="T12" fmla="*/ 2147483646 w 72"/>
                  <a:gd name="T13" fmla="*/ 2147483646 h 101"/>
                  <a:gd name="T14" fmla="*/ 2147483646 w 72"/>
                  <a:gd name="T15" fmla="*/ 2147483646 h 101"/>
                  <a:gd name="T16" fmla="*/ 2147483646 w 72"/>
                  <a:gd name="T17" fmla="*/ 2147483646 h 101"/>
                  <a:gd name="T18" fmla="*/ 1934848616 w 72"/>
                  <a:gd name="T19" fmla="*/ 2147483646 h 101"/>
                  <a:gd name="T20" fmla="*/ 1564347873 w 72"/>
                  <a:gd name="T21" fmla="*/ 2147483646 h 101"/>
                  <a:gd name="T22" fmla="*/ 2147483646 w 72"/>
                  <a:gd name="T23" fmla="*/ 2147483646 h 101"/>
                  <a:gd name="T24" fmla="*/ 1111508643 w 72"/>
                  <a:gd name="T25" fmla="*/ 2147483646 h 101"/>
                  <a:gd name="T26" fmla="*/ 1770184471 w 72"/>
                  <a:gd name="T27" fmla="*/ 2147483646 h 101"/>
                  <a:gd name="T28" fmla="*/ 2147483646 w 72"/>
                  <a:gd name="T29" fmla="*/ 2147483646 h 101"/>
                  <a:gd name="T30" fmla="*/ 2147483646 w 72"/>
                  <a:gd name="T31" fmla="*/ 2147483646 h 101"/>
                  <a:gd name="T32" fmla="*/ 1440843349 w 72"/>
                  <a:gd name="T33" fmla="*/ 1521620448 h 101"/>
                  <a:gd name="T34" fmla="*/ 1070342606 w 72"/>
                  <a:gd name="T35" fmla="*/ 1562746191 h 101"/>
                  <a:gd name="T36" fmla="*/ 1811350507 w 72"/>
                  <a:gd name="T37" fmla="*/ 1521620448 h 101"/>
                  <a:gd name="T38" fmla="*/ 2147483646 w 72"/>
                  <a:gd name="T39" fmla="*/ 1891745727 h 101"/>
                  <a:gd name="T40" fmla="*/ 2147483646 w 72"/>
                  <a:gd name="T41" fmla="*/ 1439368960 h 101"/>
                  <a:gd name="T42" fmla="*/ 2017180688 w 72"/>
                  <a:gd name="T43" fmla="*/ 822495633 h 101"/>
                  <a:gd name="T44" fmla="*/ 2147483646 w 72"/>
                  <a:gd name="T45" fmla="*/ 1562746191 h 101"/>
                  <a:gd name="T46" fmla="*/ 2147483646 w 72"/>
                  <a:gd name="T47" fmla="*/ 575747584 h 101"/>
                  <a:gd name="T48" fmla="*/ 1687845982 w 72"/>
                  <a:gd name="T49" fmla="*/ 370125279 h 101"/>
                  <a:gd name="T50" fmla="*/ 1729012018 w 72"/>
                  <a:gd name="T51" fmla="*/ 945872863 h 101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72" h="101">
                    <a:moveTo>
                      <a:pt x="42" y="23"/>
                    </a:moveTo>
                    <a:cubicBezTo>
                      <a:pt x="44" y="29"/>
                      <a:pt x="25" y="32"/>
                      <a:pt x="21" y="34"/>
                    </a:cubicBezTo>
                    <a:cubicBezTo>
                      <a:pt x="0" y="44"/>
                      <a:pt x="31" y="41"/>
                      <a:pt x="36" y="51"/>
                    </a:cubicBezTo>
                    <a:cubicBezTo>
                      <a:pt x="42" y="63"/>
                      <a:pt x="11" y="67"/>
                      <a:pt x="10" y="78"/>
                    </a:cubicBezTo>
                    <a:cubicBezTo>
                      <a:pt x="10" y="80"/>
                      <a:pt x="33" y="81"/>
                      <a:pt x="29" y="85"/>
                    </a:cubicBezTo>
                    <a:cubicBezTo>
                      <a:pt x="15" y="98"/>
                      <a:pt x="31" y="91"/>
                      <a:pt x="37" y="87"/>
                    </a:cubicBezTo>
                    <a:cubicBezTo>
                      <a:pt x="47" y="79"/>
                      <a:pt x="60" y="83"/>
                      <a:pt x="55" y="90"/>
                    </a:cubicBezTo>
                    <a:cubicBezTo>
                      <a:pt x="46" y="101"/>
                      <a:pt x="47" y="96"/>
                      <a:pt x="56" y="97"/>
                    </a:cubicBezTo>
                    <a:cubicBezTo>
                      <a:pt x="57" y="98"/>
                      <a:pt x="58" y="98"/>
                      <a:pt x="59" y="98"/>
                    </a:cubicBezTo>
                    <a:cubicBezTo>
                      <a:pt x="72" y="84"/>
                      <a:pt x="66" y="71"/>
                      <a:pt x="47" y="80"/>
                    </a:cubicBezTo>
                    <a:cubicBezTo>
                      <a:pt x="42" y="82"/>
                      <a:pt x="39" y="84"/>
                      <a:pt x="38" y="84"/>
                    </a:cubicBezTo>
                    <a:cubicBezTo>
                      <a:pt x="35" y="85"/>
                      <a:pt x="50" y="72"/>
                      <a:pt x="59" y="73"/>
                    </a:cubicBezTo>
                    <a:cubicBezTo>
                      <a:pt x="42" y="65"/>
                      <a:pt x="32" y="75"/>
                      <a:pt x="27" y="76"/>
                    </a:cubicBezTo>
                    <a:cubicBezTo>
                      <a:pt x="25" y="76"/>
                      <a:pt x="34" y="68"/>
                      <a:pt x="43" y="65"/>
                    </a:cubicBezTo>
                    <a:cubicBezTo>
                      <a:pt x="49" y="63"/>
                      <a:pt x="55" y="64"/>
                      <a:pt x="58" y="65"/>
                    </a:cubicBezTo>
                    <a:cubicBezTo>
                      <a:pt x="64" y="69"/>
                      <a:pt x="63" y="58"/>
                      <a:pt x="61" y="54"/>
                    </a:cubicBezTo>
                    <a:cubicBezTo>
                      <a:pt x="59" y="50"/>
                      <a:pt x="41" y="36"/>
                      <a:pt x="35" y="37"/>
                    </a:cubicBezTo>
                    <a:cubicBezTo>
                      <a:pt x="29" y="38"/>
                      <a:pt x="29" y="39"/>
                      <a:pt x="26" y="38"/>
                    </a:cubicBezTo>
                    <a:cubicBezTo>
                      <a:pt x="30" y="35"/>
                      <a:pt x="40" y="33"/>
                      <a:pt x="44" y="37"/>
                    </a:cubicBezTo>
                    <a:cubicBezTo>
                      <a:pt x="49" y="41"/>
                      <a:pt x="60" y="46"/>
                      <a:pt x="60" y="46"/>
                    </a:cubicBezTo>
                    <a:cubicBezTo>
                      <a:pt x="60" y="46"/>
                      <a:pt x="65" y="42"/>
                      <a:pt x="62" y="35"/>
                    </a:cubicBezTo>
                    <a:cubicBezTo>
                      <a:pt x="59" y="30"/>
                      <a:pt x="49" y="21"/>
                      <a:pt x="49" y="20"/>
                    </a:cubicBezTo>
                    <a:cubicBezTo>
                      <a:pt x="50" y="18"/>
                      <a:pt x="70" y="33"/>
                      <a:pt x="70" y="38"/>
                    </a:cubicBezTo>
                    <a:cubicBezTo>
                      <a:pt x="70" y="40"/>
                      <a:pt x="71" y="26"/>
                      <a:pt x="68" y="14"/>
                    </a:cubicBezTo>
                    <a:cubicBezTo>
                      <a:pt x="55" y="18"/>
                      <a:pt x="39" y="0"/>
                      <a:pt x="41" y="9"/>
                    </a:cubicBezTo>
                    <a:cubicBezTo>
                      <a:pt x="44" y="20"/>
                      <a:pt x="38" y="11"/>
                      <a:pt x="42" y="23"/>
                    </a:cubicBezTo>
                    <a:close/>
                  </a:path>
                </a:pathLst>
              </a:custGeom>
              <a:solidFill>
                <a:srgbClr val="E84D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43" name="Freeform 167"/>
              <p:cNvSpPr>
                <a:spLocks/>
              </p:cNvSpPr>
              <p:nvPr/>
            </p:nvSpPr>
            <p:spPr bwMode="auto">
              <a:xfrm>
                <a:off x="5635625" y="3798888"/>
                <a:ext cx="552450" cy="628650"/>
              </a:xfrm>
              <a:custGeom>
                <a:avLst/>
                <a:gdLst>
                  <a:gd name="T0" fmla="*/ 2147483646 w 86"/>
                  <a:gd name="T1" fmla="*/ 2147483646 h 98"/>
                  <a:gd name="T2" fmla="*/ 2145818581 w 86"/>
                  <a:gd name="T3" fmla="*/ 2147483646 h 98"/>
                  <a:gd name="T4" fmla="*/ 1485563745 w 86"/>
                  <a:gd name="T5" fmla="*/ 2147483646 h 98"/>
                  <a:gd name="T6" fmla="*/ 1568097206 w 86"/>
                  <a:gd name="T7" fmla="*/ 2147483646 h 98"/>
                  <a:gd name="T8" fmla="*/ 949109100 w 86"/>
                  <a:gd name="T9" fmla="*/ 2016330727 h 98"/>
                  <a:gd name="T10" fmla="*/ 495187915 w 86"/>
                  <a:gd name="T11" fmla="*/ 1316784403 h 98"/>
                  <a:gd name="T12" fmla="*/ 1155436327 w 86"/>
                  <a:gd name="T13" fmla="*/ 370345413 h 98"/>
                  <a:gd name="T14" fmla="*/ 1609363936 w 86"/>
                  <a:gd name="T15" fmla="*/ 0 h 98"/>
                  <a:gd name="T16" fmla="*/ 949109100 w 86"/>
                  <a:gd name="T17" fmla="*/ 82301832 h 98"/>
                  <a:gd name="T18" fmla="*/ 453921185 w 86"/>
                  <a:gd name="T19" fmla="*/ 946438990 h 98"/>
                  <a:gd name="T20" fmla="*/ 41266730 w 86"/>
                  <a:gd name="T21" fmla="*/ 1810582563 h 98"/>
                  <a:gd name="T22" fmla="*/ 742781873 w 86"/>
                  <a:gd name="T23" fmla="*/ 2147483646 h 98"/>
                  <a:gd name="T24" fmla="*/ 701515142 w 86"/>
                  <a:gd name="T25" fmla="*/ 2147483646 h 98"/>
                  <a:gd name="T26" fmla="*/ 1031642560 w 86"/>
                  <a:gd name="T27" fmla="*/ 2147483646 h 98"/>
                  <a:gd name="T28" fmla="*/ 907842370 w 86"/>
                  <a:gd name="T29" fmla="*/ 2147483646 h 98"/>
                  <a:gd name="T30" fmla="*/ 2022018391 w 86"/>
                  <a:gd name="T31" fmla="*/ 2147483646 h 98"/>
                  <a:gd name="T32" fmla="*/ 2147483646 w 86"/>
                  <a:gd name="T33" fmla="*/ 2147483646 h 98"/>
                  <a:gd name="T34" fmla="*/ 2147483646 w 86"/>
                  <a:gd name="T35" fmla="*/ 2147483646 h 98"/>
                  <a:gd name="T36" fmla="*/ 2147483646 w 86"/>
                  <a:gd name="T37" fmla="*/ 2147483646 h 98"/>
                  <a:gd name="T38" fmla="*/ 2147483646 w 86"/>
                  <a:gd name="T39" fmla="*/ 2147483646 h 98"/>
                  <a:gd name="T40" fmla="*/ 2147483646 w 86"/>
                  <a:gd name="T41" fmla="*/ 2147483646 h 98"/>
                  <a:gd name="T42" fmla="*/ 2147483646 w 86"/>
                  <a:gd name="T43" fmla="*/ 2147483646 h 98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86" h="98">
                    <a:moveTo>
                      <a:pt x="67" y="66"/>
                    </a:moveTo>
                    <a:cubicBezTo>
                      <a:pt x="58" y="75"/>
                      <a:pt x="54" y="71"/>
                      <a:pt x="52" y="73"/>
                    </a:cubicBezTo>
                    <a:cubicBezTo>
                      <a:pt x="39" y="84"/>
                      <a:pt x="33" y="77"/>
                      <a:pt x="36" y="70"/>
                    </a:cubicBezTo>
                    <a:cubicBezTo>
                      <a:pt x="42" y="54"/>
                      <a:pt x="46" y="60"/>
                      <a:pt x="38" y="58"/>
                    </a:cubicBezTo>
                    <a:cubicBezTo>
                      <a:pt x="23" y="54"/>
                      <a:pt x="39" y="41"/>
                      <a:pt x="23" y="49"/>
                    </a:cubicBezTo>
                    <a:cubicBezTo>
                      <a:pt x="9" y="56"/>
                      <a:pt x="7" y="44"/>
                      <a:pt x="12" y="32"/>
                    </a:cubicBezTo>
                    <a:cubicBezTo>
                      <a:pt x="17" y="22"/>
                      <a:pt x="22" y="19"/>
                      <a:pt x="28" y="9"/>
                    </a:cubicBezTo>
                    <a:cubicBezTo>
                      <a:pt x="30" y="4"/>
                      <a:pt x="34" y="1"/>
                      <a:pt x="39" y="0"/>
                    </a:cubicBezTo>
                    <a:cubicBezTo>
                      <a:pt x="35" y="0"/>
                      <a:pt x="26" y="0"/>
                      <a:pt x="23" y="2"/>
                    </a:cubicBezTo>
                    <a:cubicBezTo>
                      <a:pt x="16" y="7"/>
                      <a:pt x="10" y="20"/>
                      <a:pt x="11" y="23"/>
                    </a:cubicBezTo>
                    <a:cubicBezTo>
                      <a:pt x="13" y="26"/>
                      <a:pt x="0" y="35"/>
                      <a:pt x="1" y="44"/>
                    </a:cubicBezTo>
                    <a:cubicBezTo>
                      <a:pt x="1" y="53"/>
                      <a:pt x="11" y="65"/>
                      <a:pt x="18" y="64"/>
                    </a:cubicBezTo>
                    <a:cubicBezTo>
                      <a:pt x="25" y="64"/>
                      <a:pt x="18" y="58"/>
                      <a:pt x="17" y="57"/>
                    </a:cubicBezTo>
                    <a:cubicBezTo>
                      <a:pt x="20" y="58"/>
                      <a:pt x="22" y="63"/>
                      <a:pt x="25" y="64"/>
                    </a:cubicBezTo>
                    <a:cubicBezTo>
                      <a:pt x="28" y="65"/>
                      <a:pt x="19" y="70"/>
                      <a:pt x="22" y="76"/>
                    </a:cubicBezTo>
                    <a:cubicBezTo>
                      <a:pt x="25" y="82"/>
                      <a:pt x="34" y="98"/>
                      <a:pt x="49" y="93"/>
                    </a:cubicBezTo>
                    <a:cubicBezTo>
                      <a:pt x="64" y="88"/>
                      <a:pt x="65" y="81"/>
                      <a:pt x="66" y="78"/>
                    </a:cubicBezTo>
                    <a:cubicBezTo>
                      <a:pt x="67" y="75"/>
                      <a:pt x="65" y="86"/>
                      <a:pt x="66" y="87"/>
                    </a:cubicBezTo>
                    <a:cubicBezTo>
                      <a:pt x="72" y="91"/>
                      <a:pt x="79" y="81"/>
                      <a:pt x="81" y="73"/>
                    </a:cubicBezTo>
                    <a:cubicBezTo>
                      <a:pt x="83" y="69"/>
                      <a:pt x="84" y="64"/>
                      <a:pt x="86" y="59"/>
                    </a:cubicBezTo>
                    <a:cubicBezTo>
                      <a:pt x="80" y="64"/>
                      <a:pt x="80" y="64"/>
                      <a:pt x="80" y="64"/>
                    </a:cubicBezTo>
                    <a:cubicBezTo>
                      <a:pt x="73" y="73"/>
                      <a:pt x="67" y="66"/>
                      <a:pt x="67" y="66"/>
                    </a:cubicBezTo>
                    <a:close/>
                  </a:path>
                </a:pathLst>
              </a:custGeom>
              <a:solidFill>
                <a:srgbClr val="B400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44" name="Freeform 168"/>
              <p:cNvSpPr>
                <a:spLocks/>
              </p:cNvSpPr>
              <p:nvPr/>
            </p:nvSpPr>
            <p:spPr bwMode="auto">
              <a:xfrm>
                <a:off x="5808663" y="3343275"/>
                <a:ext cx="385763" cy="333375"/>
              </a:xfrm>
              <a:custGeom>
                <a:avLst/>
                <a:gdLst>
                  <a:gd name="T0" fmla="*/ 2108188366 w 60"/>
                  <a:gd name="T1" fmla="*/ 82202582 h 52"/>
                  <a:gd name="T2" fmla="*/ 2147483646 w 60"/>
                  <a:gd name="T3" fmla="*/ 287709036 h 52"/>
                  <a:gd name="T4" fmla="*/ 2108188366 w 60"/>
                  <a:gd name="T5" fmla="*/ 369918029 h 52"/>
                  <a:gd name="T6" fmla="*/ 1860162045 w 60"/>
                  <a:gd name="T7" fmla="*/ 657627065 h 52"/>
                  <a:gd name="T8" fmla="*/ 1777486604 w 60"/>
                  <a:gd name="T9" fmla="*/ 986437392 h 52"/>
                  <a:gd name="T10" fmla="*/ 1322781327 w 60"/>
                  <a:gd name="T11" fmla="*/ 1479659293 h 52"/>
                  <a:gd name="T12" fmla="*/ 1074761436 w 60"/>
                  <a:gd name="T13" fmla="*/ 1644064457 h 52"/>
                  <a:gd name="T14" fmla="*/ 744066104 w 60"/>
                  <a:gd name="T15" fmla="*/ 1890678613 h 52"/>
                  <a:gd name="T16" fmla="*/ 620056158 w 60"/>
                  <a:gd name="T17" fmla="*/ 2096185067 h 52"/>
                  <a:gd name="T18" fmla="*/ 413370772 w 60"/>
                  <a:gd name="T19" fmla="*/ 1890678613 h 52"/>
                  <a:gd name="T20" fmla="*/ 454705277 w 60"/>
                  <a:gd name="T21" fmla="*/ 1561861875 h 52"/>
                  <a:gd name="T22" fmla="*/ 826741544 w 60"/>
                  <a:gd name="T23" fmla="*/ 1315254130 h 52"/>
                  <a:gd name="T24" fmla="*/ 1033426930 w 60"/>
                  <a:gd name="T25" fmla="*/ 863133519 h 52"/>
                  <a:gd name="T26" fmla="*/ 1488132208 w 60"/>
                  <a:gd name="T27" fmla="*/ 369918029 h 52"/>
                  <a:gd name="T28" fmla="*/ 1901502980 w 60"/>
                  <a:gd name="T29" fmla="*/ 82202582 h 52"/>
                  <a:gd name="T30" fmla="*/ 2108188366 w 60"/>
                  <a:gd name="T31" fmla="*/ 82202582 h 52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60" h="52">
                    <a:moveTo>
                      <a:pt x="51" y="2"/>
                    </a:moveTo>
                    <a:cubicBezTo>
                      <a:pt x="54" y="0"/>
                      <a:pt x="58" y="4"/>
                      <a:pt x="59" y="7"/>
                    </a:cubicBezTo>
                    <a:cubicBezTo>
                      <a:pt x="56" y="8"/>
                      <a:pt x="60" y="10"/>
                      <a:pt x="51" y="9"/>
                    </a:cubicBezTo>
                    <a:cubicBezTo>
                      <a:pt x="40" y="7"/>
                      <a:pt x="55" y="17"/>
                      <a:pt x="45" y="16"/>
                    </a:cubicBezTo>
                    <a:cubicBezTo>
                      <a:pt x="37" y="16"/>
                      <a:pt x="48" y="20"/>
                      <a:pt x="43" y="24"/>
                    </a:cubicBezTo>
                    <a:cubicBezTo>
                      <a:pt x="37" y="29"/>
                      <a:pt x="45" y="27"/>
                      <a:pt x="32" y="36"/>
                    </a:cubicBezTo>
                    <a:cubicBezTo>
                      <a:pt x="27" y="40"/>
                      <a:pt x="27" y="36"/>
                      <a:pt x="26" y="40"/>
                    </a:cubicBezTo>
                    <a:cubicBezTo>
                      <a:pt x="25" y="43"/>
                      <a:pt x="17" y="43"/>
                      <a:pt x="18" y="46"/>
                    </a:cubicBezTo>
                    <a:cubicBezTo>
                      <a:pt x="19" y="49"/>
                      <a:pt x="18" y="49"/>
                      <a:pt x="15" y="51"/>
                    </a:cubicBezTo>
                    <a:cubicBezTo>
                      <a:pt x="13" y="52"/>
                      <a:pt x="0" y="49"/>
                      <a:pt x="10" y="46"/>
                    </a:cubicBezTo>
                    <a:cubicBezTo>
                      <a:pt x="18" y="43"/>
                      <a:pt x="3" y="38"/>
                      <a:pt x="11" y="38"/>
                    </a:cubicBezTo>
                    <a:cubicBezTo>
                      <a:pt x="14" y="38"/>
                      <a:pt x="22" y="36"/>
                      <a:pt x="20" y="32"/>
                    </a:cubicBezTo>
                    <a:cubicBezTo>
                      <a:pt x="17" y="22"/>
                      <a:pt x="23" y="31"/>
                      <a:pt x="25" y="21"/>
                    </a:cubicBezTo>
                    <a:cubicBezTo>
                      <a:pt x="26" y="15"/>
                      <a:pt x="38" y="12"/>
                      <a:pt x="36" y="9"/>
                    </a:cubicBezTo>
                    <a:cubicBezTo>
                      <a:pt x="35" y="6"/>
                      <a:pt x="43" y="2"/>
                      <a:pt x="46" y="2"/>
                    </a:cubicBezTo>
                    <a:cubicBezTo>
                      <a:pt x="48" y="2"/>
                      <a:pt x="47" y="4"/>
                      <a:pt x="51" y="2"/>
                    </a:cubicBezTo>
                    <a:close/>
                  </a:path>
                </a:pathLst>
              </a:custGeom>
              <a:solidFill>
                <a:srgbClr val="F08F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45" name="Freeform 169"/>
              <p:cNvSpPr>
                <a:spLocks/>
              </p:cNvSpPr>
              <p:nvPr/>
            </p:nvSpPr>
            <p:spPr bwMode="auto">
              <a:xfrm>
                <a:off x="5770563" y="3856038"/>
                <a:ext cx="449263" cy="333375"/>
              </a:xfrm>
              <a:custGeom>
                <a:avLst/>
                <a:gdLst>
                  <a:gd name="T0" fmla="*/ 494298407 w 70"/>
                  <a:gd name="T1" fmla="*/ 369918029 h 52"/>
                  <a:gd name="T2" fmla="*/ 411909991 w 70"/>
                  <a:gd name="T3" fmla="*/ 780930938 h 52"/>
                  <a:gd name="T4" fmla="*/ 494298407 w 70"/>
                  <a:gd name="T5" fmla="*/ 945336101 h 52"/>
                  <a:gd name="T6" fmla="*/ 865017398 w 70"/>
                  <a:gd name="T7" fmla="*/ 1315254130 h 52"/>
                  <a:gd name="T8" fmla="*/ 1400500386 w 70"/>
                  <a:gd name="T9" fmla="*/ 1808476031 h 52"/>
                  <a:gd name="T10" fmla="*/ 1894798793 w 70"/>
                  <a:gd name="T11" fmla="*/ 1972881195 h 52"/>
                  <a:gd name="T12" fmla="*/ 1812416795 w 70"/>
                  <a:gd name="T13" fmla="*/ 1397456712 h 52"/>
                  <a:gd name="T14" fmla="*/ 1524079801 w 70"/>
                  <a:gd name="T15" fmla="*/ 904234810 h 52"/>
                  <a:gd name="T16" fmla="*/ 988590395 w 70"/>
                  <a:gd name="T17" fmla="*/ 698728356 h 52"/>
                  <a:gd name="T18" fmla="*/ 865017398 w 70"/>
                  <a:gd name="T19" fmla="*/ 287709036 h 52"/>
                  <a:gd name="T20" fmla="*/ 494298407 w 70"/>
                  <a:gd name="T21" fmla="*/ 369918029 h 5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70" h="52">
                    <a:moveTo>
                      <a:pt x="12" y="9"/>
                    </a:moveTo>
                    <a:cubicBezTo>
                      <a:pt x="4" y="16"/>
                      <a:pt x="0" y="25"/>
                      <a:pt x="10" y="19"/>
                    </a:cubicBezTo>
                    <a:cubicBezTo>
                      <a:pt x="21" y="13"/>
                      <a:pt x="7" y="23"/>
                      <a:pt x="12" y="23"/>
                    </a:cubicBezTo>
                    <a:cubicBezTo>
                      <a:pt x="25" y="22"/>
                      <a:pt x="8" y="29"/>
                      <a:pt x="21" y="32"/>
                    </a:cubicBezTo>
                    <a:cubicBezTo>
                      <a:pt x="31" y="34"/>
                      <a:pt x="13" y="45"/>
                      <a:pt x="34" y="44"/>
                    </a:cubicBezTo>
                    <a:cubicBezTo>
                      <a:pt x="39" y="44"/>
                      <a:pt x="38" y="52"/>
                      <a:pt x="46" y="48"/>
                    </a:cubicBezTo>
                    <a:cubicBezTo>
                      <a:pt x="59" y="41"/>
                      <a:pt x="70" y="28"/>
                      <a:pt x="44" y="34"/>
                    </a:cubicBezTo>
                    <a:cubicBezTo>
                      <a:pt x="37" y="35"/>
                      <a:pt x="42" y="22"/>
                      <a:pt x="37" y="22"/>
                    </a:cubicBezTo>
                    <a:cubicBezTo>
                      <a:pt x="25" y="22"/>
                      <a:pt x="36" y="15"/>
                      <a:pt x="24" y="17"/>
                    </a:cubicBezTo>
                    <a:cubicBezTo>
                      <a:pt x="23" y="17"/>
                      <a:pt x="15" y="8"/>
                      <a:pt x="21" y="7"/>
                    </a:cubicBezTo>
                    <a:cubicBezTo>
                      <a:pt x="24" y="6"/>
                      <a:pt x="21" y="0"/>
                      <a:pt x="12" y="9"/>
                    </a:cubicBezTo>
                    <a:close/>
                  </a:path>
                </a:pathLst>
              </a:custGeom>
              <a:solidFill>
                <a:srgbClr val="E856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46" name="Freeform 170"/>
              <p:cNvSpPr>
                <a:spLocks/>
              </p:cNvSpPr>
              <p:nvPr/>
            </p:nvSpPr>
            <p:spPr bwMode="auto">
              <a:xfrm>
                <a:off x="6411913" y="2938463"/>
                <a:ext cx="527050" cy="430212"/>
              </a:xfrm>
              <a:custGeom>
                <a:avLst/>
                <a:gdLst>
                  <a:gd name="T0" fmla="*/ 660991402 w 82"/>
                  <a:gd name="T1" fmla="*/ 1979052253 h 67"/>
                  <a:gd name="T2" fmla="*/ 1817724748 w 82"/>
                  <a:gd name="T3" fmla="*/ 1113215287 h 67"/>
                  <a:gd name="T4" fmla="*/ 2147483646 w 82"/>
                  <a:gd name="T5" fmla="*/ 1236904448 h 67"/>
                  <a:gd name="T6" fmla="*/ 2147483646 w 82"/>
                  <a:gd name="T7" fmla="*/ 1855356671 h 67"/>
                  <a:gd name="T8" fmla="*/ 2147483646 w 82"/>
                  <a:gd name="T9" fmla="*/ 1690437791 h 67"/>
                  <a:gd name="T10" fmla="*/ 2147483646 w 82"/>
                  <a:gd name="T11" fmla="*/ 1236904448 h 67"/>
                  <a:gd name="T12" fmla="*/ 2147483646 w 82"/>
                  <a:gd name="T13" fmla="*/ 742141384 h 67"/>
                  <a:gd name="T14" fmla="*/ 1487232261 w 82"/>
                  <a:gd name="T15" fmla="*/ 865836966 h 67"/>
                  <a:gd name="T16" fmla="*/ 1032799467 w 82"/>
                  <a:gd name="T17" fmla="*/ 618452224 h 67"/>
                  <a:gd name="T18" fmla="*/ 578366673 w 82"/>
                  <a:gd name="T19" fmla="*/ 1030755847 h 67"/>
                  <a:gd name="T20" fmla="*/ 454432794 w 82"/>
                  <a:gd name="T21" fmla="*/ 1607978350 h 67"/>
                  <a:gd name="T22" fmla="*/ 413117216 w 82"/>
                  <a:gd name="T23" fmla="*/ 1195674727 h 67"/>
                  <a:gd name="T24" fmla="*/ 123933879 w 82"/>
                  <a:gd name="T25" fmla="*/ 2147483646 h 67"/>
                  <a:gd name="T26" fmla="*/ 660991402 w 82"/>
                  <a:gd name="T27" fmla="*/ 1979052253 h 6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82" h="67">
                    <a:moveTo>
                      <a:pt x="16" y="48"/>
                    </a:moveTo>
                    <a:cubicBezTo>
                      <a:pt x="27" y="50"/>
                      <a:pt x="18" y="20"/>
                      <a:pt x="44" y="27"/>
                    </a:cubicBezTo>
                    <a:cubicBezTo>
                      <a:pt x="56" y="31"/>
                      <a:pt x="48" y="31"/>
                      <a:pt x="61" y="30"/>
                    </a:cubicBezTo>
                    <a:cubicBezTo>
                      <a:pt x="77" y="28"/>
                      <a:pt x="54" y="48"/>
                      <a:pt x="82" y="45"/>
                    </a:cubicBezTo>
                    <a:cubicBezTo>
                      <a:pt x="78" y="38"/>
                      <a:pt x="67" y="44"/>
                      <a:pt x="71" y="41"/>
                    </a:cubicBezTo>
                    <a:cubicBezTo>
                      <a:pt x="75" y="39"/>
                      <a:pt x="75" y="36"/>
                      <a:pt x="75" y="30"/>
                    </a:cubicBezTo>
                    <a:cubicBezTo>
                      <a:pt x="75" y="23"/>
                      <a:pt x="77" y="24"/>
                      <a:pt x="73" y="18"/>
                    </a:cubicBezTo>
                    <a:cubicBezTo>
                      <a:pt x="61" y="0"/>
                      <a:pt x="36" y="8"/>
                      <a:pt x="36" y="21"/>
                    </a:cubicBezTo>
                    <a:cubicBezTo>
                      <a:pt x="36" y="24"/>
                      <a:pt x="35" y="15"/>
                      <a:pt x="25" y="15"/>
                    </a:cubicBezTo>
                    <a:cubicBezTo>
                      <a:pt x="22" y="16"/>
                      <a:pt x="16" y="19"/>
                      <a:pt x="14" y="25"/>
                    </a:cubicBezTo>
                    <a:cubicBezTo>
                      <a:pt x="11" y="33"/>
                      <a:pt x="16" y="38"/>
                      <a:pt x="11" y="39"/>
                    </a:cubicBezTo>
                    <a:cubicBezTo>
                      <a:pt x="6" y="40"/>
                      <a:pt x="10" y="29"/>
                      <a:pt x="10" y="29"/>
                    </a:cubicBezTo>
                    <a:cubicBezTo>
                      <a:pt x="1" y="41"/>
                      <a:pt x="0" y="49"/>
                      <a:pt x="3" y="67"/>
                    </a:cubicBezTo>
                    <a:cubicBezTo>
                      <a:pt x="5" y="59"/>
                      <a:pt x="5" y="45"/>
                      <a:pt x="16" y="48"/>
                    </a:cubicBezTo>
                    <a:close/>
                  </a:path>
                </a:pathLst>
              </a:custGeom>
              <a:solidFill>
                <a:srgbClr val="E500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47" name="Freeform 171"/>
              <p:cNvSpPr>
                <a:spLocks/>
              </p:cNvSpPr>
              <p:nvPr/>
            </p:nvSpPr>
            <p:spPr bwMode="auto">
              <a:xfrm>
                <a:off x="6443663" y="3298825"/>
                <a:ext cx="282575" cy="415925"/>
              </a:xfrm>
              <a:custGeom>
                <a:avLst/>
                <a:gdLst>
                  <a:gd name="T0" fmla="*/ 1278568387 w 44"/>
                  <a:gd name="T1" fmla="*/ 368509550 h 65"/>
                  <a:gd name="T2" fmla="*/ 866124486 w 44"/>
                  <a:gd name="T3" fmla="*/ 1474025402 h 65"/>
                  <a:gd name="T4" fmla="*/ 453687007 w 44"/>
                  <a:gd name="T5" fmla="*/ 2147483646 h 65"/>
                  <a:gd name="T6" fmla="*/ 1814741605 w 44"/>
                  <a:gd name="T7" fmla="*/ 1105522251 h 65"/>
                  <a:gd name="T8" fmla="*/ 1567276549 w 44"/>
                  <a:gd name="T9" fmla="*/ 1146468468 h 65"/>
                  <a:gd name="T10" fmla="*/ 1608519655 w 44"/>
                  <a:gd name="T11" fmla="*/ 532288017 h 65"/>
                  <a:gd name="T12" fmla="*/ 1484790338 w 44"/>
                  <a:gd name="T13" fmla="*/ 245670900 h 65"/>
                  <a:gd name="T14" fmla="*/ 1237325281 w 44"/>
                  <a:gd name="T15" fmla="*/ 81892433 h 65"/>
                  <a:gd name="T16" fmla="*/ 1031103331 w 44"/>
                  <a:gd name="T17" fmla="*/ 368509550 h 65"/>
                  <a:gd name="T18" fmla="*/ 412443901 w 44"/>
                  <a:gd name="T19" fmla="*/ 409449368 h 65"/>
                  <a:gd name="T20" fmla="*/ 206221951 w 44"/>
                  <a:gd name="T21" fmla="*/ 532288017 h 65"/>
                  <a:gd name="T22" fmla="*/ 0 w 44"/>
                  <a:gd name="T23" fmla="*/ 818905134 h 65"/>
                  <a:gd name="T24" fmla="*/ 206221951 w 44"/>
                  <a:gd name="T25" fmla="*/ 1760642519 h 65"/>
                  <a:gd name="T26" fmla="*/ 247465056 w 44"/>
                  <a:gd name="T27" fmla="*/ 1228354502 h 65"/>
                  <a:gd name="T28" fmla="*/ 742395169 w 44"/>
                  <a:gd name="T29" fmla="*/ 450395584 h 65"/>
                  <a:gd name="T30" fmla="*/ 536173218 w 44"/>
                  <a:gd name="T31" fmla="*/ 1146468468 h 65"/>
                  <a:gd name="T32" fmla="*/ 536173218 w 44"/>
                  <a:gd name="T33" fmla="*/ 1965373602 h 65"/>
                  <a:gd name="T34" fmla="*/ 989860225 w 44"/>
                  <a:gd name="T35" fmla="*/ 1064576035 h 65"/>
                  <a:gd name="T36" fmla="*/ 1278568387 w 44"/>
                  <a:gd name="T37" fmla="*/ 368509550 h 6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4" h="65">
                    <a:moveTo>
                      <a:pt x="31" y="9"/>
                    </a:moveTo>
                    <a:cubicBezTo>
                      <a:pt x="34" y="15"/>
                      <a:pt x="28" y="29"/>
                      <a:pt x="21" y="36"/>
                    </a:cubicBezTo>
                    <a:cubicBezTo>
                      <a:pt x="14" y="42"/>
                      <a:pt x="11" y="60"/>
                      <a:pt x="11" y="65"/>
                    </a:cubicBezTo>
                    <a:cubicBezTo>
                      <a:pt x="17" y="53"/>
                      <a:pt x="33" y="37"/>
                      <a:pt x="44" y="27"/>
                    </a:cubicBezTo>
                    <a:cubicBezTo>
                      <a:pt x="41" y="28"/>
                      <a:pt x="38" y="29"/>
                      <a:pt x="38" y="28"/>
                    </a:cubicBezTo>
                    <a:cubicBezTo>
                      <a:pt x="37" y="26"/>
                      <a:pt x="43" y="10"/>
                      <a:pt x="39" y="13"/>
                    </a:cubicBezTo>
                    <a:cubicBezTo>
                      <a:pt x="32" y="19"/>
                      <a:pt x="39" y="13"/>
                      <a:pt x="36" y="6"/>
                    </a:cubicBezTo>
                    <a:cubicBezTo>
                      <a:pt x="35" y="3"/>
                      <a:pt x="36" y="5"/>
                      <a:pt x="30" y="2"/>
                    </a:cubicBezTo>
                    <a:cubicBezTo>
                      <a:pt x="29" y="2"/>
                      <a:pt x="27" y="13"/>
                      <a:pt x="25" y="9"/>
                    </a:cubicBezTo>
                    <a:cubicBezTo>
                      <a:pt x="22" y="0"/>
                      <a:pt x="13" y="0"/>
                      <a:pt x="10" y="10"/>
                    </a:cubicBezTo>
                    <a:cubicBezTo>
                      <a:pt x="8" y="17"/>
                      <a:pt x="10" y="6"/>
                      <a:pt x="5" y="13"/>
                    </a:cubicBezTo>
                    <a:cubicBezTo>
                      <a:pt x="4" y="16"/>
                      <a:pt x="2" y="18"/>
                      <a:pt x="0" y="20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5" y="43"/>
                      <a:pt x="6" y="35"/>
                      <a:pt x="6" y="30"/>
                    </a:cubicBezTo>
                    <a:cubicBezTo>
                      <a:pt x="6" y="25"/>
                      <a:pt x="14" y="11"/>
                      <a:pt x="18" y="11"/>
                    </a:cubicBezTo>
                    <a:cubicBezTo>
                      <a:pt x="21" y="12"/>
                      <a:pt x="16" y="20"/>
                      <a:pt x="13" y="28"/>
                    </a:cubicBezTo>
                    <a:cubicBezTo>
                      <a:pt x="10" y="36"/>
                      <a:pt x="12" y="47"/>
                      <a:pt x="13" y="48"/>
                    </a:cubicBezTo>
                    <a:cubicBezTo>
                      <a:pt x="13" y="47"/>
                      <a:pt x="11" y="38"/>
                      <a:pt x="24" y="26"/>
                    </a:cubicBezTo>
                    <a:cubicBezTo>
                      <a:pt x="30" y="20"/>
                      <a:pt x="27" y="16"/>
                      <a:pt x="31" y="9"/>
                    </a:cubicBezTo>
                    <a:close/>
                  </a:path>
                </a:pathLst>
              </a:custGeom>
              <a:solidFill>
                <a:srgbClr val="E84D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48" name="Freeform 172"/>
              <p:cNvSpPr>
                <a:spLocks/>
              </p:cNvSpPr>
              <p:nvPr/>
            </p:nvSpPr>
            <p:spPr bwMode="auto">
              <a:xfrm>
                <a:off x="6784975" y="3419475"/>
                <a:ext cx="531813" cy="622300"/>
              </a:xfrm>
              <a:custGeom>
                <a:avLst/>
                <a:gdLst>
                  <a:gd name="T0" fmla="*/ 2147483646 w 83"/>
                  <a:gd name="T1" fmla="*/ 2016752406 h 97"/>
                  <a:gd name="T2" fmla="*/ 1683239404 w 83"/>
                  <a:gd name="T3" fmla="*/ 2147483646 h 97"/>
                  <a:gd name="T4" fmla="*/ 2147483646 w 83"/>
                  <a:gd name="T5" fmla="*/ 2147483646 h 97"/>
                  <a:gd name="T6" fmla="*/ 1970623460 w 83"/>
                  <a:gd name="T7" fmla="*/ 2147483646 h 97"/>
                  <a:gd name="T8" fmla="*/ 1395855348 w 83"/>
                  <a:gd name="T9" fmla="*/ 2147483646 h 97"/>
                  <a:gd name="T10" fmla="*/ 2147483646 w 83"/>
                  <a:gd name="T11" fmla="*/ 2147483646 h 97"/>
                  <a:gd name="T12" fmla="*/ 2147483646 w 83"/>
                  <a:gd name="T13" fmla="*/ 2147483646 h 97"/>
                  <a:gd name="T14" fmla="*/ 2147483646 w 83"/>
                  <a:gd name="T15" fmla="*/ 1646329935 h 97"/>
                  <a:gd name="T16" fmla="*/ 2147483646 w 83"/>
                  <a:gd name="T17" fmla="*/ 617372924 h 97"/>
                  <a:gd name="T18" fmla="*/ 1231640464 w 83"/>
                  <a:gd name="T19" fmla="*/ 493900905 h 97"/>
                  <a:gd name="T20" fmla="*/ 1108471291 w 83"/>
                  <a:gd name="T21" fmla="*/ 0 h 97"/>
                  <a:gd name="T22" fmla="*/ 1067419172 w 83"/>
                  <a:gd name="T23" fmla="*/ 946640194 h 97"/>
                  <a:gd name="T24" fmla="*/ 2147483646 w 83"/>
                  <a:gd name="T25" fmla="*/ 2016752406 h 9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83" h="97">
                    <a:moveTo>
                      <a:pt x="55" y="49"/>
                    </a:moveTo>
                    <a:cubicBezTo>
                      <a:pt x="50" y="53"/>
                      <a:pt x="66" y="50"/>
                      <a:pt x="41" y="60"/>
                    </a:cubicBezTo>
                    <a:cubicBezTo>
                      <a:pt x="31" y="63"/>
                      <a:pt x="50" y="60"/>
                      <a:pt x="58" y="67"/>
                    </a:cubicBezTo>
                    <a:cubicBezTo>
                      <a:pt x="69" y="77"/>
                      <a:pt x="47" y="79"/>
                      <a:pt x="48" y="85"/>
                    </a:cubicBezTo>
                    <a:cubicBezTo>
                      <a:pt x="50" y="89"/>
                      <a:pt x="42" y="93"/>
                      <a:pt x="34" y="95"/>
                    </a:cubicBezTo>
                    <a:cubicBezTo>
                      <a:pt x="53" y="97"/>
                      <a:pt x="60" y="88"/>
                      <a:pt x="66" y="72"/>
                    </a:cubicBezTo>
                    <a:cubicBezTo>
                      <a:pt x="69" y="66"/>
                      <a:pt x="72" y="55"/>
                      <a:pt x="77" y="54"/>
                    </a:cubicBezTo>
                    <a:cubicBezTo>
                      <a:pt x="83" y="53"/>
                      <a:pt x="73" y="43"/>
                      <a:pt x="70" y="40"/>
                    </a:cubicBezTo>
                    <a:cubicBezTo>
                      <a:pt x="61" y="29"/>
                      <a:pt x="62" y="21"/>
                      <a:pt x="53" y="15"/>
                    </a:cubicBezTo>
                    <a:cubicBezTo>
                      <a:pt x="45" y="10"/>
                      <a:pt x="39" y="12"/>
                      <a:pt x="30" y="12"/>
                    </a:cubicBezTo>
                    <a:cubicBezTo>
                      <a:pt x="16" y="11"/>
                      <a:pt x="50" y="3"/>
                      <a:pt x="27" y="0"/>
                    </a:cubicBezTo>
                    <a:cubicBezTo>
                      <a:pt x="30" y="8"/>
                      <a:pt x="0" y="16"/>
                      <a:pt x="26" y="23"/>
                    </a:cubicBezTo>
                    <a:cubicBezTo>
                      <a:pt x="29" y="24"/>
                      <a:pt x="65" y="42"/>
                      <a:pt x="55" y="49"/>
                    </a:cubicBezTo>
                    <a:close/>
                  </a:path>
                </a:pathLst>
              </a:custGeom>
              <a:solidFill>
                <a:srgbClr val="D500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49" name="Freeform 173"/>
              <p:cNvSpPr>
                <a:spLocks/>
              </p:cNvSpPr>
              <p:nvPr/>
            </p:nvSpPr>
            <p:spPr bwMode="auto">
              <a:xfrm>
                <a:off x="6553200" y="3163888"/>
                <a:ext cx="314325" cy="211137"/>
              </a:xfrm>
              <a:custGeom>
                <a:avLst/>
                <a:gdLst>
                  <a:gd name="T0" fmla="*/ 288049996 w 49"/>
                  <a:gd name="T1" fmla="*/ 81869971 h 33"/>
                  <a:gd name="T2" fmla="*/ 329194497 w 49"/>
                  <a:gd name="T3" fmla="*/ 409356254 h 33"/>
                  <a:gd name="T4" fmla="*/ 658395409 w 49"/>
                  <a:gd name="T5" fmla="*/ 532161211 h 33"/>
                  <a:gd name="T6" fmla="*/ 1069891737 w 49"/>
                  <a:gd name="T7" fmla="*/ 736842538 h 33"/>
                  <a:gd name="T8" fmla="*/ 1193338070 w 49"/>
                  <a:gd name="T9" fmla="*/ 1228068763 h 33"/>
                  <a:gd name="T10" fmla="*/ 1728280731 w 49"/>
                  <a:gd name="T11" fmla="*/ 1064322423 h 33"/>
                  <a:gd name="T12" fmla="*/ 1645985314 w 49"/>
                  <a:gd name="T13" fmla="*/ 736842538 h 33"/>
                  <a:gd name="T14" fmla="*/ 1399086234 w 49"/>
                  <a:gd name="T15" fmla="*/ 327486283 h 33"/>
                  <a:gd name="T16" fmla="*/ 987589906 w 49"/>
                  <a:gd name="T17" fmla="*/ 245616312 h 33"/>
                  <a:gd name="T18" fmla="*/ 699546324 w 49"/>
                  <a:gd name="T19" fmla="*/ 204674928 h 33"/>
                  <a:gd name="T20" fmla="*/ 534942661 w 49"/>
                  <a:gd name="T21" fmla="*/ 81869971 h 33"/>
                  <a:gd name="T22" fmla="*/ 288049996 w 49"/>
                  <a:gd name="T23" fmla="*/ 81869971 h 3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49" h="33">
                    <a:moveTo>
                      <a:pt x="7" y="2"/>
                    </a:moveTo>
                    <a:cubicBezTo>
                      <a:pt x="7" y="2"/>
                      <a:pt x="0" y="14"/>
                      <a:pt x="8" y="10"/>
                    </a:cubicBezTo>
                    <a:cubicBezTo>
                      <a:pt x="16" y="6"/>
                      <a:pt x="9" y="14"/>
                      <a:pt x="16" y="13"/>
                    </a:cubicBezTo>
                    <a:cubicBezTo>
                      <a:pt x="18" y="13"/>
                      <a:pt x="28" y="13"/>
                      <a:pt x="26" y="18"/>
                    </a:cubicBezTo>
                    <a:cubicBezTo>
                      <a:pt x="22" y="26"/>
                      <a:pt x="27" y="24"/>
                      <a:pt x="29" y="30"/>
                    </a:cubicBezTo>
                    <a:cubicBezTo>
                      <a:pt x="30" y="33"/>
                      <a:pt x="39" y="26"/>
                      <a:pt x="42" y="26"/>
                    </a:cubicBezTo>
                    <a:cubicBezTo>
                      <a:pt x="44" y="26"/>
                      <a:pt x="49" y="17"/>
                      <a:pt x="40" y="18"/>
                    </a:cubicBezTo>
                    <a:cubicBezTo>
                      <a:pt x="31" y="18"/>
                      <a:pt x="37" y="16"/>
                      <a:pt x="34" y="8"/>
                    </a:cubicBezTo>
                    <a:cubicBezTo>
                      <a:pt x="33" y="4"/>
                      <a:pt x="26" y="13"/>
                      <a:pt x="24" y="6"/>
                    </a:cubicBezTo>
                    <a:cubicBezTo>
                      <a:pt x="23" y="3"/>
                      <a:pt x="23" y="8"/>
                      <a:pt x="17" y="5"/>
                    </a:cubicBezTo>
                    <a:cubicBezTo>
                      <a:pt x="13" y="2"/>
                      <a:pt x="16" y="4"/>
                      <a:pt x="13" y="2"/>
                    </a:cubicBezTo>
                    <a:cubicBezTo>
                      <a:pt x="11" y="0"/>
                      <a:pt x="7" y="0"/>
                      <a:pt x="7" y="2"/>
                    </a:cubicBezTo>
                    <a:close/>
                  </a:path>
                </a:pathLst>
              </a:custGeom>
              <a:solidFill>
                <a:srgbClr val="F08F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2350" name="Picture 174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27838" y="3579813"/>
                <a:ext cx="231775" cy="4048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351" name="Freeform 175"/>
              <p:cNvSpPr>
                <a:spLocks/>
              </p:cNvSpPr>
              <p:nvPr/>
            </p:nvSpPr>
            <p:spPr bwMode="auto">
              <a:xfrm>
                <a:off x="6291263" y="3130550"/>
                <a:ext cx="25400" cy="46037"/>
              </a:xfrm>
              <a:custGeom>
                <a:avLst/>
                <a:gdLst>
                  <a:gd name="T0" fmla="*/ 0 w 4"/>
                  <a:gd name="T1" fmla="*/ 0 h 7"/>
                  <a:gd name="T2" fmla="*/ 40322500 w 4"/>
                  <a:gd name="T3" fmla="*/ 173013623 h 7"/>
                  <a:gd name="T4" fmla="*/ 40322500 w 4"/>
                  <a:gd name="T5" fmla="*/ 259517146 h 7"/>
                  <a:gd name="T6" fmla="*/ 80645000 w 4"/>
                  <a:gd name="T7" fmla="*/ 302772196 h 7"/>
                  <a:gd name="T8" fmla="*/ 80645000 w 4"/>
                  <a:gd name="T9" fmla="*/ 259517146 h 7"/>
                  <a:gd name="T10" fmla="*/ 80645000 w 4"/>
                  <a:gd name="T11" fmla="*/ 86503523 h 7"/>
                  <a:gd name="T12" fmla="*/ 0 w 4"/>
                  <a:gd name="T13" fmla="*/ 0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" h="7">
                    <a:moveTo>
                      <a:pt x="0" y="0"/>
                    </a:moveTo>
                    <a:cubicBezTo>
                      <a:pt x="0" y="1"/>
                      <a:pt x="1" y="2"/>
                      <a:pt x="1" y="4"/>
                    </a:cubicBezTo>
                    <a:cubicBezTo>
                      <a:pt x="1" y="5"/>
                      <a:pt x="1" y="5"/>
                      <a:pt x="1" y="6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4" y="6"/>
                      <a:pt x="2" y="2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ED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2" name="Freeform 176"/>
              <p:cNvSpPr>
                <a:spLocks/>
              </p:cNvSpPr>
              <p:nvPr/>
            </p:nvSpPr>
            <p:spPr bwMode="auto">
              <a:xfrm>
                <a:off x="6303963" y="3182938"/>
                <a:ext cx="204788" cy="647700"/>
              </a:xfrm>
              <a:custGeom>
                <a:avLst/>
                <a:gdLst>
                  <a:gd name="T0" fmla="*/ 163824000 w 32"/>
                  <a:gd name="T1" fmla="*/ 164496561 h 101"/>
                  <a:gd name="T2" fmla="*/ 40957600 w 32"/>
                  <a:gd name="T3" fmla="*/ 0 h 101"/>
                  <a:gd name="T4" fmla="*/ 40957600 w 32"/>
                  <a:gd name="T5" fmla="*/ 205622305 h 101"/>
                  <a:gd name="T6" fmla="*/ 163824000 w 32"/>
                  <a:gd name="T7" fmla="*/ 328999536 h 101"/>
                  <a:gd name="T8" fmla="*/ 163824000 w 32"/>
                  <a:gd name="T9" fmla="*/ 575747584 h 101"/>
                  <a:gd name="T10" fmla="*/ 286684001 w 32"/>
                  <a:gd name="T11" fmla="*/ 740250558 h 101"/>
                  <a:gd name="T12" fmla="*/ 368599201 w 32"/>
                  <a:gd name="T13" fmla="*/ 1028124350 h 101"/>
                  <a:gd name="T14" fmla="*/ 491465602 w 32"/>
                  <a:gd name="T15" fmla="*/ 1562746191 h 101"/>
                  <a:gd name="T16" fmla="*/ 491465602 w 32"/>
                  <a:gd name="T17" fmla="*/ 1727249165 h 101"/>
                  <a:gd name="T18" fmla="*/ 614325602 w 32"/>
                  <a:gd name="T19" fmla="*/ 1768368496 h 101"/>
                  <a:gd name="T20" fmla="*/ 532416802 w 32"/>
                  <a:gd name="T21" fmla="*/ 1891745727 h 101"/>
                  <a:gd name="T22" fmla="*/ 532416802 w 32"/>
                  <a:gd name="T23" fmla="*/ 2138493775 h 101"/>
                  <a:gd name="T24" fmla="*/ 614325602 w 32"/>
                  <a:gd name="T25" fmla="*/ 2147483646 h 101"/>
                  <a:gd name="T26" fmla="*/ 655283202 w 32"/>
                  <a:gd name="T27" fmla="*/ 2147483646 h 101"/>
                  <a:gd name="T28" fmla="*/ 696240802 w 32"/>
                  <a:gd name="T29" fmla="*/ 2147483646 h 101"/>
                  <a:gd name="T30" fmla="*/ 737192003 w 32"/>
                  <a:gd name="T31" fmla="*/ 2147483646 h 101"/>
                  <a:gd name="T32" fmla="*/ 778149603 w 32"/>
                  <a:gd name="T33" fmla="*/ 2147483646 h 101"/>
                  <a:gd name="T34" fmla="*/ 819107203 w 32"/>
                  <a:gd name="T35" fmla="*/ 2147483646 h 101"/>
                  <a:gd name="T36" fmla="*/ 819107203 w 32"/>
                  <a:gd name="T37" fmla="*/ 2147483646 h 101"/>
                  <a:gd name="T38" fmla="*/ 819107203 w 32"/>
                  <a:gd name="T39" fmla="*/ 2147483646 h 101"/>
                  <a:gd name="T40" fmla="*/ 1023882403 w 32"/>
                  <a:gd name="T41" fmla="*/ 2147483646 h 101"/>
                  <a:gd name="T42" fmla="*/ 1105791204 w 32"/>
                  <a:gd name="T43" fmla="*/ 2147483646 h 101"/>
                  <a:gd name="T44" fmla="*/ 1105791204 w 32"/>
                  <a:gd name="T45" fmla="*/ 2147483646 h 101"/>
                  <a:gd name="T46" fmla="*/ 982924803 w 32"/>
                  <a:gd name="T47" fmla="*/ 2147483646 h 101"/>
                  <a:gd name="T48" fmla="*/ 1023882403 w 32"/>
                  <a:gd name="T49" fmla="*/ 2147483646 h 101"/>
                  <a:gd name="T50" fmla="*/ 941967203 w 32"/>
                  <a:gd name="T51" fmla="*/ 2147483646 h 101"/>
                  <a:gd name="T52" fmla="*/ 941967203 w 32"/>
                  <a:gd name="T53" fmla="*/ 2147483646 h 101"/>
                  <a:gd name="T54" fmla="*/ 860058403 w 32"/>
                  <a:gd name="T55" fmla="*/ 2147483646 h 101"/>
                  <a:gd name="T56" fmla="*/ 819107203 w 32"/>
                  <a:gd name="T57" fmla="*/ 2147483646 h 101"/>
                  <a:gd name="T58" fmla="*/ 778149603 w 32"/>
                  <a:gd name="T59" fmla="*/ 2147483646 h 101"/>
                  <a:gd name="T60" fmla="*/ 696240802 w 32"/>
                  <a:gd name="T61" fmla="*/ 2138493775 h 101"/>
                  <a:gd name="T62" fmla="*/ 655283202 w 32"/>
                  <a:gd name="T63" fmla="*/ 1891745727 h 101"/>
                  <a:gd name="T64" fmla="*/ 491465602 w 32"/>
                  <a:gd name="T65" fmla="*/ 1192620912 h 101"/>
                  <a:gd name="T66" fmla="*/ 450508002 w 32"/>
                  <a:gd name="T67" fmla="*/ 945872863 h 101"/>
                  <a:gd name="T68" fmla="*/ 368599201 w 32"/>
                  <a:gd name="T69" fmla="*/ 575747584 h 101"/>
                  <a:gd name="T70" fmla="*/ 327641601 w 32"/>
                  <a:gd name="T71" fmla="*/ 493496097 h 101"/>
                  <a:gd name="T72" fmla="*/ 286684001 w 32"/>
                  <a:gd name="T73" fmla="*/ 328999536 h 101"/>
                  <a:gd name="T74" fmla="*/ 163824000 w 32"/>
                  <a:gd name="T75" fmla="*/ 164496561 h 101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32" h="101">
                    <a:moveTo>
                      <a:pt x="4" y="4"/>
                    </a:moveTo>
                    <a:cubicBezTo>
                      <a:pt x="2" y="2"/>
                      <a:pt x="1" y="1"/>
                      <a:pt x="1" y="0"/>
                    </a:cubicBezTo>
                    <a:cubicBezTo>
                      <a:pt x="1" y="3"/>
                      <a:pt x="0" y="3"/>
                      <a:pt x="1" y="5"/>
                    </a:cubicBezTo>
                    <a:cubicBezTo>
                      <a:pt x="2" y="6"/>
                      <a:pt x="3" y="7"/>
                      <a:pt x="4" y="8"/>
                    </a:cubicBezTo>
                    <a:cubicBezTo>
                      <a:pt x="4" y="10"/>
                      <a:pt x="4" y="12"/>
                      <a:pt x="4" y="14"/>
                    </a:cubicBezTo>
                    <a:cubicBezTo>
                      <a:pt x="5" y="16"/>
                      <a:pt x="6" y="16"/>
                      <a:pt x="7" y="18"/>
                    </a:cubicBezTo>
                    <a:cubicBezTo>
                      <a:pt x="8" y="21"/>
                      <a:pt x="8" y="23"/>
                      <a:pt x="9" y="25"/>
                    </a:cubicBezTo>
                    <a:cubicBezTo>
                      <a:pt x="11" y="32"/>
                      <a:pt x="13" y="30"/>
                      <a:pt x="12" y="38"/>
                    </a:cubicBezTo>
                    <a:cubicBezTo>
                      <a:pt x="12" y="40"/>
                      <a:pt x="12" y="41"/>
                      <a:pt x="12" y="42"/>
                    </a:cubicBezTo>
                    <a:cubicBezTo>
                      <a:pt x="12" y="42"/>
                      <a:pt x="14" y="42"/>
                      <a:pt x="15" y="43"/>
                    </a:cubicBezTo>
                    <a:cubicBezTo>
                      <a:pt x="16" y="46"/>
                      <a:pt x="9" y="44"/>
                      <a:pt x="13" y="46"/>
                    </a:cubicBezTo>
                    <a:cubicBezTo>
                      <a:pt x="17" y="48"/>
                      <a:pt x="8" y="51"/>
                      <a:pt x="13" y="52"/>
                    </a:cubicBezTo>
                    <a:cubicBezTo>
                      <a:pt x="19" y="54"/>
                      <a:pt x="10" y="53"/>
                      <a:pt x="15" y="58"/>
                    </a:cubicBezTo>
                    <a:cubicBezTo>
                      <a:pt x="17" y="60"/>
                      <a:pt x="10" y="59"/>
                      <a:pt x="16" y="64"/>
                    </a:cubicBezTo>
                    <a:cubicBezTo>
                      <a:pt x="20" y="67"/>
                      <a:pt x="10" y="65"/>
                      <a:pt x="17" y="68"/>
                    </a:cubicBezTo>
                    <a:cubicBezTo>
                      <a:pt x="20" y="69"/>
                      <a:pt x="14" y="75"/>
                      <a:pt x="18" y="74"/>
                    </a:cubicBezTo>
                    <a:cubicBezTo>
                      <a:pt x="22" y="78"/>
                      <a:pt x="10" y="77"/>
                      <a:pt x="19" y="83"/>
                    </a:cubicBezTo>
                    <a:cubicBezTo>
                      <a:pt x="22" y="85"/>
                      <a:pt x="15" y="85"/>
                      <a:pt x="20" y="87"/>
                    </a:cubicBezTo>
                    <a:cubicBezTo>
                      <a:pt x="24" y="89"/>
                      <a:pt x="14" y="87"/>
                      <a:pt x="20" y="93"/>
                    </a:cubicBezTo>
                    <a:cubicBezTo>
                      <a:pt x="23" y="96"/>
                      <a:pt x="16" y="91"/>
                      <a:pt x="20" y="96"/>
                    </a:cubicBezTo>
                    <a:cubicBezTo>
                      <a:pt x="20" y="97"/>
                      <a:pt x="11" y="101"/>
                      <a:pt x="25" y="97"/>
                    </a:cubicBezTo>
                    <a:cubicBezTo>
                      <a:pt x="29" y="95"/>
                      <a:pt x="23" y="94"/>
                      <a:pt x="27" y="92"/>
                    </a:cubicBezTo>
                    <a:cubicBezTo>
                      <a:pt x="32" y="89"/>
                      <a:pt x="20" y="93"/>
                      <a:pt x="27" y="86"/>
                    </a:cubicBezTo>
                    <a:cubicBezTo>
                      <a:pt x="27" y="86"/>
                      <a:pt x="19" y="88"/>
                      <a:pt x="24" y="82"/>
                    </a:cubicBezTo>
                    <a:cubicBezTo>
                      <a:pt x="26" y="78"/>
                      <a:pt x="21" y="85"/>
                      <a:pt x="25" y="75"/>
                    </a:cubicBezTo>
                    <a:cubicBezTo>
                      <a:pt x="25" y="73"/>
                      <a:pt x="19" y="78"/>
                      <a:pt x="23" y="70"/>
                    </a:cubicBezTo>
                    <a:cubicBezTo>
                      <a:pt x="25" y="65"/>
                      <a:pt x="20" y="72"/>
                      <a:pt x="23" y="66"/>
                    </a:cubicBezTo>
                    <a:cubicBezTo>
                      <a:pt x="24" y="63"/>
                      <a:pt x="21" y="68"/>
                      <a:pt x="21" y="62"/>
                    </a:cubicBezTo>
                    <a:cubicBezTo>
                      <a:pt x="21" y="59"/>
                      <a:pt x="18" y="63"/>
                      <a:pt x="20" y="58"/>
                    </a:cubicBezTo>
                    <a:cubicBezTo>
                      <a:pt x="20" y="58"/>
                      <a:pt x="19" y="55"/>
                      <a:pt x="19" y="55"/>
                    </a:cubicBezTo>
                    <a:cubicBezTo>
                      <a:pt x="14" y="55"/>
                      <a:pt x="22" y="51"/>
                      <a:pt x="17" y="52"/>
                    </a:cubicBezTo>
                    <a:cubicBezTo>
                      <a:pt x="16" y="53"/>
                      <a:pt x="18" y="46"/>
                      <a:pt x="16" y="46"/>
                    </a:cubicBezTo>
                    <a:cubicBezTo>
                      <a:pt x="14" y="43"/>
                      <a:pt x="19" y="35"/>
                      <a:pt x="12" y="29"/>
                    </a:cubicBezTo>
                    <a:cubicBezTo>
                      <a:pt x="12" y="29"/>
                      <a:pt x="13" y="23"/>
                      <a:pt x="11" y="23"/>
                    </a:cubicBezTo>
                    <a:cubicBezTo>
                      <a:pt x="10" y="22"/>
                      <a:pt x="7" y="16"/>
                      <a:pt x="9" y="14"/>
                    </a:cubicBezTo>
                    <a:cubicBezTo>
                      <a:pt x="8" y="14"/>
                      <a:pt x="7" y="15"/>
                      <a:pt x="8" y="12"/>
                    </a:cubicBezTo>
                    <a:cubicBezTo>
                      <a:pt x="10" y="8"/>
                      <a:pt x="6" y="14"/>
                      <a:pt x="7" y="8"/>
                    </a:cubicBezTo>
                    <a:cubicBezTo>
                      <a:pt x="7" y="6"/>
                      <a:pt x="3" y="9"/>
                      <a:pt x="4" y="4"/>
                    </a:cubicBezTo>
                    <a:close/>
                  </a:path>
                </a:pathLst>
              </a:custGeom>
              <a:solidFill>
                <a:srgbClr val="FED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3" name="Freeform 177"/>
              <p:cNvSpPr>
                <a:spLocks/>
              </p:cNvSpPr>
              <p:nvPr/>
            </p:nvSpPr>
            <p:spPr bwMode="auto">
              <a:xfrm>
                <a:off x="6156325" y="3016250"/>
                <a:ext cx="44450" cy="50800"/>
              </a:xfrm>
              <a:custGeom>
                <a:avLst/>
                <a:gdLst>
                  <a:gd name="T0" fmla="*/ 80645000 w 7"/>
                  <a:gd name="T1" fmla="*/ 40322500 h 8"/>
                  <a:gd name="T2" fmla="*/ 40322500 w 7"/>
                  <a:gd name="T3" fmla="*/ 161290000 h 8"/>
                  <a:gd name="T4" fmla="*/ 40322500 w 7"/>
                  <a:gd name="T5" fmla="*/ 241935000 h 8"/>
                  <a:gd name="T6" fmla="*/ 120967500 w 7"/>
                  <a:gd name="T7" fmla="*/ 282257500 h 8"/>
                  <a:gd name="T8" fmla="*/ 161290000 w 7"/>
                  <a:gd name="T9" fmla="*/ 201612500 h 8"/>
                  <a:gd name="T10" fmla="*/ 201612500 w 7"/>
                  <a:gd name="T11" fmla="*/ 40322500 h 8"/>
                  <a:gd name="T12" fmla="*/ 161290000 w 7"/>
                  <a:gd name="T13" fmla="*/ 0 h 8"/>
                  <a:gd name="T14" fmla="*/ 80645000 w 7"/>
                  <a:gd name="T15" fmla="*/ 40322500 h 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7" h="8">
                    <a:moveTo>
                      <a:pt x="2" y="1"/>
                    </a:moveTo>
                    <a:cubicBezTo>
                      <a:pt x="2" y="1"/>
                      <a:pt x="0" y="2"/>
                      <a:pt x="1" y="4"/>
                    </a:cubicBezTo>
                    <a:cubicBezTo>
                      <a:pt x="2" y="6"/>
                      <a:pt x="0" y="4"/>
                      <a:pt x="1" y="6"/>
                    </a:cubicBezTo>
                    <a:cubicBezTo>
                      <a:pt x="1" y="6"/>
                      <a:pt x="1" y="8"/>
                      <a:pt x="3" y="7"/>
                    </a:cubicBezTo>
                    <a:cubicBezTo>
                      <a:pt x="3" y="6"/>
                      <a:pt x="5" y="8"/>
                      <a:pt x="4" y="5"/>
                    </a:cubicBezTo>
                    <a:cubicBezTo>
                      <a:pt x="3" y="3"/>
                      <a:pt x="6" y="4"/>
                      <a:pt x="5" y="1"/>
                    </a:cubicBezTo>
                    <a:cubicBezTo>
                      <a:pt x="5" y="1"/>
                      <a:pt x="7" y="0"/>
                      <a:pt x="4" y="0"/>
                    </a:cubicBezTo>
                    <a:cubicBezTo>
                      <a:pt x="3" y="1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FFDF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4" name="Freeform 178"/>
              <p:cNvSpPr>
                <a:spLocks/>
              </p:cNvSpPr>
              <p:nvPr/>
            </p:nvSpPr>
            <p:spPr bwMode="auto">
              <a:xfrm>
                <a:off x="6175375" y="2913063"/>
                <a:ext cx="44450" cy="50800"/>
              </a:xfrm>
              <a:custGeom>
                <a:avLst/>
                <a:gdLst>
                  <a:gd name="T0" fmla="*/ 161290000 w 7"/>
                  <a:gd name="T1" fmla="*/ 0 h 8"/>
                  <a:gd name="T2" fmla="*/ 80645000 w 7"/>
                  <a:gd name="T3" fmla="*/ 120967500 h 8"/>
                  <a:gd name="T4" fmla="*/ 120967500 w 7"/>
                  <a:gd name="T5" fmla="*/ 201612500 h 8"/>
                  <a:gd name="T6" fmla="*/ 120967500 w 7"/>
                  <a:gd name="T7" fmla="*/ 120967500 h 8"/>
                  <a:gd name="T8" fmla="*/ 201612500 w 7"/>
                  <a:gd name="T9" fmla="*/ 80645000 h 8"/>
                  <a:gd name="T10" fmla="*/ 201612500 w 7"/>
                  <a:gd name="T11" fmla="*/ 40322500 h 8"/>
                  <a:gd name="T12" fmla="*/ 161290000 w 7"/>
                  <a:gd name="T13" fmla="*/ 0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" h="8">
                    <a:moveTo>
                      <a:pt x="4" y="0"/>
                    </a:moveTo>
                    <a:cubicBezTo>
                      <a:pt x="1" y="1"/>
                      <a:pt x="2" y="3"/>
                      <a:pt x="2" y="3"/>
                    </a:cubicBezTo>
                    <a:cubicBezTo>
                      <a:pt x="0" y="6"/>
                      <a:pt x="4" y="8"/>
                      <a:pt x="3" y="5"/>
                    </a:cubicBezTo>
                    <a:cubicBezTo>
                      <a:pt x="2" y="4"/>
                      <a:pt x="4" y="4"/>
                      <a:pt x="3" y="3"/>
                    </a:cubicBezTo>
                    <a:cubicBezTo>
                      <a:pt x="3" y="2"/>
                      <a:pt x="4" y="3"/>
                      <a:pt x="5" y="2"/>
                    </a:cubicBezTo>
                    <a:cubicBezTo>
                      <a:pt x="5" y="2"/>
                      <a:pt x="6" y="2"/>
                      <a:pt x="5" y="1"/>
                    </a:cubicBezTo>
                    <a:cubicBezTo>
                      <a:pt x="7" y="0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FFDF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5" name="Freeform 179"/>
              <p:cNvSpPr>
                <a:spLocks/>
              </p:cNvSpPr>
              <p:nvPr/>
            </p:nvSpPr>
            <p:spPr bwMode="auto">
              <a:xfrm>
                <a:off x="6276975" y="2944813"/>
                <a:ext cx="46038" cy="39687"/>
              </a:xfrm>
              <a:custGeom>
                <a:avLst/>
                <a:gdLst>
                  <a:gd name="T0" fmla="*/ 259529360 w 7"/>
                  <a:gd name="T1" fmla="*/ 87503221 h 6"/>
                  <a:gd name="T2" fmla="*/ 216273370 w 7"/>
                  <a:gd name="T3" fmla="*/ 43754918 h 6"/>
                  <a:gd name="T4" fmla="*/ 86511979 w 7"/>
                  <a:gd name="T5" fmla="*/ 131258138 h 6"/>
                  <a:gd name="T6" fmla="*/ 129767968 w 7"/>
                  <a:gd name="T7" fmla="*/ 218761359 h 6"/>
                  <a:gd name="T8" fmla="*/ 216273370 w 7"/>
                  <a:gd name="T9" fmla="*/ 131258138 h 6"/>
                  <a:gd name="T10" fmla="*/ 302785349 w 7"/>
                  <a:gd name="T11" fmla="*/ 87503221 h 6"/>
                  <a:gd name="T12" fmla="*/ 259529360 w 7"/>
                  <a:gd name="T13" fmla="*/ 87503221 h 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" h="6">
                    <a:moveTo>
                      <a:pt x="6" y="2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3" y="2"/>
                      <a:pt x="2" y="3"/>
                    </a:cubicBezTo>
                    <a:cubicBezTo>
                      <a:pt x="0" y="3"/>
                      <a:pt x="3" y="6"/>
                      <a:pt x="3" y="5"/>
                    </a:cubicBezTo>
                    <a:cubicBezTo>
                      <a:pt x="4" y="3"/>
                      <a:pt x="5" y="4"/>
                      <a:pt x="5" y="3"/>
                    </a:cubicBezTo>
                    <a:cubicBezTo>
                      <a:pt x="5" y="2"/>
                      <a:pt x="5" y="3"/>
                      <a:pt x="7" y="2"/>
                    </a:cubicBezTo>
                    <a:cubicBezTo>
                      <a:pt x="6" y="2"/>
                      <a:pt x="6" y="2"/>
                      <a:pt x="6" y="2"/>
                    </a:cubicBezTo>
                    <a:close/>
                  </a:path>
                </a:pathLst>
              </a:custGeom>
              <a:solidFill>
                <a:srgbClr val="FFDF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6" name="Freeform 180"/>
              <p:cNvSpPr>
                <a:spLocks/>
              </p:cNvSpPr>
              <p:nvPr/>
            </p:nvSpPr>
            <p:spPr bwMode="auto">
              <a:xfrm>
                <a:off x="6226175" y="3092450"/>
                <a:ext cx="31750" cy="31750"/>
              </a:xfrm>
              <a:custGeom>
                <a:avLst/>
                <a:gdLst>
                  <a:gd name="T0" fmla="*/ 80645000 w 5"/>
                  <a:gd name="T1" fmla="*/ 40322500 h 5"/>
                  <a:gd name="T2" fmla="*/ 40322500 w 5"/>
                  <a:gd name="T3" fmla="*/ 161290000 h 5"/>
                  <a:gd name="T4" fmla="*/ 80645000 w 5"/>
                  <a:gd name="T5" fmla="*/ 161290000 h 5"/>
                  <a:gd name="T6" fmla="*/ 120967500 w 5"/>
                  <a:gd name="T7" fmla="*/ 80645000 h 5"/>
                  <a:gd name="T8" fmla="*/ 120967500 w 5"/>
                  <a:gd name="T9" fmla="*/ 40322500 h 5"/>
                  <a:gd name="T10" fmla="*/ 80645000 w 5"/>
                  <a:gd name="T11" fmla="*/ 40322500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" h="5">
                    <a:moveTo>
                      <a:pt x="2" y="1"/>
                    </a:moveTo>
                    <a:cubicBezTo>
                      <a:pt x="1" y="1"/>
                      <a:pt x="0" y="4"/>
                      <a:pt x="1" y="4"/>
                    </a:cubicBezTo>
                    <a:cubicBezTo>
                      <a:pt x="1" y="4"/>
                      <a:pt x="2" y="5"/>
                      <a:pt x="2" y="4"/>
                    </a:cubicBezTo>
                    <a:cubicBezTo>
                      <a:pt x="3" y="4"/>
                      <a:pt x="0" y="3"/>
                      <a:pt x="3" y="2"/>
                    </a:cubicBezTo>
                    <a:cubicBezTo>
                      <a:pt x="3" y="2"/>
                      <a:pt x="5" y="0"/>
                      <a:pt x="3" y="1"/>
                    </a:cubicBezTo>
                    <a:lnTo>
                      <a:pt x="2" y="1"/>
                    </a:lnTo>
                    <a:close/>
                  </a:path>
                </a:pathLst>
              </a:custGeom>
              <a:solidFill>
                <a:srgbClr val="FFDF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7" name="Freeform 181"/>
              <p:cNvSpPr>
                <a:spLocks/>
              </p:cNvSpPr>
              <p:nvPr/>
            </p:nvSpPr>
            <p:spPr bwMode="auto">
              <a:xfrm>
                <a:off x="6213475" y="3163888"/>
                <a:ext cx="57150" cy="50800"/>
              </a:xfrm>
              <a:custGeom>
                <a:avLst/>
                <a:gdLst>
                  <a:gd name="T0" fmla="*/ 282257500 w 9"/>
                  <a:gd name="T1" fmla="*/ 0 h 8"/>
                  <a:gd name="T2" fmla="*/ 241935000 w 9"/>
                  <a:gd name="T3" fmla="*/ 0 h 8"/>
                  <a:gd name="T4" fmla="*/ 201612500 w 9"/>
                  <a:gd name="T5" fmla="*/ 201612500 h 8"/>
                  <a:gd name="T6" fmla="*/ 241935000 w 9"/>
                  <a:gd name="T7" fmla="*/ 120967500 h 8"/>
                  <a:gd name="T8" fmla="*/ 322580000 w 9"/>
                  <a:gd name="T9" fmla="*/ 0 h 8"/>
                  <a:gd name="T10" fmla="*/ 282257500 w 9"/>
                  <a:gd name="T11" fmla="*/ 0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9" h="8">
                    <a:moveTo>
                      <a:pt x="7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0" y="2"/>
                      <a:pt x="6" y="8"/>
                      <a:pt x="5" y="5"/>
                    </a:cubicBezTo>
                    <a:cubicBezTo>
                      <a:pt x="5" y="5"/>
                      <a:pt x="3" y="4"/>
                      <a:pt x="6" y="3"/>
                    </a:cubicBezTo>
                    <a:cubicBezTo>
                      <a:pt x="5" y="1"/>
                      <a:pt x="9" y="3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lose/>
                  </a:path>
                </a:pathLst>
              </a:custGeom>
              <a:solidFill>
                <a:srgbClr val="FFDF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8" name="Freeform 182"/>
              <p:cNvSpPr>
                <a:spLocks/>
              </p:cNvSpPr>
              <p:nvPr/>
            </p:nvSpPr>
            <p:spPr bwMode="auto">
              <a:xfrm>
                <a:off x="6329363" y="3016250"/>
                <a:ext cx="44450" cy="50800"/>
              </a:xfrm>
              <a:custGeom>
                <a:avLst/>
                <a:gdLst>
                  <a:gd name="T0" fmla="*/ 201612500 w 7"/>
                  <a:gd name="T1" fmla="*/ 80645000 h 8"/>
                  <a:gd name="T2" fmla="*/ 80645000 w 7"/>
                  <a:gd name="T3" fmla="*/ 282257500 h 8"/>
                  <a:gd name="T4" fmla="*/ 120967500 w 7"/>
                  <a:gd name="T5" fmla="*/ 241935000 h 8"/>
                  <a:gd name="T6" fmla="*/ 161290000 w 7"/>
                  <a:gd name="T7" fmla="*/ 161290000 h 8"/>
                  <a:gd name="T8" fmla="*/ 241935000 w 7"/>
                  <a:gd name="T9" fmla="*/ 120967500 h 8"/>
                  <a:gd name="T10" fmla="*/ 201612500 w 7"/>
                  <a:gd name="T11" fmla="*/ 80645000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7" h="8">
                    <a:moveTo>
                      <a:pt x="5" y="2"/>
                    </a:moveTo>
                    <a:cubicBezTo>
                      <a:pt x="3" y="0"/>
                      <a:pt x="0" y="3"/>
                      <a:pt x="2" y="7"/>
                    </a:cubicBezTo>
                    <a:cubicBezTo>
                      <a:pt x="2" y="8"/>
                      <a:pt x="4" y="7"/>
                      <a:pt x="3" y="6"/>
                    </a:cubicBezTo>
                    <a:cubicBezTo>
                      <a:pt x="3" y="5"/>
                      <a:pt x="4" y="4"/>
                      <a:pt x="4" y="4"/>
                    </a:cubicBezTo>
                    <a:cubicBezTo>
                      <a:pt x="6" y="4"/>
                      <a:pt x="4" y="3"/>
                      <a:pt x="6" y="3"/>
                    </a:cubicBezTo>
                    <a:cubicBezTo>
                      <a:pt x="7" y="3"/>
                      <a:pt x="4" y="1"/>
                      <a:pt x="5" y="2"/>
                    </a:cubicBezTo>
                    <a:close/>
                  </a:path>
                </a:pathLst>
              </a:custGeom>
              <a:solidFill>
                <a:srgbClr val="FFDF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9" name="Freeform 183"/>
              <p:cNvSpPr>
                <a:spLocks/>
              </p:cNvSpPr>
              <p:nvPr/>
            </p:nvSpPr>
            <p:spPr bwMode="auto">
              <a:xfrm>
                <a:off x="6373813" y="3111500"/>
                <a:ext cx="31750" cy="46037"/>
              </a:xfrm>
              <a:custGeom>
                <a:avLst/>
                <a:gdLst>
                  <a:gd name="T0" fmla="*/ 161290000 w 5"/>
                  <a:gd name="T1" fmla="*/ 43255050 h 7"/>
                  <a:gd name="T2" fmla="*/ 120967500 w 5"/>
                  <a:gd name="T3" fmla="*/ 259517146 h 7"/>
                  <a:gd name="T4" fmla="*/ 120967500 w 5"/>
                  <a:gd name="T5" fmla="*/ 129758573 h 7"/>
                  <a:gd name="T6" fmla="*/ 161290000 w 5"/>
                  <a:gd name="T7" fmla="*/ 129758573 h 7"/>
                  <a:gd name="T8" fmla="*/ 201612500 w 5"/>
                  <a:gd name="T9" fmla="*/ 86503523 h 7"/>
                  <a:gd name="T10" fmla="*/ 161290000 w 5"/>
                  <a:gd name="T11" fmla="*/ 43255050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" h="7">
                    <a:moveTo>
                      <a:pt x="4" y="1"/>
                    </a:moveTo>
                    <a:cubicBezTo>
                      <a:pt x="0" y="0"/>
                      <a:pt x="1" y="7"/>
                      <a:pt x="3" y="6"/>
                    </a:cubicBezTo>
                    <a:cubicBezTo>
                      <a:pt x="3" y="4"/>
                      <a:pt x="2" y="5"/>
                      <a:pt x="3" y="3"/>
                    </a:cubicBezTo>
                    <a:cubicBezTo>
                      <a:pt x="3" y="3"/>
                      <a:pt x="2" y="2"/>
                      <a:pt x="4" y="3"/>
                    </a:cubicBezTo>
                    <a:cubicBezTo>
                      <a:pt x="4" y="3"/>
                      <a:pt x="4" y="2"/>
                      <a:pt x="5" y="2"/>
                    </a:cubicBezTo>
                    <a:cubicBezTo>
                      <a:pt x="5" y="2"/>
                      <a:pt x="5" y="1"/>
                      <a:pt x="4" y="1"/>
                    </a:cubicBezTo>
                    <a:close/>
                  </a:path>
                </a:pathLst>
              </a:custGeom>
              <a:solidFill>
                <a:srgbClr val="FFDF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0" name="Freeform 184"/>
              <p:cNvSpPr>
                <a:spLocks/>
              </p:cNvSpPr>
              <p:nvPr/>
            </p:nvSpPr>
            <p:spPr bwMode="auto">
              <a:xfrm>
                <a:off x="5694363" y="3798888"/>
                <a:ext cx="449263" cy="352425"/>
              </a:xfrm>
              <a:custGeom>
                <a:avLst/>
                <a:gdLst>
                  <a:gd name="T0" fmla="*/ 2147483646 w 70"/>
                  <a:gd name="T1" fmla="*/ 0 h 55"/>
                  <a:gd name="T2" fmla="*/ 1194545391 w 70"/>
                  <a:gd name="T3" fmla="*/ 821182289 h 55"/>
                  <a:gd name="T4" fmla="*/ 823826399 w 70"/>
                  <a:gd name="T5" fmla="*/ 1354945970 h 55"/>
                  <a:gd name="T6" fmla="*/ 2141944787 w 70"/>
                  <a:gd name="T7" fmla="*/ 328472915 h 55"/>
                  <a:gd name="T8" fmla="*/ 2147483646 w 70"/>
                  <a:gd name="T9" fmla="*/ 0 h 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0" h="55">
                    <a:moveTo>
                      <a:pt x="70" y="0"/>
                    </a:moveTo>
                    <a:cubicBezTo>
                      <a:pt x="49" y="9"/>
                      <a:pt x="48" y="5"/>
                      <a:pt x="29" y="20"/>
                    </a:cubicBezTo>
                    <a:cubicBezTo>
                      <a:pt x="19" y="27"/>
                      <a:pt x="0" y="55"/>
                      <a:pt x="20" y="33"/>
                    </a:cubicBezTo>
                    <a:cubicBezTo>
                      <a:pt x="27" y="25"/>
                      <a:pt x="41" y="9"/>
                      <a:pt x="52" y="8"/>
                    </a:cubicBezTo>
                    <a:cubicBezTo>
                      <a:pt x="54" y="8"/>
                      <a:pt x="68" y="1"/>
                      <a:pt x="70" y="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1" name="Freeform 185"/>
              <p:cNvSpPr>
                <a:spLocks/>
              </p:cNvSpPr>
              <p:nvPr/>
            </p:nvSpPr>
            <p:spPr bwMode="auto">
              <a:xfrm>
                <a:off x="5757863" y="3887788"/>
                <a:ext cx="282575" cy="307975"/>
              </a:xfrm>
              <a:custGeom>
                <a:avLst/>
                <a:gdLst>
                  <a:gd name="T0" fmla="*/ 1814741605 w 44"/>
                  <a:gd name="T1" fmla="*/ 0 h 48"/>
                  <a:gd name="T2" fmla="*/ 1319811493 w 44"/>
                  <a:gd name="T3" fmla="*/ 370500341 h 48"/>
                  <a:gd name="T4" fmla="*/ 453687007 w 44"/>
                  <a:gd name="T5" fmla="*/ 1193839423 h 48"/>
                  <a:gd name="T6" fmla="*/ 494930113 w 44"/>
                  <a:gd name="T7" fmla="*/ 1317343814 h 48"/>
                  <a:gd name="T8" fmla="*/ 824881380 w 44"/>
                  <a:gd name="T9" fmla="*/ 905671065 h 48"/>
                  <a:gd name="T10" fmla="*/ 1649762760 w 44"/>
                  <a:gd name="T11" fmla="*/ 205836374 h 48"/>
                  <a:gd name="T12" fmla="*/ 1814741605 w 44"/>
                  <a:gd name="T13" fmla="*/ 0 h 4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4" h="48">
                    <a:moveTo>
                      <a:pt x="44" y="0"/>
                    </a:moveTo>
                    <a:cubicBezTo>
                      <a:pt x="42" y="4"/>
                      <a:pt x="36" y="7"/>
                      <a:pt x="32" y="9"/>
                    </a:cubicBezTo>
                    <a:cubicBezTo>
                      <a:pt x="26" y="11"/>
                      <a:pt x="14" y="22"/>
                      <a:pt x="11" y="29"/>
                    </a:cubicBezTo>
                    <a:cubicBezTo>
                      <a:pt x="9" y="33"/>
                      <a:pt x="0" y="48"/>
                      <a:pt x="12" y="32"/>
                    </a:cubicBezTo>
                    <a:cubicBezTo>
                      <a:pt x="15" y="28"/>
                      <a:pt x="17" y="26"/>
                      <a:pt x="20" y="22"/>
                    </a:cubicBezTo>
                    <a:cubicBezTo>
                      <a:pt x="25" y="15"/>
                      <a:pt x="34" y="12"/>
                      <a:pt x="40" y="5"/>
                    </a:cubicBezTo>
                    <a:cubicBezTo>
                      <a:pt x="40" y="4"/>
                      <a:pt x="43" y="1"/>
                      <a:pt x="44" y="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2" name="Freeform 186"/>
              <p:cNvSpPr>
                <a:spLocks/>
              </p:cNvSpPr>
              <p:nvPr/>
            </p:nvSpPr>
            <p:spPr bwMode="auto">
              <a:xfrm>
                <a:off x="5829300" y="3952875"/>
                <a:ext cx="223838" cy="255587"/>
              </a:xfrm>
              <a:custGeom>
                <a:avLst/>
                <a:gdLst>
                  <a:gd name="T0" fmla="*/ 1431527150 w 35"/>
                  <a:gd name="T1" fmla="*/ 0 h 40"/>
                  <a:gd name="T2" fmla="*/ 409009584 w 35"/>
                  <a:gd name="T3" fmla="*/ 1143183144 h 40"/>
                  <a:gd name="T4" fmla="*/ 0 w 35"/>
                  <a:gd name="T5" fmla="*/ 1633117864 h 40"/>
                  <a:gd name="T6" fmla="*/ 409009584 w 35"/>
                  <a:gd name="T7" fmla="*/ 1224836801 h 40"/>
                  <a:gd name="T8" fmla="*/ 981619165 w 35"/>
                  <a:gd name="T9" fmla="*/ 571588377 h 40"/>
                  <a:gd name="T10" fmla="*/ 1431527150 w 35"/>
                  <a:gd name="T11" fmla="*/ 0 h 4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5" h="40">
                    <a:moveTo>
                      <a:pt x="35" y="0"/>
                    </a:moveTo>
                    <a:cubicBezTo>
                      <a:pt x="25" y="6"/>
                      <a:pt x="19" y="19"/>
                      <a:pt x="10" y="28"/>
                    </a:cubicBezTo>
                    <a:cubicBezTo>
                      <a:pt x="6" y="31"/>
                      <a:pt x="0" y="40"/>
                      <a:pt x="0" y="40"/>
                    </a:cubicBezTo>
                    <a:cubicBezTo>
                      <a:pt x="1" y="40"/>
                      <a:pt x="6" y="35"/>
                      <a:pt x="10" y="30"/>
                    </a:cubicBezTo>
                    <a:cubicBezTo>
                      <a:pt x="15" y="23"/>
                      <a:pt x="19" y="24"/>
                      <a:pt x="24" y="14"/>
                    </a:cubicBezTo>
                    <a:cubicBezTo>
                      <a:pt x="27" y="10"/>
                      <a:pt x="32" y="2"/>
                      <a:pt x="35" y="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3" name="Freeform 187"/>
              <p:cNvSpPr>
                <a:spLocks/>
              </p:cNvSpPr>
              <p:nvPr/>
            </p:nvSpPr>
            <p:spPr bwMode="auto">
              <a:xfrm>
                <a:off x="5854700" y="3965575"/>
                <a:ext cx="268288" cy="301625"/>
              </a:xfrm>
              <a:custGeom>
                <a:avLst/>
                <a:gdLst>
                  <a:gd name="T0" fmla="*/ 1713772642 w 42"/>
                  <a:gd name="T1" fmla="*/ 0 h 47"/>
                  <a:gd name="T2" fmla="*/ 979295915 w 42"/>
                  <a:gd name="T3" fmla="*/ 700142218 h 47"/>
                  <a:gd name="T4" fmla="*/ 530456478 w 42"/>
                  <a:gd name="T5" fmla="*/ 1276733702 h 47"/>
                  <a:gd name="T6" fmla="*/ 367235170 w 42"/>
                  <a:gd name="T7" fmla="*/ 1606217301 h 47"/>
                  <a:gd name="T8" fmla="*/ 816080994 w 42"/>
                  <a:gd name="T9" fmla="*/ 1029625816 h 47"/>
                  <a:gd name="T10" fmla="*/ 1591363048 w 42"/>
                  <a:gd name="T11" fmla="*/ 123557152 h 47"/>
                  <a:gd name="T12" fmla="*/ 1713772642 w 42"/>
                  <a:gd name="T13" fmla="*/ 0 h 4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2" h="47">
                    <a:moveTo>
                      <a:pt x="42" y="0"/>
                    </a:moveTo>
                    <a:cubicBezTo>
                      <a:pt x="37" y="4"/>
                      <a:pt x="33" y="12"/>
                      <a:pt x="24" y="17"/>
                    </a:cubicBezTo>
                    <a:cubicBezTo>
                      <a:pt x="19" y="21"/>
                      <a:pt x="16" y="25"/>
                      <a:pt x="13" y="31"/>
                    </a:cubicBezTo>
                    <a:cubicBezTo>
                      <a:pt x="13" y="32"/>
                      <a:pt x="0" y="47"/>
                      <a:pt x="9" y="39"/>
                    </a:cubicBezTo>
                    <a:cubicBezTo>
                      <a:pt x="14" y="34"/>
                      <a:pt x="16" y="31"/>
                      <a:pt x="20" y="25"/>
                    </a:cubicBezTo>
                    <a:cubicBezTo>
                      <a:pt x="24" y="17"/>
                      <a:pt x="32" y="18"/>
                      <a:pt x="39" y="3"/>
                    </a:cubicBezTo>
                    <a:cubicBezTo>
                      <a:pt x="40" y="1"/>
                      <a:pt x="41" y="0"/>
                      <a:pt x="42" y="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4" name="Freeform 188"/>
              <p:cNvSpPr>
                <a:spLocks/>
              </p:cNvSpPr>
              <p:nvPr/>
            </p:nvSpPr>
            <p:spPr bwMode="auto">
              <a:xfrm>
                <a:off x="5918200" y="3946525"/>
                <a:ext cx="263525" cy="320675"/>
              </a:xfrm>
              <a:custGeom>
                <a:avLst/>
                <a:gdLst>
                  <a:gd name="T0" fmla="*/ 1445916683 w 41"/>
                  <a:gd name="T1" fmla="*/ 287934083 h 50"/>
                  <a:gd name="T2" fmla="*/ 1404607532 w 41"/>
                  <a:gd name="T3" fmla="*/ 329063858 h 50"/>
                  <a:gd name="T4" fmla="*/ 619682251 w 41"/>
                  <a:gd name="T5" fmla="*/ 1398521397 h 50"/>
                  <a:gd name="T6" fmla="*/ 784925281 w 41"/>
                  <a:gd name="T7" fmla="*/ 1357391621 h 50"/>
                  <a:gd name="T8" fmla="*/ 1363291954 w 41"/>
                  <a:gd name="T9" fmla="*/ 658127716 h 50"/>
                  <a:gd name="T10" fmla="*/ 1693790869 w 41"/>
                  <a:gd name="T11" fmla="*/ 0 h 50"/>
                  <a:gd name="T12" fmla="*/ 1445916683 w 41"/>
                  <a:gd name="T13" fmla="*/ 287934083 h 5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1" h="50">
                    <a:moveTo>
                      <a:pt x="35" y="7"/>
                    </a:moveTo>
                    <a:cubicBezTo>
                      <a:pt x="34" y="8"/>
                      <a:pt x="34" y="8"/>
                      <a:pt x="34" y="8"/>
                    </a:cubicBezTo>
                    <a:cubicBezTo>
                      <a:pt x="28" y="21"/>
                      <a:pt x="24" y="24"/>
                      <a:pt x="15" y="34"/>
                    </a:cubicBezTo>
                    <a:cubicBezTo>
                      <a:pt x="0" y="50"/>
                      <a:pt x="11" y="42"/>
                      <a:pt x="19" y="33"/>
                    </a:cubicBezTo>
                    <a:cubicBezTo>
                      <a:pt x="25" y="26"/>
                      <a:pt x="29" y="24"/>
                      <a:pt x="33" y="16"/>
                    </a:cubicBezTo>
                    <a:cubicBezTo>
                      <a:pt x="34" y="14"/>
                      <a:pt x="41" y="0"/>
                      <a:pt x="41" y="0"/>
                    </a:cubicBezTo>
                    <a:cubicBezTo>
                      <a:pt x="40" y="0"/>
                      <a:pt x="35" y="6"/>
                      <a:pt x="35" y="7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5" name="Freeform 189"/>
              <p:cNvSpPr>
                <a:spLocks/>
              </p:cNvSpPr>
              <p:nvPr/>
            </p:nvSpPr>
            <p:spPr bwMode="auto">
              <a:xfrm>
                <a:off x="6291263" y="4125913"/>
                <a:ext cx="454025" cy="274637"/>
              </a:xfrm>
              <a:custGeom>
                <a:avLst/>
                <a:gdLst>
                  <a:gd name="T0" fmla="*/ 286246776 w 71"/>
                  <a:gd name="T1" fmla="*/ 530304886 h 43"/>
                  <a:gd name="T2" fmla="*/ 122676276 w 71"/>
                  <a:gd name="T3" fmla="*/ 1182982910 h 43"/>
                  <a:gd name="T4" fmla="*/ 408923052 w 71"/>
                  <a:gd name="T5" fmla="*/ 1182982910 h 43"/>
                  <a:gd name="T6" fmla="*/ 1104092879 w 71"/>
                  <a:gd name="T7" fmla="*/ 1631701447 h 43"/>
                  <a:gd name="T8" fmla="*/ 1758374878 w 71"/>
                  <a:gd name="T9" fmla="*/ 1590908272 h 43"/>
                  <a:gd name="T10" fmla="*/ 2126403706 w 71"/>
                  <a:gd name="T11" fmla="*/ 1223776085 h 43"/>
                  <a:gd name="T12" fmla="*/ 2147483646 w 71"/>
                  <a:gd name="T13" fmla="*/ 693471199 h 43"/>
                  <a:gd name="T14" fmla="*/ 2147483646 w 71"/>
                  <a:gd name="T15" fmla="*/ 489511711 h 43"/>
                  <a:gd name="T16" fmla="*/ 2126403706 w 71"/>
                  <a:gd name="T17" fmla="*/ 856643898 h 43"/>
                  <a:gd name="T18" fmla="*/ 1758374878 w 71"/>
                  <a:gd name="T19" fmla="*/ 652684411 h 43"/>
                  <a:gd name="T20" fmla="*/ 1226775550 w 71"/>
                  <a:gd name="T21" fmla="*/ 734264374 h 43"/>
                  <a:gd name="T22" fmla="*/ 776958275 w 71"/>
                  <a:gd name="T23" fmla="*/ 775057549 h 43"/>
                  <a:gd name="T24" fmla="*/ 531599328 w 71"/>
                  <a:gd name="T25" fmla="*/ 693471199 h 43"/>
                  <a:gd name="T26" fmla="*/ 327140999 w 71"/>
                  <a:gd name="T27" fmla="*/ 448718537 h 43"/>
                  <a:gd name="T28" fmla="*/ 286246776 w 71"/>
                  <a:gd name="T29" fmla="*/ 530304886 h 4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71" h="43">
                    <a:moveTo>
                      <a:pt x="7" y="13"/>
                    </a:moveTo>
                    <a:cubicBezTo>
                      <a:pt x="4" y="16"/>
                      <a:pt x="0" y="25"/>
                      <a:pt x="3" y="29"/>
                    </a:cubicBezTo>
                    <a:cubicBezTo>
                      <a:pt x="5" y="31"/>
                      <a:pt x="10" y="23"/>
                      <a:pt x="10" y="29"/>
                    </a:cubicBezTo>
                    <a:cubicBezTo>
                      <a:pt x="10" y="42"/>
                      <a:pt x="25" y="39"/>
                      <a:pt x="27" y="40"/>
                    </a:cubicBezTo>
                    <a:cubicBezTo>
                      <a:pt x="31" y="43"/>
                      <a:pt x="38" y="42"/>
                      <a:pt x="43" y="39"/>
                    </a:cubicBezTo>
                    <a:cubicBezTo>
                      <a:pt x="46" y="38"/>
                      <a:pt x="48" y="29"/>
                      <a:pt x="52" y="30"/>
                    </a:cubicBezTo>
                    <a:cubicBezTo>
                      <a:pt x="58" y="32"/>
                      <a:pt x="69" y="24"/>
                      <a:pt x="70" y="17"/>
                    </a:cubicBezTo>
                    <a:cubicBezTo>
                      <a:pt x="71" y="12"/>
                      <a:pt x="70" y="0"/>
                      <a:pt x="67" y="12"/>
                    </a:cubicBezTo>
                    <a:cubicBezTo>
                      <a:pt x="65" y="18"/>
                      <a:pt x="59" y="24"/>
                      <a:pt x="52" y="21"/>
                    </a:cubicBezTo>
                    <a:cubicBezTo>
                      <a:pt x="45" y="18"/>
                      <a:pt x="41" y="33"/>
                      <a:pt x="43" y="16"/>
                    </a:cubicBezTo>
                    <a:cubicBezTo>
                      <a:pt x="43" y="9"/>
                      <a:pt x="35" y="9"/>
                      <a:pt x="30" y="18"/>
                    </a:cubicBezTo>
                    <a:cubicBezTo>
                      <a:pt x="27" y="23"/>
                      <a:pt x="20" y="31"/>
                      <a:pt x="19" y="19"/>
                    </a:cubicBezTo>
                    <a:cubicBezTo>
                      <a:pt x="17" y="21"/>
                      <a:pt x="14" y="25"/>
                      <a:pt x="13" y="17"/>
                    </a:cubicBezTo>
                    <a:cubicBezTo>
                      <a:pt x="12" y="14"/>
                      <a:pt x="14" y="9"/>
                      <a:pt x="8" y="11"/>
                    </a:cubicBezTo>
                    <a:cubicBezTo>
                      <a:pt x="7" y="11"/>
                      <a:pt x="7" y="12"/>
                      <a:pt x="7" y="13"/>
                    </a:cubicBezTo>
                    <a:close/>
                  </a:path>
                </a:pathLst>
              </a:custGeom>
              <a:solidFill>
                <a:srgbClr val="E856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6" name="Freeform 190"/>
              <p:cNvSpPr>
                <a:spLocks/>
              </p:cNvSpPr>
              <p:nvPr/>
            </p:nvSpPr>
            <p:spPr bwMode="auto">
              <a:xfrm>
                <a:off x="6361113" y="3990975"/>
                <a:ext cx="103188" cy="563562"/>
              </a:xfrm>
              <a:custGeom>
                <a:avLst/>
                <a:gdLst>
                  <a:gd name="T0" fmla="*/ 374333818 w 16"/>
                  <a:gd name="T1" fmla="*/ 0 h 88"/>
                  <a:gd name="T2" fmla="*/ 124780089 w 16"/>
                  <a:gd name="T3" fmla="*/ 1845569488 h 88"/>
                  <a:gd name="T4" fmla="*/ 374333818 w 16"/>
                  <a:gd name="T5" fmla="*/ 2147483646 h 88"/>
                  <a:gd name="T6" fmla="*/ 207962516 w 16"/>
                  <a:gd name="T7" fmla="*/ 779239739 h 88"/>
                  <a:gd name="T8" fmla="*/ 374333818 w 16"/>
                  <a:gd name="T9" fmla="*/ 0 h 8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88">
                    <a:moveTo>
                      <a:pt x="9" y="0"/>
                    </a:moveTo>
                    <a:cubicBezTo>
                      <a:pt x="5" y="22"/>
                      <a:pt x="1" y="21"/>
                      <a:pt x="3" y="45"/>
                    </a:cubicBezTo>
                    <a:cubicBezTo>
                      <a:pt x="4" y="57"/>
                      <a:pt x="16" y="88"/>
                      <a:pt x="9" y="59"/>
                    </a:cubicBezTo>
                    <a:cubicBezTo>
                      <a:pt x="6" y="49"/>
                      <a:pt x="0" y="28"/>
                      <a:pt x="5" y="19"/>
                    </a:cubicBezTo>
                    <a:cubicBezTo>
                      <a:pt x="6" y="17"/>
                      <a:pt x="8" y="1"/>
                      <a:pt x="9" y="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7" name="Freeform 191"/>
              <p:cNvSpPr>
                <a:spLocks/>
              </p:cNvSpPr>
              <p:nvPr/>
            </p:nvSpPr>
            <p:spPr bwMode="auto">
              <a:xfrm>
                <a:off x="6430963" y="4125913"/>
                <a:ext cx="103188" cy="403225"/>
              </a:xfrm>
              <a:custGeom>
                <a:avLst/>
                <a:gdLst>
                  <a:gd name="T0" fmla="*/ 0 w 16"/>
                  <a:gd name="T1" fmla="*/ 0 h 63"/>
                  <a:gd name="T2" fmla="*/ 41591213 w 16"/>
                  <a:gd name="T3" fmla="*/ 573513958 h 63"/>
                  <a:gd name="T4" fmla="*/ 291151391 w 16"/>
                  <a:gd name="T5" fmla="*/ 1761498013 h 63"/>
                  <a:gd name="T6" fmla="*/ 415931480 w 16"/>
                  <a:gd name="T7" fmla="*/ 1802460553 h 63"/>
                  <a:gd name="T8" fmla="*/ 249560178 w 16"/>
                  <a:gd name="T9" fmla="*/ 1269915535 h 63"/>
                  <a:gd name="T10" fmla="*/ 124780089 w 16"/>
                  <a:gd name="T11" fmla="*/ 245788039 h 63"/>
                  <a:gd name="T12" fmla="*/ 0 w 16"/>
                  <a:gd name="T13" fmla="*/ 0 h 6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6" h="63">
                    <a:moveTo>
                      <a:pt x="0" y="0"/>
                    </a:moveTo>
                    <a:cubicBezTo>
                      <a:pt x="2" y="4"/>
                      <a:pt x="2" y="10"/>
                      <a:pt x="1" y="14"/>
                    </a:cubicBezTo>
                    <a:cubicBezTo>
                      <a:pt x="0" y="20"/>
                      <a:pt x="3" y="37"/>
                      <a:pt x="7" y="43"/>
                    </a:cubicBezTo>
                    <a:cubicBezTo>
                      <a:pt x="9" y="47"/>
                      <a:pt x="16" y="63"/>
                      <a:pt x="10" y="44"/>
                    </a:cubicBezTo>
                    <a:cubicBezTo>
                      <a:pt x="8" y="39"/>
                      <a:pt x="7" y="36"/>
                      <a:pt x="6" y="31"/>
                    </a:cubicBezTo>
                    <a:cubicBezTo>
                      <a:pt x="3" y="24"/>
                      <a:pt x="5" y="14"/>
                      <a:pt x="3" y="6"/>
                    </a:cubicBezTo>
                    <a:cubicBezTo>
                      <a:pt x="2" y="5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8" name="Freeform 192"/>
              <p:cNvSpPr>
                <a:spLocks/>
              </p:cNvSpPr>
              <p:nvPr/>
            </p:nvSpPr>
            <p:spPr bwMode="auto">
              <a:xfrm>
                <a:off x="6489700" y="4144963"/>
                <a:ext cx="95250" cy="333375"/>
              </a:xfrm>
              <a:custGeom>
                <a:avLst/>
                <a:gdLst>
                  <a:gd name="T0" fmla="*/ 0 w 15"/>
                  <a:gd name="T1" fmla="*/ 0 h 52"/>
                  <a:gd name="T2" fmla="*/ 403225000 w 15"/>
                  <a:gd name="T3" fmla="*/ 1520760584 h 52"/>
                  <a:gd name="T4" fmla="*/ 604837500 w 15"/>
                  <a:gd name="T5" fmla="*/ 2137286358 h 52"/>
                  <a:gd name="T6" fmla="*/ 443547500 w 15"/>
                  <a:gd name="T7" fmla="*/ 1561861875 h 52"/>
                  <a:gd name="T8" fmla="*/ 241935000 w 15"/>
                  <a:gd name="T9" fmla="*/ 698728356 h 52"/>
                  <a:gd name="T10" fmla="*/ 0 w 15"/>
                  <a:gd name="T11" fmla="*/ 0 h 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5" h="52">
                    <a:moveTo>
                      <a:pt x="0" y="0"/>
                    </a:moveTo>
                    <a:cubicBezTo>
                      <a:pt x="0" y="12"/>
                      <a:pt x="7" y="25"/>
                      <a:pt x="10" y="37"/>
                    </a:cubicBezTo>
                    <a:cubicBezTo>
                      <a:pt x="11" y="43"/>
                      <a:pt x="14" y="52"/>
                      <a:pt x="15" y="52"/>
                    </a:cubicBezTo>
                    <a:cubicBezTo>
                      <a:pt x="15" y="52"/>
                      <a:pt x="14" y="44"/>
                      <a:pt x="11" y="38"/>
                    </a:cubicBezTo>
                    <a:cubicBezTo>
                      <a:pt x="8" y="30"/>
                      <a:pt x="11" y="28"/>
                      <a:pt x="6" y="17"/>
                    </a:cubicBezTo>
                    <a:cubicBezTo>
                      <a:pt x="4" y="13"/>
                      <a:pt x="0" y="5"/>
                      <a:pt x="0" y="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9" name="Freeform 193"/>
              <p:cNvSpPr>
                <a:spLocks/>
              </p:cNvSpPr>
              <p:nvPr/>
            </p:nvSpPr>
            <p:spPr bwMode="auto">
              <a:xfrm>
                <a:off x="6527800" y="4106863"/>
                <a:ext cx="109538" cy="384175"/>
              </a:xfrm>
              <a:custGeom>
                <a:avLst/>
                <a:gdLst>
                  <a:gd name="T0" fmla="*/ 0 w 17"/>
                  <a:gd name="T1" fmla="*/ 0 h 60"/>
                  <a:gd name="T2" fmla="*/ 207587397 w 17"/>
                  <a:gd name="T3" fmla="*/ 983936204 h 60"/>
                  <a:gd name="T4" fmla="*/ 415174794 w 17"/>
                  <a:gd name="T5" fmla="*/ 1639895808 h 60"/>
                  <a:gd name="T6" fmla="*/ 622762190 w 17"/>
                  <a:gd name="T7" fmla="*/ 1967872408 h 60"/>
                  <a:gd name="T8" fmla="*/ 373659892 w 17"/>
                  <a:gd name="T9" fmla="*/ 1311912805 h 60"/>
                  <a:gd name="T10" fmla="*/ 41514902 w 17"/>
                  <a:gd name="T11" fmla="*/ 122993626 h 60"/>
                  <a:gd name="T12" fmla="*/ 0 w 17"/>
                  <a:gd name="T13" fmla="*/ 0 h 6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7" h="60">
                    <a:moveTo>
                      <a:pt x="0" y="0"/>
                    </a:moveTo>
                    <a:cubicBezTo>
                      <a:pt x="0" y="6"/>
                      <a:pt x="5" y="13"/>
                      <a:pt x="5" y="24"/>
                    </a:cubicBezTo>
                    <a:cubicBezTo>
                      <a:pt x="5" y="30"/>
                      <a:pt x="7" y="35"/>
                      <a:pt x="10" y="40"/>
                    </a:cubicBezTo>
                    <a:cubicBezTo>
                      <a:pt x="11" y="41"/>
                      <a:pt x="17" y="60"/>
                      <a:pt x="15" y="48"/>
                    </a:cubicBezTo>
                    <a:cubicBezTo>
                      <a:pt x="14" y="42"/>
                      <a:pt x="12" y="38"/>
                      <a:pt x="9" y="32"/>
                    </a:cubicBezTo>
                    <a:cubicBezTo>
                      <a:pt x="5" y="24"/>
                      <a:pt x="10" y="18"/>
                      <a:pt x="1" y="3"/>
                    </a:cubicBezTo>
                    <a:cubicBezTo>
                      <a:pt x="0" y="2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70" name="Freeform 194"/>
              <p:cNvSpPr>
                <a:spLocks/>
              </p:cNvSpPr>
              <p:nvPr/>
            </p:nvSpPr>
            <p:spPr bwMode="auto">
              <a:xfrm>
                <a:off x="6559550" y="4098925"/>
                <a:ext cx="109538" cy="328612"/>
              </a:xfrm>
              <a:custGeom>
                <a:avLst/>
                <a:gdLst>
                  <a:gd name="T0" fmla="*/ 207587397 w 17"/>
                  <a:gd name="T1" fmla="*/ 415172267 h 51"/>
                  <a:gd name="T2" fmla="*/ 539725943 w 17"/>
                  <a:gd name="T3" fmla="*/ 1370060748 h 51"/>
                  <a:gd name="T4" fmla="*/ 581247288 w 17"/>
                  <a:gd name="T5" fmla="*/ 1203995708 h 51"/>
                  <a:gd name="T6" fmla="*/ 332138546 w 17"/>
                  <a:gd name="T7" fmla="*/ 498201565 h 51"/>
                  <a:gd name="T8" fmla="*/ 0 w 17"/>
                  <a:gd name="T9" fmla="*/ 0 h 51"/>
                  <a:gd name="T10" fmla="*/ 207587397 w 17"/>
                  <a:gd name="T11" fmla="*/ 415172267 h 5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" h="51">
                    <a:moveTo>
                      <a:pt x="5" y="10"/>
                    </a:moveTo>
                    <a:cubicBezTo>
                      <a:pt x="11" y="20"/>
                      <a:pt x="10" y="22"/>
                      <a:pt x="13" y="33"/>
                    </a:cubicBezTo>
                    <a:cubicBezTo>
                      <a:pt x="17" y="51"/>
                      <a:pt x="17" y="39"/>
                      <a:pt x="14" y="29"/>
                    </a:cubicBezTo>
                    <a:cubicBezTo>
                      <a:pt x="12" y="23"/>
                      <a:pt x="13" y="19"/>
                      <a:pt x="8" y="12"/>
                    </a:cubicBezTo>
                    <a:cubicBezTo>
                      <a:pt x="7" y="11"/>
                      <a:pt x="0" y="0"/>
                      <a:pt x="0" y="0"/>
                    </a:cubicBezTo>
                    <a:cubicBezTo>
                      <a:pt x="0" y="1"/>
                      <a:pt x="4" y="9"/>
                      <a:pt x="5" y="1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71" name="Freeform 195"/>
              <p:cNvSpPr>
                <a:spLocks/>
              </p:cNvSpPr>
              <p:nvPr/>
            </p:nvSpPr>
            <p:spPr bwMode="auto">
              <a:xfrm>
                <a:off x="6637338" y="4010025"/>
                <a:ext cx="160338" cy="390525"/>
              </a:xfrm>
              <a:custGeom>
                <a:avLst/>
                <a:gdLst>
                  <a:gd name="T0" fmla="*/ 123402538 w 25"/>
                  <a:gd name="T1" fmla="*/ 368873270 h 61"/>
                  <a:gd name="T2" fmla="*/ 205668759 w 25"/>
                  <a:gd name="T3" fmla="*/ 409859189 h 61"/>
                  <a:gd name="T4" fmla="*/ 740395989 w 25"/>
                  <a:gd name="T5" fmla="*/ 1639449558 h 61"/>
                  <a:gd name="T6" fmla="*/ 781532307 w 25"/>
                  <a:gd name="T7" fmla="*/ 1434519964 h 61"/>
                  <a:gd name="T8" fmla="*/ 452467422 w 25"/>
                  <a:gd name="T9" fmla="*/ 614795185 h 61"/>
                  <a:gd name="T10" fmla="*/ 0 w 25"/>
                  <a:gd name="T11" fmla="*/ 0 h 61"/>
                  <a:gd name="T12" fmla="*/ 123402538 w 25"/>
                  <a:gd name="T13" fmla="*/ 368873270 h 6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5" h="61">
                    <a:moveTo>
                      <a:pt x="3" y="9"/>
                    </a:moveTo>
                    <a:cubicBezTo>
                      <a:pt x="5" y="10"/>
                      <a:pt x="5" y="10"/>
                      <a:pt x="5" y="10"/>
                    </a:cubicBezTo>
                    <a:cubicBezTo>
                      <a:pt x="12" y="22"/>
                      <a:pt x="14" y="27"/>
                      <a:pt x="18" y="40"/>
                    </a:cubicBezTo>
                    <a:cubicBezTo>
                      <a:pt x="25" y="61"/>
                      <a:pt x="23" y="47"/>
                      <a:pt x="19" y="35"/>
                    </a:cubicBezTo>
                    <a:cubicBezTo>
                      <a:pt x="16" y="27"/>
                      <a:pt x="16" y="23"/>
                      <a:pt x="11" y="15"/>
                    </a:cubicBezTo>
                    <a:cubicBezTo>
                      <a:pt x="9" y="13"/>
                      <a:pt x="1" y="0"/>
                      <a:pt x="0" y="0"/>
                    </a:cubicBezTo>
                    <a:cubicBezTo>
                      <a:pt x="0" y="1"/>
                      <a:pt x="3" y="8"/>
                      <a:pt x="3" y="9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72" name="Freeform 196"/>
              <p:cNvSpPr>
                <a:spLocks/>
              </p:cNvSpPr>
              <p:nvPr/>
            </p:nvSpPr>
            <p:spPr bwMode="auto">
              <a:xfrm>
                <a:off x="6297613" y="4035425"/>
                <a:ext cx="69850" cy="411162"/>
              </a:xfrm>
              <a:custGeom>
                <a:avLst/>
                <a:gdLst>
                  <a:gd name="T0" fmla="*/ 403225000 w 11"/>
                  <a:gd name="T1" fmla="*/ 0 h 64"/>
                  <a:gd name="T2" fmla="*/ 241935000 w 11"/>
                  <a:gd name="T3" fmla="*/ 536547137 h 64"/>
                  <a:gd name="T4" fmla="*/ 40322500 w 11"/>
                  <a:gd name="T5" fmla="*/ 1774735802 h 64"/>
                  <a:gd name="T6" fmla="*/ 161290000 w 11"/>
                  <a:gd name="T7" fmla="*/ 1857282998 h 64"/>
                  <a:gd name="T8" fmla="*/ 161290000 w 11"/>
                  <a:gd name="T9" fmla="*/ 1279465476 h 64"/>
                  <a:gd name="T10" fmla="*/ 403225000 w 11"/>
                  <a:gd name="T11" fmla="*/ 247635163 h 64"/>
                  <a:gd name="T12" fmla="*/ 403225000 w 11"/>
                  <a:gd name="T13" fmla="*/ 0 h 6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1" h="64">
                    <a:moveTo>
                      <a:pt x="10" y="0"/>
                    </a:moveTo>
                    <a:cubicBezTo>
                      <a:pt x="11" y="4"/>
                      <a:pt x="9" y="10"/>
                      <a:pt x="6" y="13"/>
                    </a:cubicBezTo>
                    <a:cubicBezTo>
                      <a:pt x="3" y="18"/>
                      <a:pt x="0" y="35"/>
                      <a:pt x="1" y="43"/>
                    </a:cubicBezTo>
                    <a:cubicBezTo>
                      <a:pt x="2" y="47"/>
                      <a:pt x="3" y="64"/>
                      <a:pt x="4" y="45"/>
                    </a:cubicBezTo>
                    <a:cubicBezTo>
                      <a:pt x="4" y="39"/>
                      <a:pt x="4" y="36"/>
                      <a:pt x="4" y="31"/>
                    </a:cubicBezTo>
                    <a:cubicBezTo>
                      <a:pt x="4" y="23"/>
                      <a:pt x="10" y="15"/>
                      <a:pt x="10" y="6"/>
                    </a:cubicBezTo>
                    <a:cubicBezTo>
                      <a:pt x="10" y="5"/>
                      <a:pt x="11" y="1"/>
                      <a:pt x="10" y="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73" name="Freeform 197"/>
              <p:cNvSpPr>
                <a:spLocks/>
              </p:cNvSpPr>
              <p:nvPr/>
            </p:nvSpPr>
            <p:spPr bwMode="auto">
              <a:xfrm>
                <a:off x="6650038" y="3965575"/>
                <a:ext cx="242888" cy="512762"/>
              </a:xfrm>
              <a:custGeom>
                <a:avLst/>
                <a:gdLst>
                  <a:gd name="T0" fmla="*/ 0 w 38"/>
                  <a:gd name="T1" fmla="*/ 0 h 80"/>
                  <a:gd name="T2" fmla="*/ 1143938562 w 38"/>
                  <a:gd name="T3" fmla="*/ 1478953027 h 80"/>
                  <a:gd name="T4" fmla="*/ 1225651199 w 38"/>
                  <a:gd name="T5" fmla="*/ 2095183989 h 80"/>
                  <a:gd name="T6" fmla="*/ 490256644 w 38"/>
                  <a:gd name="T7" fmla="*/ 616230962 h 80"/>
                  <a:gd name="T8" fmla="*/ 0 w 38"/>
                  <a:gd name="T9" fmla="*/ 0 h 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8" h="80">
                    <a:moveTo>
                      <a:pt x="0" y="0"/>
                    </a:moveTo>
                    <a:cubicBezTo>
                      <a:pt x="15" y="17"/>
                      <a:pt x="17" y="14"/>
                      <a:pt x="28" y="36"/>
                    </a:cubicBezTo>
                    <a:cubicBezTo>
                      <a:pt x="33" y="47"/>
                      <a:pt x="38" y="80"/>
                      <a:pt x="30" y="51"/>
                    </a:cubicBezTo>
                    <a:cubicBezTo>
                      <a:pt x="27" y="41"/>
                      <a:pt x="22" y="20"/>
                      <a:pt x="12" y="15"/>
                    </a:cubicBezTo>
                    <a:cubicBezTo>
                      <a:pt x="11" y="14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74" name="Freeform 198"/>
              <p:cNvSpPr>
                <a:spLocks/>
              </p:cNvSpPr>
              <p:nvPr/>
            </p:nvSpPr>
            <p:spPr bwMode="auto">
              <a:xfrm>
                <a:off x="6688138" y="3824288"/>
                <a:ext cx="565150" cy="95250"/>
              </a:xfrm>
              <a:custGeom>
                <a:avLst/>
                <a:gdLst>
                  <a:gd name="T0" fmla="*/ 0 w 88"/>
                  <a:gd name="T1" fmla="*/ 0 h 15"/>
                  <a:gd name="T2" fmla="*/ 1773498499 w 88"/>
                  <a:gd name="T3" fmla="*/ 564515000 h 15"/>
                  <a:gd name="T4" fmla="*/ 2147483646 w 88"/>
                  <a:gd name="T5" fmla="*/ 443547500 h 15"/>
                  <a:gd name="T6" fmla="*/ 742395169 w 88"/>
                  <a:gd name="T7" fmla="*/ 282257500 h 15"/>
                  <a:gd name="T8" fmla="*/ 0 w 88"/>
                  <a:gd name="T9" fmla="*/ 0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8" h="15">
                    <a:moveTo>
                      <a:pt x="0" y="0"/>
                    </a:moveTo>
                    <a:cubicBezTo>
                      <a:pt x="21" y="8"/>
                      <a:pt x="19" y="12"/>
                      <a:pt x="43" y="14"/>
                    </a:cubicBezTo>
                    <a:cubicBezTo>
                      <a:pt x="55" y="15"/>
                      <a:pt x="88" y="8"/>
                      <a:pt x="58" y="11"/>
                    </a:cubicBezTo>
                    <a:cubicBezTo>
                      <a:pt x="48" y="11"/>
                      <a:pt x="27" y="14"/>
                      <a:pt x="18" y="7"/>
                    </a:cubicBezTo>
                    <a:cubicBezTo>
                      <a:pt x="16" y="6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75" name="Freeform 199"/>
              <p:cNvSpPr>
                <a:spLocks/>
              </p:cNvSpPr>
              <p:nvPr/>
            </p:nvSpPr>
            <p:spPr bwMode="auto">
              <a:xfrm>
                <a:off x="6823075" y="3805238"/>
                <a:ext cx="417513" cy="50800"/>
              </a:xfrm>
              <a:custGeom>
                <a:avLst/>
                <a:gdLst>
                  <a:gd name="T0" fmla="*/ 0 w 65"/>
                  <a:gd name="T1" fmla="*/ 161290000 h 8"/>
                  <a:gd name="T2" fmla="*/ 577619601 w 65"/>
                  <a:gd name="T3" fmla="*/ 241935000 h 8"/>
                  <a:gd name="T4" fmla="*/ 1815372217 w 65"/>
                  <a:gd name="T5" fmla="*/ 201612500 h 8"/>
                  <a:gd name="T6" fmla="*/ 1897892056 w 65"/>
                  <a:gd name="T7" fmla="*/ 80645000 h 8"/>
                  <a:gd name="T8" fmla="*/ 1320272455 w 65"/>
                  <a:gd name="T9" fmla="*/ 201612500 h 8"/>
                  <a:gd name="T10" fmla="*/ 288809800 w 65"/>
                  <a:gd name="T11" fmla="*/ 120967500 h 8"/>
                  <a:gd name="T12" fmla="*/ 0 w 65"/>
                  <a:gd name="T13" fmla="*/ 161290000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5" h="8">
                    <a:moveTo>
                      <a:pt x="0" y="4"/>
                    </a:moveTo>
                    <a:cubicBezTo>
                      <a:pt x="4" y="3"/>
                      <a:pt x="11" y="4"/>
                      <a:pt x="14" y="6"/>
                    </a:cubicBezTo>
                    <a:cubicBezTo>
                      <a:pt x="20" y="8"/>
                      <a:pt x="37" y="8"/>
                      <a:pt x="44" y="5"/>
                    </a:cubicBezTo>
                    <a:cubicBezTo>
                      <a:pt x="48" y="4"/>
                      <a:pt x="65" y="0"/>
                      <a:pt x="46" y="2"/>
                    </a:cubicBezTo>
                    <a:cubicBezTo>
                      <a:pt x="40" y="3"/>
                      <a:pt x="37" y="4"/>
                      <a:pt x="32" y="5"/>
                    </a:cubicBezTo>
                    <a:cubicBezTo>
                      <a:pt x="24" y="6"/>
                      <a:pt x="15" y="2"/>
                      <a:pt x="7" y="3"/>
                    </a:cubicBezTo>
                    <a:cubicBezTo>
                      <a:pt x="6" y="3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76" name="Freeform 200"/>
              <p:cNvSpPr>
                <a:spLocks/>
              </p:cNvSpPr>
              <p:nvPr/>
            </p:nvSpPr>
            <p:spPr bwMode="auto">
              <a:xfrm>
                <a:off x="6854825" y="3740150"/>
                <a:ext cx="346075" cy="58737"/>
              </a:xfrm>
              <a:custGeom>
                <a:avLst/>
                <a:gdLst>
                  <a:gd name="T0" fmla="*/ 0 w 54"/>
                  <a:gd name="T1" fmla="*/ 255558161 h 9"/>
                  <a:gd name="T2" fmla="*/ 1560759797 w 54"/>
                  <a:gd name="T3" fmla="*/ 127779080 h 9"/>
                  <a:gd name="T4" fmla="*/ 2147483646 w 54"/>
                  <a:gd name="T5" fmla="*/ 42590851 h 9"/>
                  <a:gd name="T6" fmla="*/ 1601833773 w 54"/>
                  <a:gd name="T7" fmla="*/ 85188229 h 9"/>
                  <a:gd name="T8" fmla="*/ 739305923 w 54"/>
                  <a:gd name="T9" fmla="*/ 170369932 h 9"/>
                  <a:gd name="T10" fmla="*/ 0 w 54"/>
                  <a:gd name="T11" fmla="*/ 255558161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4" h="9">
                    <a:moveTo>
                      <a:pt x="0" y="6"/>
                    </a:moveTo>
                    <a:cubicBezTo>
                      <a:pt x="12" y="9"/>
                      <a:pt x="26" y="4"/>
                      <a:pt x="38" y="3"/>
                    </a:cubicBezTo>
                    <a:cubicBezTo>
                      <a:pt x="44" y="3"/>
                      <a:pt x="54" y="1"/>
                      <a:pt x="54" y="1"/>
                    </a:cubicBezTo>
                    <a:cubicBezTo>
                      <a:pt x="54" y="0"/>
                      <a:pt x="46" y="1"/>
                      <a:pt x="39" y="2"/>
                    </a:cubicBezTo>
                    <a:cubicBezTo>
                      <a:pt x="31" y="3"/>
                      <a:pt x="29" y="0"/>
                      <a:pt x="18" y="4"/>
                    </a:cubicBezTo>
                    <a:cubicBezTo>
                      <a:pt x="14" y="5"/>
                      <a:pt x="5" y="7"/>
                      <a:pt x="0" y="6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77" name="Freeform 201"/>
              <p:cNvSpPr>
                <a:spLocks/>
              </p:cNvSpPr>
              <p:nvPr/>
            </p:nvSpPr>
            <p:spPr bwMode="auto">
              <a:xfrm>
                <a:off x="6823075" y="3695700"/>
                <a:ext cx="396875" cy="44450"/>
              </a:xfrm>
              <a:custGeom>
                <a:avLst/>
                <a:gdLst>
                  <a:gd name="T0" fmla="*/ 0 w 62"/>
                  <a:gd name="T1" fmla="*/ 241935000 h 7"/>
                  <a:gd name="T2" fmla="*/ 983411442 w 62"/>
                  <a:gd name="T3" fmla="*/ 241935000 h 7"/>
                  <a:gd name="T4" fmla="*/ 1679997480 w 62"/>
                  <a:gd name="T5" fmla="*/ 120967500 h 7"/>
                  <a:gd name="T6" fmla="*/ 2048771169 w 62"/>
                  <a:gd name="T7" fmla="*/ 0 h 7"/>
                  <a:gd name="T8" fmla="*/ 1352191532 w 62"/>
                  <a:gd name="T9" fmla="*/ 120967500 h 7"/>
                  <a:gd name="T10" fmla="*/ 122928831 w 62"/>
                  <a:gd name="T11" fmla="*/ 241935000 h 7"/>
                  <a:gd name="T12" fmla="*/ 0 w 62"/>
                  <a:gd name="T13" fmla="*/ 241935000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2" h="7">
                    <a:moveTo>
                      <a:pt x="0" y="6"/>
                    </a:moveTo>
                    <a:cubicBezTo>
                      <a:pt x="6" y="7"/>
                      <a:pt x="14" y="4"/>
                      <a:pt x="24" y="6"/>
                    </a:cubicBezTo>
                    <a:cubicBezTo>
                      <a:pt x="30" y="7"/>
                      <a:pt x="35" y="6"/>
                      <a:pt x="41" y="3"/>
                    </a:cubicBezTo>
                    <a:cubicBezTo>
                      <a:pt x="42" y="3"/>
                      <a:pt x="62" y="0"/>
                      <a:pt x="50" y="0"/>
                    </a:cubicBezTo>
                    <a:cubicBezTo>
                      <a:pt x="44" y="0"/>
                      <a:pt x="39" y="1"/>
                      <a:pt x="33" y="3"/>
                    </a:cubicBezTo>
                    <a:cubicBezTo>
                      <a:pt x="24" y="6"/>
                      <a:pt x="19" y="0"/>
                      <a:pt x="3" y="6"/>
                    </a:cubicBezTo>
                    <a:cubicBezTo>
                      <a:pt x="2" y="6"/>
                      <a:pt x="0" y="6"/>
                      <a:pt x="0" y="6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78" name="Freeform 202"/>
              <p:cNvSpPr>
                <a:spLocks/>
              </p:cNvSpPr>
              <p:nvPr/>
            </p:nvSpPr>
            <p:spPr bwMode="auto">
              <a:xfrm>
                <a:off x="6823075" y="3638550"/>
                <a:ext cx="339725" cy="63500"/>
              </a:xfrm>
              <a:custGeom>
                <a:avLst/>
                <a:gdLst>
                  <a:gd name="T0" fmla="*/ 410868543 w 53"/>
                  <a:gd name="T1" fmla="*/ 282257500 h 10"/>
                  <a:gd name="T2" fmla="*/ 1438043105 w 53"/>
                  <a:gd name="T3" fmla="*/ 161290000 h 10"/>
                  <a:gd name="T4" fmla="*/ 1273693124 w 53"/>
                  <a:gd name="T5" fmla="*/ 40322500 h 10"/>
                  <a:gd name="T6" fmla="*/ 534131029 w 53"/>
                  <a:gd name="T7" fmla="*/ 161290000 h 10"/>
                  <a:gd name="T8" fmla="*/ 0 w 53"/>
                  <a:gd name="T9" fmla="*/ 403225000 h 10"/>
                  <a:gd name="T10" fmla="*/ 410868543 w 53"/>
                  <a:gd name="T11" fmla="*/ 282257500 h 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3" h="10">
                    <a:moveTo>
                      <a:pt x="10" y="7"/>
                    </a:moveTo>
                    <a:cubicBezTo>
                      <a:pt x="22" y="3"/>
                      <a:pt x="23" y="4"/>
                      <a:pt x="35" y="4"/>
                    </a:cubicBezTo>
                    <a:cubicBezTo>
                      <a:pt x="53" y="2"/>
                      <a:pt x="41" y="0"/>
                      <a:pt x="31" y="1"/>
                    </a:cubicBezTo>
                    <a:cubicBezTo>
                      <a:pt x="24" y="2"/>
                      <a:pt x="21" y="1"/>
                      <a:pt x="13" y="4"/>
                    </a:cubicBezTo>
                    <a:cubicBezTo>
                      <a:pt x="12" y="5"/>
                      <a:pt x="0" y="10"/>
                      <a:pt x="0" y="10"/>
                    </a:cubicBezTo>
                    <a:cubicBezTo>
                      <a:pt x="1" y="10"/>
                      <a:pt x="9" y="8"/>
                      <a:pt x="10" y="7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79" name="Freeform 203"/>
              <p:cNvSpPr>
                <a:spLocks/>
              </p:cNvSpPr>
              <p:nvPr/>
            </p:nvSpPr>
            <p:spPr bwMode="auto">
              <a:xfrm>
                <a:off x="6745288" y="3516313"/>
                <a:ext cx="411163" cy="95250"/>
              </a:xfrm>
              <a:custGeom>
                <a:avLst/>
                <a:gdLst>
                  <a:gd name="T0" fmla="*/ 412730559 w 64"/>
                  <a:gd name="T1" fmla="*/ 524192500 h 15"/>
                  <a:gd name="T2" fmla="*/ 454007469 w 64"/>
                  <a:gd name="T3" fmla="*/ 483870000 h 15"/>
                  <a:gd name="T4" fmla="*/ 1733476057 w 64"/>
                  <a:gd name="T5" fmla="*/ 161290000 h 15"/>
                  <a:gd name="T6" fmla="*/ 1568381264 w 64"/>
                  <a:gd name="T7" fmla="*/ 80645000 h 15"/>
                  <a:gd name="T8" fmla="*/ 701643235 w 64"/>
                  <a:gd name="T9" fmla="*/ 282257500 h 15"/>
                  <a:gd name="T10" fmla="*/ 0 w 64"/>
                  <a:gd name="T11" fmla="*/ 564515000 h 15"/>
                  <a:gd name="T12" fmla="*/ 412730559 w 64"/>
                  <a:gd name="T13" fmla="*/ 524192500 h 1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4" h="15">
                    <a:moveTo>
                      <a:pt x="10" y="13"/>
                    </a:moveTo>
                    <a:cubicBezTo>
                      <a:pt x="11" y="12"/>
                      <a:pt x="11" y="12"/>
                      <a:pt x="11" y="12"/>
                    </a:cubicBezTo>
                    <a:cubicBezTo>
                      <a:pt x="24" y="7"/>
                      <a:pt x="29" y="6"/>
                      <a:pt x="42" y="4"/>
                    </a:cubicBezTo>
                    <a:cubicBezTo>
                      <a:pt x="64" y="1"/>
                      <a:pt x="50" y="0"/>
                      <a:pt x="38" y="2"/>
                    </a:cubicBezTo>
                    <a:cubicBezTo>
                      <a:pt x="30" y="4"/>
                      <a:pt x="26" y="3"/>
                      <a:pt x="17" y="7"/>
                    </a:cubicBezTo>
                    <a:cubicBezTo>
                      <a:pt x="15" y="8"/>
                      <a:pt x="0" y="14"/>
                      <a:pt x="0" y="14"/>
                    </a:cubicBezTo>
                    <a:cubicBezTo>
                      <a:pt x="1" y="15"/>
                      <a:pt x="9" y="13"/>
                      <a:pt x="10" y="13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0" name="Freeform 204"/>
              <p:cNvSpPr>
                <a:spLocks/>
              </p:cNvSpPr>
              <p:nvPr/>
            </p:nvSpPr>
            <p:spPr bwMode="auto">
              <a:xfrm>
                <a:off x="6719888" y="3881438"/>
                <a:ext cx="404813" cy="122237"/>
              </a:xfrm>
              <a:custGeom>
                <a:avLst/>
                <a:gdLst>
                  <a:gd name="T0" fmla="*/ 0 w 63"/>
                  <a:gd name="T1" fmla="*/ 0 h 19"/>
                  <a:gd name="T2" fmla="*/ 536749910 w 63"/>
                  <a:gd name="T3" fmla="*/ 289733858 h 19"/>
                  <a:gd name="T4" fmla="*/ 1692825156 w 63"/>
                  <a:gd name="T5" fmla="*/ 703634773 h 19"/>
                  <a:gd name="T6" fmla="*/ 1816691509 w 63"/>
                  <a:gd name="T7" fmla="*/ 620854590 h 19"/>
                  <a:gd name="T8" fmla="*/ 1238650673 w 63"/>
                  <a:gd name="T9" fmla="*/ 496681099 h 19"/>
                  <a:gd name="T10" fmla="*/ 289017205 w 63"/>
                  <a:gd name="T11" fmla="*/ 82780183 h 19"/>
                  <a:gd name="T12" fmla="*/ 0 w 63"/>
                  <a:gd name="T13" fmla="*/ 0 h 1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" h="19">
                    <a:moveTo>
                      <a:pt x="0" y="0"/>
                    </a:moveTo>
                    <a:cubicBezTo>
                      <a:pt x="4" y="1"/>
                      <a:pt x="10" y="4"/>
                      <a:pt x="13" y="7"/>
                    </a:cubicBezTo>
                    <a:cubicBezTo>
                      <a:pt x="17" y="11"/>
                      <a:pt x="34" y="17"/>
                      <a:pt x="41" y="17"/>
                    </a:cubicBezTo>
                    <a:cubicBezTo>
                      <a:pt x="45" y="17"/>
                      <a:pt x="63" y="19"/>
                      <a:pt x="44" y="15"/>
                    </a:cubicBezTo>
                    <a:cubicBezTo>
                      <a:pt x="38" y="13"/>
                      <a:pt x="35" y="13"/>
                      <a:pt x="30" y="12"/>
                    </a:cubicBezTo>
                    <a:cubicBezTo>
                      <a:pt x="22" y="10"/>
                      <a:pt x="15" y="3"/>
                      <a:pt x="7" y="2"/>
                    </a:cubicBezTo>
                    <a:cubicBezTo>
                      <a:pt x="6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1" name="Freeform 205"/>
              <p:cNvSpPr>
                <a:spLocks/>
              </p:cNvSpPr>
              <p:nvPr/>
            </p:nvSpPr>
            <p:spPr bwMode="auto">
              <a:xfrm>
                <a:off x="6605588" y="3459163"/>
                <a:ext cx="487363" cy="211137"/>
              </a:xfrm>
              <a:custGeom>
                <a:avLst/>
                <a:gdLst>
                  <a:gd name="T0" fmla="*/ 0 w 76"/>
                  <a:gd name="T1" fmla="*/ 1350873720 h 33"/>
                  <a:gd name="T2" fmla="*/ 1480403589 w 76"/>
                  <a:gd name="T3" fmla="*/ 327486283 h 33"/>
                  <a:gd name="T4" fmla="*/ 2056120370 w 76"/>
                  <a:gd name="T5" fmla="*/ 286551298 h 33"/>
                  <a:gd name="T6" fmla="*/ 616834829 w 76"/>
                  <a:gd name="T7" fmla="*/ 900582480 h 33"/>
                  <a:gd name="T8" fmla="*/ 0 w 76"/>
                  <a:gd name="T9" fmla="*/ 1350873720 h 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6" h="33">
                    <a:moveTo>
                      <a:pt x="0" y="33"/>
                    </a:moveTo>
                    <a:cubicBezTo>
                      <a:pt x="18" y="20"/>
                      <a:pt x="16" y="18"/>
                      <a:pt x="36" y="8"/>
                    </a:cubicBezTo>
                    <a:cubicBezTo>
                      <a:pt x="46" y="4"/>
                      <a:pt x="76" y="0"/>
                      <a:pt x="50" y="7"/>
                    </a:cubicBezTo>
                    <a:cubicBezTo>
                      <a:pt x="41" y="9"/>
                      <a:pt x="22" y="14"/>
                      <a:pt x="15" y="22"/>
                    </a:cubicBezTo>
                    <a:cubicBezTo>
                      <a:pt x="14" y="23"/>
                      <a:pt x="2" y="32"/>
                      <a:pt x="0" y="33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2" name="Freeform 206"/>
              <p:cNvSpPr>
                <a:spLocks/>
              </p:cNvSpPr>
              <p:nvPr/>
            </p:nvSpPr>
            <p:spPr bwMode="auto">
              <a:xfrm>
                <a:off x="5694363" y="3541713"/>
                <a:ext cx="512763" cy="147637"/>
              </a:xfrm>
              <a:custGeom>
                <a:avLst/>
                <a:gdLst>
                  <a:gd name="T0" fmla="*/ 2147483646 w 80"/>
                  <a:gd name="T1" fmla="*/ 906478342 h 23"/>
                  <a:gd name="T2" fmla="*/ 1602204908 w 80"/>
                  <a:gd name="T3" fmla="*/ 659256976 h 23"/>
                  <a:gd name="T4" fmla="*/ 1068136605 w 80"/>
                  <a:gd name="T5" fmla="*/ 412035610 h 23"/>
                  <a:gd name="T6" fmla="*/ 2147483646 w 80"/>
                  <a:gd name="T7" fmla="*/ 782867659 h 23"/>
                  <a:gd name="T8" fmla="*/ 2147483646 w 80"/>
                  <a:gd name="T9" fmla="*/ 906478342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0" h="23">
                    <a:moveTo>
                      <a:pt x="78" y="22"/>
                    </a:moveTo>
                    <a:cubicBezTo>
                      <a:pt x="57" y="23"/>
                      <a:pt x="61" y="20"/>
                      <a:pt x="39" y="16"/>
                    </a:cubicBezTo>
                    <a:cubicBezTo>
                      <a:pt x="28" y="14"/>
                      <a:pt x="0" y="0"/>
                      <a:pt x="26" y="10"/>
                    </a:cubicBezTo>
                    <a:cubicBezTo>
                      <a:pt x="35" y="13"/>
                      <a:pt x="52" y="19"/>
                      <a:pt x="62" y="19"/>
                    </a:cubicBezTo>
                    <a:cubicBezTo>
                      <a:pt x="64" y="19"/>
                      <a:pt x="80" y="21"/>
                      <a:pt x="78" y="22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3" name="Freeform 207"/>
              <p:cNvSpPr>
                <a:spLocks/>
              </p:cNvSpPr>
              <p:nvPr/>
            </p:nvSpPr>
            <p:spPr bwMode="auto">
              <a:xfrm>
                <a:off x="5719763" y="3478213"/>
                <a:ext cx="371475" cy="127000"/>
              </a:xfrm>
              <a:custGeom>
                <a:avLst/>
                <a:gdLst>
                  <a:gd name="T0" fmla="*/ 2147483646 w 58"/>
                  <a:gd name="T1" fmla="*/ 806450000 h 20"/>
                  <a:gd name="T2" fmla="*/ 1845929727 w 58"/>
                  <a:gd name="T3" fmla="*/ 725805000 h 20"/>
                  <a:gd name="T4" fmla="*/ 738370610 w 58"/>
                  <a:gd name="T5" fmla="*/ 443547500 h 20"/>
                  <a:gd name="T6" fmla="*/ 697354646 w 58"/>
                  <a:gd name="T7" fmla="*/ 282257500 h 20"/>
                  <a:gd name="T8" fmla="*/ 1189603854 w 58"/>
                  <a:gd name="T9" fmla="*/ 524192500 h 20"/>
                  <a:gd name="T10" fmla="*/ 2133079902 w 58"/>
                  <a:gd name="T11" fmla="*/ 725805000 h 20"/>
                  <a:gd name="T12" fmla="*/ 2147483646 w 58"/>
                  <a:gd name="T13" fmla="*/ 806450000 h 2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8" h="20">
                    <a:moveTo>
                      <a:pt x="58" y="20"/>
                    </a:moveTo>
                    <a:cubicBezTo>
                      <a:pt x="54" y="18"/>
                      <a:pt x="48" y="17"/>
                      <a:pt x="45" y="18"/>
                    </a:cubicBezTo>
                    <a:cubicBezTo>
                      <a:pt x="39" y="19"/>
                      <a:pt x="23" y="15"/>
                      <a:pt x="18" y="11"/>
                    </a:cubicBezTo>
                    <a:cubicBezTo>
                      <a:pt x="15" y="8"/>
                      <a:pt x="0" y="0"/>
                      <a:pt x="17" y="7"/>
                    </a:cubicBezTo>
                    <a:cubicBezTo>
                      <a:pt x="22" y="10"/>
                      <a:pt x="24" y="11"/>
                      <a:pt x="29" y="13"/>
                    </a:cubicBezTo>
                    <a:cubicBezTo>
                      <a:pt x="36" y="16"/>
                      <a:pt x="45" y="14"/>
                      <a:pt x="52" y="18"/>
                    </a:cubicBezTo>
                    <a:cubicBezTo>
                      <a:pt x="53" y="18"/>
                      <a:pt x="57" y="20"/>
                      <a:pt x="58" y="2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4" name="Freeform 208"/>
              <p:cNvSpPr>
                <a:spLocks/>
              </p:cNvSpPr>
              <p:nvPr/>
            </p:nvSpPr>
            <p:spPr bwMode="auto">
              <a:xfrm>
                <a:off x="5770563" y="3438525"/>
                <a:ext cx="398463" cy="147637"/>
              </a:xfrm>
              <a:custGeom>
                <a:avLst/>
                <a:gdLst>
                  <a:gd name="T0" fmla="*/ 2147483646 w 62"/>
                  <a:gd name="T1" fmla="*/ 947681903 h 23"/>
                  <a:gd name="T2" fmla="*/ 578259789 w 62"/>
                  <a:gd name="T3" fmla="*/ 247221366 h 23"/>
                  <a:gd name="T4" fmla="*/ 0 w 62"/>
                  <a:gd name="T5" fmla="*/ 0 h 23"/>
                  <a:gd name="T6" fmla="*/ 536954600 w 62"/>
                  <a:gd name="T7" fmla="*/ 164814244 h 23"/>
                  <a:gd name="T8" fmla="*/ 1321727478 w 62"/>
                  <a:gd name="T9" fmla="*/ 453239171 h 23"/>
                  <a:gd name="T10" fmla="*/ 2147483646 w 62"/>
                  <a:gd name="T11" fmla="*/ 947681903 h 2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62" h="23">
                    <a:moveTo>
                      <a:pt x="58" y="23"/>
                    </a:moveTo>
                    <a:cubicBezTo>
                      <a:pt x="47" y="22"/>
                      <a:pt x="25" y="9"/>
                      <a:pt x="14" y="6"/>
                    </a:cubicBezTo>
                    <a:cubicBezTo>
                      <a:pt x="9" y="5"/>
                      <a:pt x="0" y="1"/>
                      <a:pt x="0" y="0"/>
                    </a:cubicBezTo>
                    <a:cubicBezTo>
                      <a:pt x="1" y="0"/>
                      <a:pt x="8" y="2"/>
                      <a:pt x="13" y="4"/>
                    </a:cubicBezTo>
                    <a:cubicBezTo>
                      <a:pt x="20" y="8"/>
                      <a:pt x="22" y="5"/>
                      <a:pt x="32" y="11"/>
                    </a:cubicBezTo>
                    <a:cubicBezTo>
                      <a:pt x="35" y="13"/>
                      <a:pt x="62" y="23"/>
                      <a:pt x="58" y="23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5" name="Freeform 209"/>
              <p:cNvSpPr>
                <a:spLocks/>
              </p:cNvSpPr>
              <p:nvPr/>
            </p:nvSpPr>
            <p:spPr bwMode="auto">
              <a:xfrm>
                <a:off x="5764213" y="3387725"/>
                <a:ext cx="474663" cy="211137"/>
              </a:xfrm>
              <a:custGeom>
                <a:avLst/>
                <a:gdLst>
                  <a:gd name="T0" fmla="*/ 2147483646 w 74"/>
                  <a:gd name="T1" fmla="*/ 1350873720 h 33"/>
                  <a:gd name="T2" fmla="*/ 1357754268 w 74"/>
                  <a:gd name="T3" fmla="*/ 573096197 h 33"/>
                  <a:gd name="T4" fmla="*/ 740596153 w 74"/>
                  <a:gd name="T5" fmla="*/ 327486283 h 33"/>
                  <a:gd name="T6" fmla="*/ 452584756 w 74"/>
                  <a:gd name="T7" fmla="*/ 122804957 h 33"/>
                  <a:gd name="T8" fmla="*/ 1069742872 w 74"/>
                  <a:gd name="T9" fmla="*/ 409356254 h 33"/>
                  <a:gd name="T10" fmla="*/ 2139492158 w 74"/>
                  <a:gd name="T11" fmla="*/ 818712509 h 33"/>
                  <a:gd name="T12" fmla="*/ 2147483646 w 74"/>
                  <a:gd name="T13" fmla="*/ 1350873720 h 3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4" h="33">
                    <a:moveTo>
                      <a:pt x="73" y="33"/>
                    </a:moveTo>
                    <a:cubicBezTo>
                      <a:pt x="68" y="32"/>
                      <a:pt x="42" y="15"/>
                      <a:pt x="33" y="14"/>
                    </a:cubicBezTo>
                    <a:cubicBezTo>
                      <a:pt x="27" y="14"/>
                      <a:pt x="23" y="12"/>
                      <a:pt x="18" y="8"/>
                    </a:cubicBezTo>
                    <a:cubicBezTo>
                      <a:pt x="17" y="7"/>
                      <a:pt x="0" y="0"/>
                      <a:pt x="11" y="3"/>
                    </a:cubicBezTo>
                    <a:cubicBezTo>
                      <a:pt x="17" y="5"/>
                      <a:pt x="21" y="7"/>
                      <a:pt x="26" y="10"/>
                    </a:cubicBezTo>
                    <a:cubicBezTo>
                      <a:pt x="33" y="15"/>
                      <a:pt x="39" y="10"/>
                      <a:pt x="52" y="20"/>
                    </a:cubicBezTo>
                    <a:cubicBezTo>
                      <a:pt x="53" y="21"/>
                      <a:pt x="74" y="33"/>
                      <a:pt x="73" y="33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6" name="Freeform 210"/>
              <p:cNvSpPr>
                <a:spLocks/>
              </p:cNvSpPr>
              <p:nvPr/>
            </p:nvSpPr>
            <p:spPr bwMode="auto">
              <a:xfrm>
                <a:off x="5829300" y="3368675"/>
                <a:ext cx="377825" cy="179387"/>
              </a:xfrm>
              <a:custGeom>
                <a:avLst/>
                <a:gdLst>
                  <a:gd name="T0" fmla="*/ 1517325989 w 59"/>
                  <a:gd name="T1" fmla="*/ 574640628 h 28"/>
                  <a:gd name="T2" fmla="*/ 656141141 w 59"/>
                  <a:gd name="T3" fmla="*/ 205225135 h 28"/>
                  <a:gd name="T4" fmla="*/ 820174825 w 59"/>
                  <a:gd name="T5" fmla="*/ 164183952 h 28"/>
                  <a:gd name="T6" fmla="*/ 1435305944 w 59"/>
                  <a:gd name="T7" fmla="*/ 451497859 h 28"/>
                  <a:gd name="T8" fmla="*/ 2147483646 w 59"/>
                  <a:gd name="T9" fmla="*/ 1149274849 h 28"/>
                  <a:gd name="T10" fmla="*/ 1517325989 w 59"/>
                  <a:gd name="T11" fmla="*/ 574640628 h 2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9" h="28">
                    <a:moveTo>
                      <a:pt x="37" y="14"/>
                    </a:moveTo>
                    <a:cubicBezTo>
                      <a:pt x="28" y="8"/>
                      <a:pt x="26" y="8"/>
                      <a:pt x="16" y="5"/>
                    </a:cubicBezTo>
                    <a:cubicBezTo>
                      <a:pt x="0" y="0"/>
                      <a:pt x="11" y="0"/>
                      <a:pt x="20" y="4"/>
                    </a:cubicBezTo>
                    <a:cubicBezTo>
                      <a:pt x="26" y="6"/>
                      <a:pt x="29" y="6"/>
                      <a:pt x="35" y="11"/>
                    </a:cubicBezTo>
                    <a:cubicBezTo>
                      <a:pt x="36" y="12"/>
                      <a:pt x="59" y="28"/>
                      <a:pt x="59" y="28"/>
                    </a:cubicBezTo>
                    <a:cubicBezTo>
                      <a:pt x="59" y="28"/>
                      <a:pt x="38" y="15"/>
                      <a:pt x="37" y="14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7" name="Freeform 211"/>
              <p:cNvSpPr>
                <a:spLocks/>
              </p:cNvSpPr>
              <p:nvPr/>
            </p:nvSpPr>
            <p:spPr bwMode="auto">
              <a:xfrm>
                <a:off x="5867400" y="3252788"/>
                <a:ext cx="346075" cy="173037"/>
              </a:xfrm>
              <a:custGeom>
                <a:avLst/>
                <a:gdLst>
                  <a:gd name="T0" fmla="*/ 1889345192 w 54"/>
                  <a:gd name="T1" fmla="*/ 944666662 h 27"/>
                  <a:gd name="T2" fmla="*/ 1848271217 w 54"/>
                  <a:gd name="T3" fmla="*/ 903592805 h 27"/>
                  <a:gd name="T4" fmla="*/ 739305923 w 54"/>
                  <a:gd name="T5" fmla="*/ 328578037 h 27"/>
                  <a:gd name="T6" fmla="*/ 944669392 w 54"/>
                  <a:gd name="T7" fmla="*/ 287504180 h 27"/>
                  <a:gd name="T8" fmla="*/ 1683981724 w 54"/>
                  <a:gd name="T9" fmla="*/ 657156073 h 27"/>
                  <a:gd name="T10" fmla="*/ 2147483646 w 54"/>
                  <a:gd name="T11" fmla="*/ 1108955680 h 27"/>
                  <a:gd name="T12" fmla="*/ 1889345192 w 54"/>
                  <a:gd name="T13" fmla="*/ 944666662 h 2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4" h="27">
                    <a:moveTo>
                      <a:pt x="46" y="23"/>
                    </a:moveTo>
                    <a:cubicBezTo>
                      <a:pt x="45" y="22"/>
                      <a:pt x="45" y="22"/>
                      <a:pt x="45" y="22"/>
                    </a:cubicBezTo>
                    <a:cubicBezTo>
                      <a:pt x="34" y="14"/>
                      <a:pt x="30" y="13"/>
                      <a:pt x="18" y="8"/>
                    </a:cubicBezTo>
                    <a:cubicBezTo>
                      <a:pt x="0" y="0"/>
                      <a:pt x="12" y="2"/>
                      <a:pt x="23" y="7"/>
                    </a:cubicBezTo>
                    <a:cubicBezTo>
                      <a:pt x="30" y="10"/>
                      <a:pt x="34" y="11"/>
                      <a:pt x="41" y="16"/>
                    </a:cubicBezTo>
                    <a:cubicBezTo>
                      <a:pt x="42" y="18"/>
                      <a:pt x="54" y="27"/>
                      <a:pt x="54" y="27"/>
                    </a:cubicBezTo>
                    <a:cubicBezTo>
                      <a:pt x="53" y="27"/>
                      <a:pt x="46" y="24"/>
                      <a:pt x="46" y="23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8" name="Freeform 212"/>
              <p:cNvSpPr>
                <a:spLocks/>
              </p:cNvSpPr>
              <p:nvPr/>
            </p:nvSpPr>
            <p:spPr bwMode="auto">
              <a:xfrm>
                <a:off x="5776913" y="3689350"/>
                <a:ext cx="411163" cy="38100"/>
              </a:xfrm>
              <a:custGeom>
                <a:avLst/>
                <a:gdLst>
                  <a:gd name="T0" fmla="*/ 2147483646 w 64"/>
                  <a:gd name="T1" fmla="*/ 241935000 h 6"/>
                  <a:gd name="T2" fmla="*/ 825461118 w 64"/>
                  <a:gd name="T3" fmla="*/ 120967500 h 6"/>
                  <a:gd name="T4" fmla="*/ 784190632 w 64"/>
                  <a:gd name="T5" fmla="*/ 40322500 h 6"/>
                  <a:gd name="T6" fmla="*/ 1279468587 w 64"/>
                  <a:gd name="T7" fmla="*/ 80645000 h 6"/>
                  <a:gd name="T8" fmla="*/ 2063659219 w 64"/>
                  <a:gd name="T9" fmla="*/ 120967500 h 6"/>
                  <a:gd name="T10" fmla="*/ 2147483646 w 64"/>
                  <a:gd name="T11" fmla="*/ 241935000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64" h="6">
                    <a:moveTo>
                      <a:pt x="63" y="6"/>
                    </a:moveTo>
                    <a:cubicBezTo>
                      <a:pt x="47" y="3"/>
                      <a:pt x="25" y="5"/>
                      <a:pt x="20" y="3"/>
                    </a:cubicBezTo>
                    <a:cubicBezTo>
                      <a:pt x="17" y="2"/>
                      <a:pt x="0" y="0"/>
                      <a:pt x="19" y="1"/>
                    </a:cubicBezTo>
                    <a:cubicBezTo>
                      <a:pt x="24" y="1"/>
                      <a:pt x="26" y="1"/>
                      <a:pt x="31" y="2"/>
                    </a:cubicBezTo>
                    <a:cubicBezTo>
                      <a:pt x="39" y="2"/>
                      <a:pt x="42" y="2"/>
                      <a:pt x="50" y="3"/>
                    </a:cubicBezTo>
                    <a:cubicBezTo>
                      <a:pt x="51" y="3"/>
                      <a:pt x="64" y="6"/>
                      <a:pt x="63" y="6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9" name="Freeform 213"/>
              <p:cNvSpPr>
                <a:spLocks/>
              </p:cNvSpPr>
              <p:nvPr/>
            </p:nvSpPr>
            <p:spPr bwMode="auto">
              <a:xfrm>
                <a:off x="5937250" y="3208338"/>
                <a:ext cx="385763" cy="307975"/>
              </a:xfrm>
              <a:custGeom>
                <a:avLst/>
                <a:gdLst>
                  <a:gd name="T0" fmla="*/ 2147483646 w 60"/>
                  <a:gd name="T1" fmla="*/ 1976012513 h 48"/>
                  <a:gd name="T2" fmla="*/ 1405456767 w 60"/>
                  <a:gd name="T3" fmla="*/ 699834691 h 48"/>
                  <a:gd name="T4" fmla="*/ 909410555 w 60"/>
                  <a:gd name="T5" fmla="*/ 494004732 h 48"/>
                  <a:gd name="T6" fmla="*/ 2066847431 w 60"/>
                  <a:gd name="T7" fmla="*/ 1399675797 h 48"/>
                  <a:gd name="T8" fmla="*/ 2147483646 w 60"/>
                  <a:gd name="T9" fmla="*/ 1976012513 h 4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0" h="48">
                    <a:moveTo>
                      <a:pt x="60" y="48"/>
                    </a:moveTo>
                    <a:cubicBezTo>
                      <a:pt x="48" y="32"/>
                      <a:pt x="50" y="30"/>
                      <a:pt x="34" y="17"/>
                    </a:cubicBezTo>
                    <a:cubicBezTo>
                      <a:pt x="26" y="11"/>
                      <a:pt x="0" y="0"/>
                      <a:pt x="22" y="12"/>
                    </a:cubicBezTo>
                    <a:cubicBezTo>
                      <a:pt x="30" y="17"/>
                      <a:pt x="46" y="25"/>
                      <a:pt x="50" y="34"/>
                    </a:cubicBezTo>
                    <a:cubicBezTo>
                      <a:pt x="50" y="36"/>
                      <a:pt x="59" y="47"/>
                      <a:pt x="60" y="48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90" name="Freeform 214"/>
              <p:cNvSpPr>
                <a:spLocks/>
              </p:cNvSpPr>
              <p:nvPr/>
            </p:nvSpPr>
            <p:spPr bwMode="auto">
              <a:xfrm>
                <a:off x="6559550" y="3092450"/>
                <a:ext cx="354013" cy="487362"/>
              </a:xfrm>
              <a:custGeom>
                <a:avLst/>
                <a:gdLst>
                  <a:gd name="T0" fmla="*/ 41432394 w 55"/>
                  <a:gd name="T1" fmla="*/ 2147483646 h 76"/>
                  <a:gd name="T2" fmla="*/ 1491476079 w 55"/>
                  <a:gd name="T3" fmla="*/ 1644885226 h 76"/>
                  <a:gd name="T4" fmla="*/ 1698625177 w 55"/>
                  <a:gd name="T5" fmla="*/ 1069176038 h 76"/>
                  <a:gd name="T6" fmla="*/ 704305645 w 55"/>
                  <a:gd name="T7" fmla="*/ 2147483646 h 76"/>
                  <a:gd name="T8" fmla="*/ 41432394 w 55"/>
                  <a:gd name="T9" fmla="*/ 2147483646 h 7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5" h="76">
                    <a:moveTo>
                      <a:pt x="1" y="75"/>
                    </a:moveTo>
                    <a:cubicBezTo>
                      <a:pt x="20" y="61"/>
                      <a:pt x="21" y="59"/>
                      <a:pt x="36" y="40"/>
                    </a:cubicBezTo>
                    <a:cubicBezTo>
                      <a:pt x="43" y="31"/>
                      <a:pt x="55" y="0"/>
                      <a:pt x="41" y="26"/>
                    </a:cubicBezTo>
                    <a:cubicBezTo>
                      <a:pt x="36" y="35"/>
                      <a:pt x="25" y="52"/>
                      <a:pt x="17" y="59"/>
                    </a:cubicBezTo>
                    <a:cubicBezTo>
                      <a:pt x="13" y="63"/>
                      <a:pt x="0" y="76"/>
                      <a:pt x="1" y="75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91" name="Freeform 215"/>
              <p:cNvSpPr>
                <a:spLocks/>
              </p:cNvSpPr>
              <p:nvPr/>
            </p:nvSpPr>
            <p:spPr bwMode="auto">
              <a:xfrm>
                <a:off x="6643688" y="3060700"/>
                <a:ext cx="198438" cy="365125"/>
              </a:xfrm>
              <a:custGeom>
                <a:avLst/>
                <a:gdLst>
                  <a:gd name="T0" fmla="*/ 0 w 31"/>
                  <a:gd name="T1" fmla="*/ 2147483646 h 57"/>
                  <a:gd name="T2" fmla="*/ 368781020 w 31"/>
                  <a:gd name="T3" fmla="*/ 1887516890 h 57"/>
                  <a:gd name="T4" fmla="*/ 1024394567 w 31"/>
                  <a:gd name="T5" fmla="*/ 861695000 h 57"/>
                  <a:gd name="T6" fmla="*/ 942439673 w 31"/>
                  <a:gd name="T7" fmla="*/ 738596629 h 57"/>
                  <a:gd name="T8" fmla="*/ 696587793 w 31"/>
                  <a:gd name="T9" fmla="*/ 1230990112 h 57"/>
                  <a:gd name="T10" fmla="*/ 122929140 w 31"/>
                  <a:gd name="T11" fmla="*/ 2092685112 h 57"/>
                  <a:gd name="T12" fmla="*/ 0 w 31"/>
                  <a:gd name="T13" fmla="*/ 2147483646 h 5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1" h="57">
                    <a:moveTo>
                      <a:pt x="0" y="57"/>
                    </a:moveTo>
                    <a:cubicBezTo>
                      <a:pt x="1" y="53"/>
                      <a:pt x="5" y="48"/>
                      <a:pt x="9" y="46"/>
                    </a:cubicBezTo>
                    <a:cubicBezTo>
                      <a:pt x="14" y="42"/>
                      <a:pt x="23" y="28"/>
                      <a:pt x="25" y="21"/>
                    </a:cubicBezTo>
                    <a:cubicBezTo>
                      <a:pt x="25" y="17"/>
                      <a:pt x="31" y="0"/>
                      <a:pt x="23" y="18"/>
                    </a:cubicBezTo>
                    <a:cubicBezTo>
                      <a:pt x="21" y="23"/>
                      <a:pt x="20" y="25"/>
                      <a:pt x="17" y="30"/>
                    </a:cubicBezTo>
                    <a:cubicBezTo>
                      <a:pt x="14" y="38"/>
                      <a:pt x="6" y="43"/>
                      <a:pt x="3" y="51"/>
                    </a:cubicBezTo>
                    <a:cubicBezTo>
                      <a:pt x="2" y="52"/>
                      <a:pt x="0" y="56"/>
                      <a:pt x="0" y="57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92" name="Freeform 216"/>
              <p:cNvSpPr>
                <a:spLocks/>
              </p:cNvSpPr>
              <p:nvPr/>
            </p:nvSpPr>
            <p:spPr bwMode="auto">
              <a:xfrm>
                <a:off x="6611938" y="3060700"/>
                <a:ext cx="160338" cy="307975"/>
              </a:xfrm>
              <a:custGeom>
                <a:avLst/>
                <a:gdLst>
                  <a:gd name="T0" fmla="*/ 0 w 25"/>
                  <a:gd name="T1" fmla="*/ 1976012513 h 48"/>
                  <a:gd name="T2" fmla="*/ 740395989 w 25"/>
                  <a:gd name="T3" fmla="*/ 617502707 h 48"/>
                  <a:gd name="T4" fmla="*/ 987194652 w 25"/>
                  <a:gd name="T5" fmla="*/ 41165992 h 48"/>
                  <a:gd name="T6" fmla="*/ 699266086 w 25"/>
                  <a:gd name="T7" fmla="*/ 535170724 h 48"/>
                  <a:gd name="T8" fmla="*/ 287934980 w 25"/>
                  <a:gd name="T9" fmla="*/ 1317343814 h 48"/>
                  <a:gd name="T10" fmla="*/ 0 w 25"/>
                  <a:gd name="T11" fmla="*/ 1976012513 h 4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5" h="48">
                    <a:moveTo>
                      <a:pt x="0" y="48"/>
                    </a:moveTo>
                    <a:cubicBezTo>
                      <a:pt x="8" y="40"/>
                      <a:pt x="11" y="25"/>
                      <a:pt x="18" y="15"/>
                    </a:cubicBezTo>
                    <a:cubicBezTo>
                      <a:pt x="21" y="10"/>
                      <a:pt x="25" y="1"/>
                      <a:pt x="24" y="1"/>
                    </a:cubicBezTo>
                    <a:cubicBezTo>
                      <a:pt x="24" y="0"/>
                      <a:pt x="20" y="7"/>
                      <a:pt x="17" y="13"/>
                    </a:cubicBezTo>
                    <a:cubicBezTo>
                      <a:pt x="14" y="21"/>
                      <a:pt x="10" y="21"/>
                      <a:pt x="7" y="32"/>
                    </a:cubicBezTo>
                    <a:cubicBezTo>
                      <a:pt x="6" y="36"/>
                      <a:pt x="3" y="45"/>
                      <a:pt x="0" y="48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93" name="Freeform 217"/>
              <p:cNvSpPr>
                <a:spLocks/>
              </p:cNvSpPr>
              <p:nvPr/>
            </p:nvSpPr>
            <p:spPr bwMode="auto">
              <a:xfrm>
                <a:off x="6546850" y="3016250"/>
                <a:ext cx="179388" cy="358775"/>
              </a:xfrm>
              <a:custGeom>
                <a:avLst/>
                <a:gdLst>
                  <a:gd name="T0" fmla="*/ 0 w 28"/>
                  <a:gd name="T1" fmla="*/ 2147483646 h 56"/>
                  <a:gd name="T2" fmla="*/ 492554601 w 28"/>
                  <a:gd name="T3" fmla="*/ 1436599167 h 56"/>
                  <a:gd name="T4" fmla="*/ 779876517 w 28"/>
                  <a:gd name="T5" fmla="*/ 779867936 h 56"/>
                  <a:gd name="T6" fmla="*/ 861965747 w 28"/>
                  <a:gd name="T7" fmla="*/ 410457820 h 56"/>
                  <a:gd name="T8" fmla="*/ 615691650 w 28"/>
                  <a:gd name="T9" fmla="*/ 1067189051 h 56"/>
                  <a:gd name="T10" fmla="*/ 41047818 w 28"/>
                  <a:gd name="T11" fmla="*/ 2134378102 h 56"/>
                  <a:gd name="T12" fmla="*/ 0 w 28"/>
                  <a:gd name="T13" fmla="*/ 2147483646 h 5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8" h="56">
                    <a:moveTo>
                      <a:pt x="0" y="56"/>
                    </a:moveTo>
                    <a:cubicBezTo>
                      <a:pt x="4" y="51"/>
                      <a:pt x="5" y="42"/>
                      <a:pt x="12" y="35"/>
                    </a:cubicBezTo>
                    <a:cubicBezTo>
                      <a:pt x="17" y="30"/>
                      <a:pt x="18" y="25"/>
                      <a:pt x="19" y="19"/>
                    </a:cubicBezTo>
                    <a:cubicBezTo>
                      <a:pt x="20" y="18"/>
                      <a:pt x="28" y="0"/>
                      <a:pt x="21" y="10"/>
                    </a:cubicBezTo>
                    <a:cubicBezTo>
                      <a:pt x="18" y="15"/>
                      <a:pt x="16" y="20"/>
                      <a:pt x="15" y="26"/>
                    </a:cubicBezTo>
                    <a:cubicBezTo>
                      <a:pt x="12" y="35"/>
                      <a:pt x="4" y="36"/>
                      <a:pt x="1" y="52"/>
                    </a:cubicBezTo>
                    <a:cubicBezTo>
                      <a:pt x="1" y="54"/>
                      <a:pt x="0" y="55"/>
                      <a:pt x="0" y="56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94" name="Freeform 218"/>
              <p:cNvSpPr>
                <a:spLocks/>
              </p:cNvSpPr>
              <p:nvPr/>
            </p:nvSpPr>
            <p:spPr bwMode="auto">
              <a:xfrm>
                <a:off x="6483350" y="3028950"/>
                <a:ext cx="185738" cy="409575"/>
              </a:xfrm>
              <a:custGeom>
                <a:avLst/>
                <a:gdLst>
                  <a:gd name="T0" fmla="*/ 246128469 w 29"/>
                  <a:gd name="T1" fmla="*/ 2006795907 h 64"/>
                  <a:gd name="T2" fmla="*/ 738379002 w 29"/>
                  <a:gd name="T3" fmla="*/ 819098803 h 64"/>
                  <a:gd name="T4" fmla="*/ 574295491 w 29"/>
                  <a:gd name="T5" fmla="*/ 901007404 h 64"/>
                  <a:gd name="T6" fmla="*/ 205105990 w 29"/>
                  <a:gd name="T7" fmla="*/ 1679155106 h 64"/>
                  <a:gd name="T8" fmla="*/ 0 w 29"/>
                  <a:gd name="T9" fmla="*/ 2147483646 h 64"/>
                  <a:gd name="T10" fmla="*/ 246128469 w 29"/>
                  <a:gd name="T11" fmla="*/ 2006795907 h 6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9" h="64">
                    <a:moveTo>
                      <a:pt x="6" y="49"/>
                    </a:moveTo>
                    <a:cubicBezTo>
                      <a:pt x="9" y="36"/>
                      <a:pt x="11" y="32"/>
                      <a:pt x="18" y="20"/>
                    </a:cubicBezTo>
                    <a:cubicBezTo>
                      <a:pt x="29" y="0"/>
                      <a:pt x="19" y="11"/>
                      <a:pt x="14" y="22"/>
                    </a:cubicBezTo>
                    <a:cubicBezTo>
                      <a:pt x="10" y="29"/>
                      <a:pt x="7" y="32"/>
                      <a:pt x="5" y="41"/>
                    </a:cubicBezTo>
                    <a:cubicBezTo>
                      <a:pt x="5" y="43"/>
                      <a:pt x="0" y="64"/>
                      <a:pt x="0" y="64"/>
                    </a:cubicBezTo>
                    <a:cubicBezTo>
                      <a:pt x="2" y="59"/>
                      <a:pt x="5" y="51"/>
                      <a:pt x="6" y="49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242" name="组合 249"/>
            <p:cNvGrpSpPr>
              <a:grpSpLocks/>
            </p:cNvGrpSpPr>
            <p:nvPr/>
          </p:nvGrpSpPr>
          <p:grpSpPr bwMode="auto">
            <a:xfrm>
              <a:off x="275769" y="5063446"/>
              <a:ext cx="1725613" cy="1751012"/>
              <a:chOff x="5610225" y="2894013"/>
              <a:chExt cx="1725613" cy="1751012"/>
            </a:xfrm>
          </p:grpSpPr>
          <p:sp>
            <p:nvSpPr>
              <p:cNvPr id="2243" name="Freeform 138"/>
              <p:cNvSpPr>
                <a:spLocks/>
              </p:cNvSpPr>
              <p:nvPr/>
            </p:nvSpPr>
            <p:spPr bwMode="auto">
              <a:xfrm>
                <a:off x="6137275" y="3362325"/>
                <a:ext cx="1198563" cy="1282700"/>
              </a:xfrm>
              <a:custGeom>
                <a:avLst/>
                <a:gdLst>
                  <a:gd name="T0" fmla="*/ 1314586462 w 187"/>
                  <a:gd name="T1" fmla="*/ 2147483646 h 200"/>
                  <a:gd name="T2" fmla="*/ 1396748917 w 187"/>
                  <a:gd name="T3" fmla="*/ 2147483646 h 200"/>
                  <a:gd name="T4" fmla="*/ 2012957716 w 187"/>
                  <a:gd name="T5" fmla="*/ 2147483646 h 200"/>
                  <a:gd name="T6" fmla="*/ 2147483646 w 187"/>
                  <a:gd name="T7" fmla="*/ 2147483646 h 200"/>
                  <a:gd name="T8" fmla="*/ 2147483646 w 187"/>
                  <a:gd name="T9" fmla="*/ 1933253373 h 200"/>
                  <a:gd name="T10" fmla="*/ 2147483646 w 187"/>
                  <a:gd name="T11" fmla="*/ 534731976 h 200"/>
                  <a:gd name="T12" fmla="*/ 2147483646 w 187"/>
                  <a:gd name="T13" fmla="*/ 452466012 h 200"/>
                  <a:gd name="T14" fmla="*/ 2147483646 w 187"/>
                  <a:gd name="T15" fmla="*/ 658127716 h 200"/>
                  <a:gd name="T16" fmla="*/ 2147483646 w 187"/>
                  <a:gd name="T17" fmla="*/ 1110593728 h 200"/>
                  <a:gd name="T18" fmla="*/ 2147483646 w 187"/>
                  <a:gd name="T19" fmla="*/ 1933253373 h 200"/>
                  <a:gd name="T20" fmla="*/ 2147483646 w 187"/>
                  <a:gd name="T21" fmla="*/ 2147483646 h 200"/>
                  <a:gd name="T22" fmla="*/ 2147483646 w 187"/>
                  <a:gd name="T23" fmla="*/ 2147483646 h 200"/>
                  <a:gd name="T24" fmla="*/ 2147483646 w 187"/>
                  <a:gd name="T25" fmla="*/ 2147483646 h 200"/>
                  <a:gd name="T26" fmla="*/ 2147483646 w 187"/>
                  <a:gd name="T27" fmla="*/ 2147483646 h 200"/>
                  <a:gd name="T28" fmla="*/ 2147483646 w 187"/>
                  <a:gd name="T29" fmla="*/ 2147483646 h 200"/>
                  <a:gd name="T30" fmla="*/ 2147483646 w 187"/>
                  <a:gd name="T31" fmla="*/ 2147483646 h 200"/>
                  <a:gd name="T32" fmla="*/ 2147483646 w 187"/>
                  <a:gd name="T33" fmla="*/ 2147483646 h 200"/>
                  <a:gd name="T34" fmla="*/ 2147483646 w 187"/>
                  <a:gd name="T35" fmla="*/ 2147483646 h 200"/>
                  <a:gd name="T36" fmla="*/ 1766470351 w 187"/>
                  <a:gd name="T37" fmla="*/ 2147483646 h 200"/>
                  <a:gd name="T38" fmla="*/ 1068099097 w 187"/>
                  <a:gd name="T39" fmla="*/ 2147483646 h 200"/>
                  <a:gd name="T40" fmla="*/ 616208799 w 187"/>
                  <a:gd name="T41" fmla="*/ 2147483646 h 200"/>
                  <a:gd name="T42" fmla="*/ 82162455 w 187"/>
                  <a:gd name="T43" fmla="*/ 2147483646 h 200"/>
                  <a:gd name="T44" fmla="*/ 903774187 w 187"/>
                  <a:gd name="T45" fmla="*/ 2147483646 h 200"/>
                  <a:gd name="T46" fmla="*/ 1027021074 w 187"/>
                  <a:gd name="T47" fmla="*/ 2147483646 h 200"/>
                  <a:gd name="T48" fmla="*/ 1314586462 w 187"/>
                  <a:gd name="T49" fmla="*/ 2147483646 h 200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187" h="200">
                    <a:moveTo>
                      <a:pt x="32" y="74"/>
                    </a:moveTo>
                    <a:cubicBezTo>
                      <a:pt x="34" y="74"/>
                      <a:pt x="34" y="74"/>
                      <a:pt x="34" y="74"/>
                    </a:cubicBezTo>
                    <a:cubicBezTo>
                      <a:pt x="49" y="66"/>
                      <a:pt x="44" y="72"/>
                      <a:pt x="49" y="67"/>
                    </a:cubicBezTo>
                    <a:cubicBezTo>
                      <a:pt x="52" y="65"/>
                      <a:pt x="56" y="64"/>
                      <a:pt x="59" y="63"/>
                    </a:cubicBezTo>
                    <a:cubicBezTo>
                      <a:pt x="53" y="58"/>
                      <a:pt x="60" y="52"/>
                      <a:pt x="64" y="47"/>
                    </a:cubicBezTo>
                    <a:cubicBezTo>
                      <a:pt x="69" y="40"/>
                      <a:pt x="90" y="22"/>
                      <a:pt x="98" y="13"/>
                    </a:cubicBezTo>
                    <a:cubicBezTo>
                      <a:pt x="110" y="0"/>
                      <a:pt x="139" y="2"/>
                      <a:pt x="141" y="11"/>
                    </a:cubicBezTo>
                    <a:cubicBezTo>
                      <a:pt x="141" y="13"/>
                      <a:pt x="141" y="15"/>
                      <a:pt x="140" y="16"/>
                    </a:cubicBezTo>
                    <a:cubicBezTo>
                      <a:pt x="149" y="15"/>
                      <a:pt x="158" y="20"/>
                      <a:pt x="163" y="27"/>
                    </a:cubicBezTo>
                    <a:cubicBezTo>
                      <a:pt x="170" y="36"/>
                      <a:pt x="166" y="36"/>
                      <a:pt x="176" y="47"/>
                    </a:cubicBezTo>
                    <a:cubicBezTo>
                      <a:pt x="179" y="51"/>
                      <a:pt x="187" y="58"/>
                      <a:pt x="184" y="64"/>
                    </a:cubicBezTo>
                    <a:cubicBezTo>
                      <a:pt x="183" y="66"/>
                      <a:pt x="181" y="67"/>
                      <a:pt x="178" y="68"/>
                    </a:cubicBezTo>
                    <a:cubicBezTo>
                      <a:pt x="175" y="70"/>
                      <a:pt x="170" y="99"/>
                      <a:pt x="153" y="106"/>
                    </a:cubicBezTo>
                    <a:cubicBezTo>
                      <a:pt x="143" y="111"/>
                      <a:pt x="126" y="108"/>
                      <a:pt x="115" y="106"/>
                    </a:cubicBezTo>
                    <a:cubicBezTo>
                      <a:pt x="128" y="116"/>
                      <a:pt x="133" y="133"/>
                      <a:pt x="131" y="149"/>
                    </a:cubicBezTo>
                    <a:cubicBezTo>
                      <a:pt x="129" y="161"/>
                      <a:pt x="119" y="167"/>
                      <a:pt x="109" y="169"/>
                    </a:cubicBezTo>
                    <a:cubicBezTo>
                      <a:pt x="111" y="172"/>
                      <a:pt x="111" y="176"/>
                      <a:pt x="108" y="178"/>
                    </a:cubicBezTo>
                    <a:cubicBezTo>
                      <a:pt x="101" y="184"/>
                      <a:pt x="91" y="188"/>
                      <a:pt x="83" y="192"/>
                    </a:cubicBezTo>
                    <a:cubicBezTo>
                      <a:pt x="65" y="200"/>
                      <a:pt x="60" y="196"/>
                      <a:pt x="43" y="191"/>
                    </a:cubicBezTo>
                    <a:cubicBezTo>
                      <a:pt x="36" y="189"/>
                      <a:pt x="31" y="184"/>
                      <a:pt x="26" y="178"/>
                    </a:cubicBezTo>
                    <a:cubicBezTo>
                      <a:pt x="23" y="182"/>
                      <a:pt x="18" y="179"/>
                      <a:pt x="15" y="176"/>
                    </a:cubicBezTo>
                    <a:cubicBezTo>
                      <a:pt x="7" y="168"/>
                      <a:pt x="0" y="157"/>
                      <a:pt x="2" y="145"/>
                    </a:cubicBezTo>
                    <a:cubicBezTo>
                      <a:pt x="6" y="131"/>
                      <a:pt x="11" y="114"/>
                      <a:pt x="22" y="104"/>
                    </a:cubicBezTo>
                    <a:cubicBezTo>
                      <a:pt x="28" y="99"/>
                      <a:pt x="33" y="97"/>
                      <a:pt x="25" y="83"/>
                    </a:cubicBezTo>
                    <a:cubicBezTo>
                      <a:pt x="27" y="79"/>
                      <a:pt x="29" y="77"/>
                      <a:pt x="32" y="74"/>
                    </a:cubicBezTo>
                    <a:close/>
                  </a:path>
                </a:pathLst>
              </a:custGeom>
              <a:solidFill>
                <a:srgbClr val="8500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44" name="Freeform 139"/>
              <p:cNvSpPr>
                <a:spLocks/>
              </p:cNvSpPr>
              <p:nvPr/>
            </p:nvSpPr>
            <p:spPr bwMode="auto">
              <a:xfrm>
                <a:off x="6392863" y="2951163"/>
                <a:ext cx="584200" cy="898525"/>
              </a:xfrm>
              <a:custGeom>
                <a:avLst/>
                <a:gdLst>
                  <a:gd name="T0" fmla="*/ 247283514 w 91"/>
                  <a:gd name="T1" fmla="*/ 2147483646 h 140"/>
                  <a:gd name="T2" fmla="*/ 0 w 91"/>
                  <a:gd name="T3" fmla="*/ 2059560497 h 140"/>
                  <a:gd name="T4" fmla="*/ 370922062 w 91"/>
                  <a:gd name="T5" fmla="*/ 1029780248 h 140"/>
                  <a:gd name="T6" fmla="*/ 494560609 w 91"/>
                  <a:gd name="T7" fmla="*/ 947398342 h 140"/>
                  <a:gd name="T8" fmla="*/ 535775598 w 91"/>
                  <a:gd name="T9" fmla="*/ 865016436 h 140"/>
                  <a:gd name="T10" fmla="*/ 1112766185 w 91"/>
                  <a:gd name="T11" fmla="*/ 370718579 h 140"/>
                  <a:gd name="T12" fmla="*/ 1524903235 w 91"/>
                  <a:gd name="T13" fmla="*/ 453100485 h 140"/>
                  <a:gd name="T14" fmla="*/ 2147483646 w 91"/>
                  <a:gd name="T15" fmla="*/ 41190953 h 140"/>
                  <a:gd name="T16" fmla="*/ 2147483646 w 91"/>
                  <a:gd name="T17" fmla="*/ 576679763 h 140"/>
                  <a:gd name="T18" fmla="*/ 2147483646 w 91"/>
                  <a:gd name="T19" fmla="*/ 906207389 h 140"/>
                  <a:gd name="T20" fmla="*/ 2147483646 w 91"/>
                  <a:gd name="T21" fmla="*/ 1153353108 h 140"/>
                  <a:gd name="T22" fmla="*/ 2147483646 w 91"/>
                  <a:gd name="T23" fmla="*/ 1441689781 h 140"/>
                  <a:gd name="T24" fmla="*/ 2147483646 w 91"/>
                  <a:gd name="T25" fmla="*/ 1730032871 h 140"/>
                  <a:gd name="T26" fmla="*/ 2147483646 w 91"/>
                  <a:gd name="T27" fmla="*/ 2147483646 h 140"/>
                  <a:gd name="T28" fmla="*/ 2147483646 w 91"/>
                  <a:gd name="T29" fmla="*/ 2147483646 h 140"/>
                  <a:gd name="T30" fmla="*/ 2147483646 w 91"/>
                  <a:gd name="T31" fmla="*/ 2147483646 h 140"/>
                  <a:gd name="T32" fmla="*/ 2147483646 w 91"/>
                  <a:gd name="T33" fmla="*/ 2147483646 h 140"/>
                  <a:gd name="T34" fmla="*/ 1730971760 w 91"/>
                  <a:gd name="T35" fmla="*/ 2147483646 h 140"/>
                  <a:gd name="T36" fmla="*/ 906697659 w 91"/>
                  <a:gd name="T37" fmla="*/ 2147483646 h 140"/>
                  <a:gd name="T38" fmla="*/ 494560609 w 91"/>
                  <a:gd name="T39" fmla="*/ 2147483646 h 140"/>
                  <a:gd name="T40" fmla="*/ 247283514 w 91"/>
                  <a:gd name="T41" fmla="*/ 2147483646 h 140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91" h="140">
                    <a:moveTo>
                      <a:pt x="6" y="87"/>
                    </a:moveTo>
                    <a:cubicBezTo>
                      <a:pt x="3" y="76"/>
                      <a:pt x="0" y="61"/>
                      <a:pt x="0" y="50"/>
                    </a:cubicBezTo>
                    <a:cubicBezTo>
                      <a:pt x="0" y="39"/>
                      <a:pt x="3" y="33"/>
                      <a:pt x="9" y="25"/>
                    </a:cubicBezTo>
                    <a:cubicBezTo>
                      <a:pt x="10" y="24"/>
                      <a:pt x="11" y="23"/>
                      <a:pt x="12" y="23"/>
                    </a:cubicBezTo>
                    <a:cubicBezTo>
                      <a:pt x="12" y="22"/>
                      <a:pt x="13" y="21"/>
                      <a:pt x="13" y="21"/>
                    </a:cubicBezTo>
                    <a:cubicBezTo>
                      <a:pt x="15" y="15"/>
                      <a:pt x="22" y="9"/>
                      <a:pt x="27" y="9"/>
                    </a:cubicBezTo>
                    <a:cubicBezTo>
                      <a:pt x="31" y="9"/>
                      <a:pt x="34" y="9"/>
                      <a:pt x="37" y="11"/>
                    </a:cubicBezTo>
                    <a:cubicBezTo>
                      <a:pt x="41" y="5"/>
                      <a:pt x="48" y="2"/>
                      <a:pt x="55" y="1"/>
                    </a:cubicBezTo>
                    <a:cubicBezTo>
                      <a:pt x="65" y="0"/>
                      <a:pt x="74" y="5"/>
                      <a:pt x="80" y="14"/>
                    </a:cubicBezTo>
                    <a:cubicBezTo>
                      <a:pt x="82" y="16"/>
                      <a:pt x="83" y="19"/>
                      <a:pt x="83" y="22"/>
                    </a:cubicBezTo>
                    <a:cubicBezTo>
                      <a:pt x="83" y="24"/>
                      <a:pt x="82" y="26"/>
                      <a:pt x="82" y="28"/>
                    </a:cubicBezTo>
                    <a:cubicBezTo>
                      <a:pt x="82" y="31"/>
                      <a:pt x="82" y="33"/>
                      <a:pt x="82" y="35"/>
                    </a:cubicBezTo>
                    <a:cubicBezTo>
                      <a:pt x="85" y="36"/>
                      <a:pt x="88" y="38"/>
                      <a:pt x="90" y="42"/>
                    </a:cubicBezTo>
                    <a:cubicBezTo>
                      <a:pt x="91" y="45"/>
                      <a:pt x="91" y="50"/>
                      <a:pt x="90" y="53"/>
                    </a:cubicBezTo>
                    <a:cubicBezTo>
                      <a:pt x="89" y="58"/>
                      <a:pt x="88" y="63"/>
                      <a:pt x="84" y="67"/>
                    </a:cubicBezTo>
                    <a:cubicBezTo>
                      <a:pt x="81" y="70"/>
                      <a:pt x="77" y="73"/>
                      <a:pt x="72" y="74"/>
                    </a:cubicBezTo>
                    <a:cubicBezTo>
                      <a:pt x="70" y="74"/>
                      <a:pt x="66" y="75"/>
                      <a:pt x="65" y="75"/>
                    </a:cubicBezTo>
                    <a:cubicBezTo>
                      <a:pt x="57" y="82"/>
                      <a:pt x="49" y="89"/>
                      <a:pt x="42" y="97"/>
                    </a:cubicBezTo>
                    <a:cubicBezTo>
                      <a:pt x="36" y="104"/>
                      <a:pt x="27" y="113"/>
                      <a:pt x="22" y="121"/>
                    </a:cubicBezTo>
                    <a:cubicBezTo>
                      <a:pt x="12" y="140"/>
                      <a:pt x="12" y="140"/>
                      <a:pt x="12" y="140"/>
                    </a:cubicBezTo>
                    <a:cubicBezTo>
                      <a:pt x="13" y="125"/>
                      <a:pt x="9" y="101"/>
                      <a:pt x="6" y="87"/>
                    </a:cubicBezTo>
                    <a:close/>
                  </a:path>
                </a:pathLst>
              </a:custGeom>
              <a:solidFill>
                <a:srgbClr val="8500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45" name="Freeform 141"/>
              <p:cNvSpPr>
                <a:spLocks/>
              </p:cNvSpPr>
              <p:nvPr/>
            </p:nvSpPr>
            <p:spPr bwMode="auto">
              <a:xfrm>
                <a:off x="5610225" y="3138488"/>
                <a:ext cx="854075" cy="1314450"/>
              </a:xfrm>
              <a:custGeom>
                <a:avLst/>
                <a:gdLst>
                  <a:gd name="T0" fmla="*/ 989693120 w 133"/>
                  <a:gd name="T1" fmla="*/ 1562297562 h 205"/>
                  <a:gd name="T2" fmla="*/ 948453498 w 133"/>
                  <a:gd name="T3" fmla="*/ 1192283093 h 205"/>
                  <a:gd name="T4" fmla="*/ 1525776090 w 133"/>
                  <a:gd name="T5" fmla="*/ 575581625 h 205"/>
                  <a:gd name="T6" fmla="*/ 2147483646 w 133"/>
                  <a:gd name="T7" fmla="*/ 452241331 h 205"/>
                  <a:gd name="T8" fmla="*/ 2147483646 w 133"/>
                  <a:gd name="T9" fmla="*/ 370020881 h 205"/>
                  <a:gd name="T10" fmla="*/ 2147483646 w 133"/>
                  <a:gd name="T11" fmla="*/ 1562297562 h 205"/>
                  <a:gd name="T12" fmla="*/ 2147483646 w 133"/>
                  <a:gd name="T13" fmla="*/ 2147483646 h 205"/>
                  <a:gd name="T14" fmla="*/ 2147483646 w 133"/>
                  <a:gd name="T15" fmla="*/ 2147483646 h 205"/>
                  <a:gd name="T16" fmla="*/ 2147483646 w 133"/>
                  <a:gd name="T17" fmla="*/ 2147483646 h 205"/>
                  <a:gd name="T18" fmla="*/ 2147483646 w 133"/>
                  <a:gd name="T19" fmla="*/ 2147483646 h 205"/>
                  <a:gd name="T20" fmla="*/ 2147483646 w 133"/>
                  <a:gd name="T21" fmla="*/ 2147483646 h 205"/>
                  <a:gd name="T22" fmla="*/ 2147483646 w 133"/>
                  <a:gd name="T23" fmla="*/ 2147483646 h 205"/>
                  <a:gd name="T24" fmla="*/ 2147483646 w 133"/>
                  <a:gd name="T25" fmla="*/ 2147483646 h 205"/>
                  <a:gd name="T26" fmla="*/ 2147483646 w 133"/>
                  <a:gd name="T27" fmla="*/ 2147483646 h 205"/>
                  <a:gd name="T28" fmla="*/ 907220298 w 133"/>
                  <a:gd name="T29" fmla="*/ 2147483646 h 205"/>
                  <a:gd name="T30" fmla="*/ 907220298 w 133"/>
                  <a:gd name="T31" fmla="*/ 2147483646 h 205"/>
                  <a:gd name="T32" fmla="*/ 0 w 133"/>
                  <a:gd name="T33" fmla="*/ 2147483646 h 205"/>
                  <a:gd name="T34" fmla="*/ 453610149 w 133"/>
                  <a:gd name="T35" fmla="*/ 2147483646 h 205"/>
                  <a:gd name="T36" fmla="*/ 742268234 w 133"/>
                  <a:gd name="T37" fmla="*/ 2147483646 h 205"/>
                  <a:gd name="T38" fmla="*/ 1360824026 w 133"/>
                  <a:gd name="T39" fmla="*/ 2147483646 h 205"/>
                  <a:gd name="T40" fmla="*/ 618555792 w 133"/>
                  <a:gd name="T41" fmla="*/ 2147483646 h 205"/>
                  <a:gd name="T42" fmla="*/ 989693120 w 133"/>
                  <a:gd name="T43" fmla="*/ 1562297562 h 205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133" h="205">
                    <a:moveTo>
                      <a:pt x="24" y="38"/>
                    </a:moveTo>
                    <a:cubicBezTo>
                      <a:pt x="21" y="36"/>
                      <a:pt x="22" y="32"/>
                      <a:pt x="23" y="29"/>
                    </a:cubicBezTo>
                    <a:cubicBezTo>
                      <a:pt x="27" y="21"/>
                      <a:pt x="31" y="19"/>
                      <a:pt x="37" y="14"/>
                    </a:cubicBezTo>
                    <a:cubicBezTo>
                      <a:pt x="43" y="9"/>
                      <a:pt x="49" y="9"/>
                      <a:pt x="55" y="11"/>
                    </a:cubicBezTo>
                    <a:cubicBezTo>
                      <a:pt x="61" y="5"/>
                      <a:pt x="79" y="0"/>
                      <a:pt x="87" y="9"/>
                    </a:cubicBezTo>
                    <a:cubicBezTo>
                      <a:pt x="95" y="19"/>
                      <a:pt x="99" y="29"/>
                      <a:pt x="109" y="38"/>
                    </a:cubicBezTo>
                    <a:cubicBezTo>
                      <a:pt x="118" y="46"/>
                      <a:pt x="123" y="69"/>
                      <a:pt x="122" y="81"/>
                    </a:cubicBezTo>
                    <a:cubicBezTo>
                      <a:pt x="122" y="85"/>
                      <a:pt x="126" y="95"/>
                      <a:pt x="124" y="97"/>
                    </a:cubicBezTo>
                    <a:cubicBezTo>
                      <a:pt x="128" y="102"/>
                      <a:pt x="133" y="106"/>
                      <a:pt x="128" y="109"/>
                    </a:cubicBezTo>
                    <a:cubicBezTo>
                      <a:pt x="115" y="121"/>
                      <a:pt x="115" y="121"/>
                      <a:pt x="115" y="121"/>
                    </a:cubicBezTo>
                    <a:cubicBezTo>
                      <a:pt x="119" y="131"/>
                      <a:pt x="109" y="142"/>
                      <a:pt x="102" y="147"/>
                    </a:cubicBezTo>
                    <a:cubicBezTo>
                      <a:pt x="95" y="151"/>
                      <a:pt x="92" y="179"/>
                      <a:pt x="85" y="188"/>
                    </a:cubicBezTo>
                    <a:cubicBezTo>
                      <a:pt x="81" y="193"/>
                      <a:pt x="74" y="200"/>
                      <a:pt x="67" y="194"/>
                    </a:cubicBezTo>
                    <a:cubicBezTo>
                      <a:pt x="64" y="197"/>
                      <a:pt x="59" y="199"/>
                      <a:pt x="55" y="200"/>
                    </a:cubicBezTo>
                    <a:cubicBezTo>
                      <a:pt x="40" y="205"/>
                      <a:pt x="27" y="193"/>
                      <a:pt x="22" y="180"/>
                    </a:cubicBezTo>
                    <a:cubicBezTo>
                      <a:pt x="21" y="177"/>
                      <a:pt x="21" y="175"/>
                      <a:pt x="22" y="172"/>
                    </a:cubicBezTo>
                    <a:cubicBezTo>
                      <a:pt x="11" y="172"/>
                      <a:pt x="1" y="157"/>
                      <a:pt x="0" y="147"/>
                    </a:cubicBezTo>
                    <a:cubicBezTo>
                      <a:pt x="0" y="137"/>
                      <a:pt x="10" y="127"/>
                      <a:pt x="11" y="126"/>
                    </a:cubicBezTo>
                    <a:cubicBezTo>
                      <a:pt x="10" y="120"/>
                      <a:pt x="15" y="112"/>
                      <a:pt x="18" y="108"/>
                    </a:cubicBezTo>
                    <a:cubicBezTo>
                      <a:pt x="23" y="102"/>
                      <a:pt x="25" y="100"/>
                      <a:pt x="33" y="99"/>
                    </a:cubicBezTo>
                    <a:cubicBezTo>
                      <a:pt x="16" y="91"/>
                      <a:pt x="18" y="75"/>
                      <a:pt x="15" y="69"/>
                    </a:cubicBezTo>
                    <a:cubicBezTo>
                      <a:pt x="10" y="57"/>
                      <a:pt x="16" y="47"/>
                      <a:pt x="24" y="38"/>
                    </a:cubicBezTo>
                    <a:close/>
                  </a:path>
                </a:pathLst>
              </a:custGeom>
              <a:solidFill>
                <a:srgbClr val="8500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46" name="Freeform 146"/>
              <p:cNvSpPr>
                <a:spLocks/>
              </p:cNvSpPr>
              <p:nvPr/>
            </p:nvSpPr>
            <p:spPr bwMode="auto">
              <a:xfrm>
                <a:off x="6129338" y="2990850"/>
                <a:ext cx="109538" cy="114300"/>
              </a:xfrm>
              <a:custGeom>
                <a:avLst/>
                <a:gdLst>
                  <a:gd name="T0" fmla="*/ 83036247 w 17"/>
                  <a:gd name="T1" fmla="*/ 161290000 h 18"/>
                  <a:gd name="T2" fmla="*/ 581247288 w 17"/>
                  <a:gd name="T3" fmla="*/ 120967500 h 18"/>
                  <a:gd name="T4" fmla="*/ 581247288 w 17"/>
                  <a:gd name="T5" fmla="*/ 604837500 h 18"/>
                  <a:gd name="T6" fmla="*/ 124551149 w 17"/>
                  <a:gd name="T7" fmla="*/ 604837500 h 18"/>
                  <a:gd name="T8" fmla="*/ 83036247 w 17"/>
                  <a:gd name="T9" fmla="*/ 161290000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7" h="18">
                    <a:moveTo>
                      <a:pt x="2" y="4"/>
                    </a:moveTo>
                    <a:cubicBezTo>
                      <a:pt x="5" y="1"/>
                      <a:pt x="10" y="0"/>
                      <a:pt x="14" y="3"/>
                    </a:cubicBezTo>
                    <a:cubicBezTo>
                      <a:pt x="17" y="6"/>
                      <a:pt x="17" y="12"/>
                      <a:pt x="14" y="15"/>
                    </a:cubicBezTo>
                    <a:cubicBezTo>
                      <a:pt x="12" y="18"/>
                      <a:pt x="7" y="18"/>
                      <a:pt x="3" y="15"/>
                    </a:cubicBezTo>
                    <a:cubicBezTo>
                      <a:pt x="0" y="12"/>
                      <a:pt x="0" y="7"/>
                      <a:pt x="2" y="4"/>
                    </a:cubicBezTo>
                    <a:close/>
                  </a:path>
                </a:pathLst>
              </a:custGeom>
              <a:solidFill>
                <a:srgbClr val="F39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47" name="Freeform 147"/>
              <p:cNvSpPr>
                <a:spLocks/>
              </p:cNvSpPr>
              <p:nvPr/>
            </p:nvSpPr>
            <p:spPr bwMode="auto">
              <a:xfrm>
                <a:off x="6137275" y="2997200"/>
                <a:ext cx="88900" cy="95250"/>
              </a:xfrm>
              <a:custGeom>
                <a:avLst/>
                <a:gdLst>
                  <a:gd name="T0" fmla="*/ 120967500 w 14"/>
                  <a:gd name="T1" fmla="*/ 120967500 h 15"/>
                  <a:gd name="T2" fmla="*/ 443547500 w 14"/>
                  <a:gd name="T3" fmla="*/ 120967500 h 15"/>
                  <a:gd name="T4" fmla="*/ 483870000 w 14"/>
                  <a:gd name="T5" fmla="*/ 483870000 h 15"/>
                  <a:gd name="T6" fmla="*/ 120967500 w 14"/>
                  <a:gd name="T7" fmla="*/ 483870000 h 15"/>
                  <a:gd name="T8" fmla="*/ 120967500 w 14"/>
                  <a:gd name="T9" fmla="*/ 120967500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" h="15">
                    <a:moveTo>
                      <a:pt x="3" y="3"/>
                    </a:moveTo>
                    <a:cubicBezTo>
                      <a:pt x="5" y="1"/>
                      <a:pt x="9" y="0"/>
                      <a:pt x="11" y="3"/>
                    </a:cubicBezTo>
                    <a:cubicBezTo>
                      <a:pt x="14" y="5"/>
                      <a:pt x="14" y="9"/>
                      <a:pt x="12" y="12"/>
                    </a:cubicBezTo>
                    <a:cubicBezTo>
                      <a:pt x="10" y="15"/>
                      <a:pt x="6" y="15"/>
                      <a:pt x="3" y="12"/>
                    </a:cubicBezTo>
                    <a:cubicBezTo>
                      <a:pt x="1" y="10"/>
                      <a:pt x="0" y="6"/>
                      <a:pt x="3" y="3"/>
                    </a:cubicBezTo>
                    <a:close/>
                  </a:path>
                </a:pathLst>
              </a:custGeom>
              <a:solidFill>
                <a:srgbClr val="FED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48" name="Freeform 148"/>
              <p:cNvSpPr>
                <a:spLocks/>
              </p:cNvSpPr>
              <p:nvPr/>
            </p:nvSpPr>
            <p:spPr bwMode="auto">
              <a:xfrm>
                <a:off x="6156325" y="2894013"/>
                <a:ext cx="107950" cy="109537"/>
              </a:xfrm>
              <a:custGeom>
                <a:avLst/>
                <a:gdLst>
                  <a:gd name="T0" fmla="*/ 120967500 w 17"/>
                  <a:gd name="T1" fmla="*/ 124550012 h 17"/>
                  <a:gd name="T2" fmla="*/ 524192500 w 17"/>
                  <a:gd name="T3" fmla="*/ 83035489 h 17"/>
                  <a:gd name="T4" fmla="*/ 564515000 w 17"/>
                  <a:gd name="T5" fmla="*/ 539721016 h 17"/>
                  <a:gd name="T6" fmla="*/ 120967500 w 17"/>
                  <a:gd name="T7" fmla="*/ 581235539 h 17"/>
                  <a:gd name="T8" fmla="*/ 120967500 w 17"/>
                  <a:gd name="T9" fmla="*/ 124550012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3" y="3"/>
                    </a:moveTo>
                    <a:cubicBezTo>
                      <a:pt x="5" y="0"/>
                      <a:pt x="10" y="0"/>
                      <a:pt x="13" y="2"/>
                    </a:cubicBezTo>
                    <a:cubicBezTo>
                      <a:pt x="16" y="5"/>
                      <a:pt x="17" y="10"/>
                      <a:pt x="14" y="13"/>
                    </a:cubicBezTo>
                    <a:cubicBezTo>
                      <a:pt x="11" y="16"/>
                      <a:pt x="6" y="17"/>
                      <a:pt x="3" y="14"/>
                    </a:cubicBezTo>
                    <a:cubicBezTo>
                      <a:pt x="0" y="11"/>
                      <a:pt x="0" y="6"/>
                      <a:pt x="3" y="3"/>
                    </a:cubicBezTo>
                    <a:close/>
                  </a:path>
                </a:pathLst>
              </a:custGeom>
              <a:solidFill>
                <a:srgbClr val="F39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49" name="Freeform 149"/>
              <p:cNvSpPr>
                <a:spLocks/>
              </p:cNvSpPr>
              <p:nvPr/>
            </p:nvSpPr>
            <p:spPr bwMode="auto">
              <a:xfrm>
                <a:off x="6169025" y="2900363"/>
                <a:ext cx="76200" cy="77787"/>
              </a:xfrm>
              <a:custGeom>
                <a:avLst/>
                <a:gdLst>
                  <a:gd name="T0" fmla="*/ 80645000 w 12"/>
                  <a:gd name="T1" fmla="*/ 84042371 h 12"/>
                  <a:gd name="T2" fmla="*/ 362902500 w 12"/>
                  <a:gd name="T3" fmla="*/ 84042371 h 12"/>
                  <a:gd name="T4" fmla="*/ 403225000 w 12"/>
                  <a:gd name="T5" fmla="*/ 420198892 h 12"/>
                  <a:gd name="T6" fmla="*/ 80645000 w 12"/>
                  <a:gd name="T7" fmla="*/ 420198892 h 12"/>
                  <a:gd name="T8" fmla="*/ 80645000 w 12"/>
                  <a:gd name="T9" fmla="*/ 84042371 h 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2" y="2"/>
                    </a:moveTo>
                    <a:cubicBezTo>
                      <a:pt x="3" y="0"/>
                      <a:pt x="7" y="0"/>
                      <a:pt x="9" y="2"/>
                    </a:cubicBezTo>
                    <a:cubicBezTo>
                      <a:pt x="11" y="4"/>
                      <a:pt x="12" y="7"/>
                      <a:pt x="10" y="10"/>
                    </a:cubicBezTo>
                    <a:cubicBezTo>
                      <a:pt x="8" y="12"/>
                      <a:pt x="4" y="12"/>
                      <a:pt x="2" y="10"/>
                    </a:cubicBezTo>
                    <a:cubicBezTo>
                      <a:pt x="0" y="8"/>
                      <a:pt x="0" y="4"/>
                      <a:pt x="2" y="2"/>
                    </a:cubicBezTo>
                    <a:close/>
                  </a:path>
                </a:pathLst>
              </a:custGeom>
              <a:solidFill>
                <a:srgbClr val="FED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0" name="Freeform 150"/>
              <p:cNvSpPr>
                <a:spLocks/>
              </p:cNvSpPr>
              <p:nvPr/>
            </p:nvSpPr>
            <p:spPr bwMode="auto">
              <a:xfrm>
                <a:off x="6257925" y="2925763"/>
                <a:ext cx="103188" cy="103187"/>
              </a:xfrm>
              <a:custGeom>
                <a:avLst/>
                <a:gdLst>
                  <a:gd name="T0" fmla="*/ 124780089 w 16"/>
                  <a:gd name="T1" fmla="*/ 124778880 h 16"/>
                  <a:gd name="T2" fmla="*/ 540705120 w 16"/>
                  <a:gd name="T3" fmla="*/ 124778880 h 16"/>
                  <a:gd name="T4" fmla="*/ 540705120 w 16"/>
                  <a:gd name="T5" fmla="*/ 540693431 h 16"/>
                  <a:gd name="T6" fmla="*/ 124780089 w 16"/>
                  <a:gd name="T7" fmla="*/ 582290690 h 16"/>
                  <a:gd name="T8" fmla="*/ 124780089 w 16"/>
                  <a:gd name="T9" fmla="*/ 124778880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3" y="3"/>
                    </a:moveTo>
                    <a:cubicBezTo>
                      <a:pt x="5" y="0"/>
                      <a:pt x="10" y="0"/>
                      <a:pt x="13" y="3"/>
                    </a:cubicBezTo>
                    <a:cubicBezTo>
                      <a:pt x="16" y="6"/>
                      <a:pt x="16" y="10"/>
                      <a:pt x="13" y="13"/>
                    </a:cubicBezTo>
                    <a:cubicBezTo>
                      <a:pt x="11" y="16"/>
                      <a:pt x="6" y="16"/>
                      <a:pt x="3" y="14"/>
                    </a:cubicBezTo>
                    <a:cubicBezTo>
                      <a:pt x="0" y="11"/>
                      <a:pt x="0" y="6"/>
                      <a:pt x="3" y="3"/>
                    </a:cubicBezTo>
                    <a:close/>
                  </a:path>
                </a:pathLst>
              </a:custGeom>
              <a:solidFill>
                <a:srgbClr val="F39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1" name="Freeform 151"/>
              <p:cNvSpPr>
                <a:spLocks/>
              </p:cNvSpPr>
              <p:nvPr/>
            </p:nvSpPr>
            <p:spPr bwMode="auto">
              <a:xfrm>
                <a:off x="6276975" y="2938463"/>
                <a:ext cx="65088" cy="65087"/>
              </a:xfrm>
              <a:custGeom>
                <a:avLst/>
                <a:gdLst>
                  <a:gd name="T0" fmla="*/ 42365779 w 10"/>
                  <a:gd name="T1" fmla="*/ 84723748 h 10"/>
                  <a:gd name="T2" fmla="*/ 338913216 w 10"/>
                  <a:gd name="T3" fmla="*/ 42365128 h 10"/>
                  <a:gd name="T4" fmla="*/ 338913216 w 10"/>
                  <a:gd name="T5" fmla="*/ 338908009 h 10"/>
                  <a:gd name="T6" fmla="*/ 84731558 w 10"/>
                  <a:gd name="T7" fmla="*/ 338908009 h 10"/>
                  <a:gd name="T8" fmla="*/ 42365779 w 10"/>
                  <a:gd name="T9" fmla="*/ 84723748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1" y="2"/>
                    </a:moveTo>
                    <a:cubicBezTo>
                      <a:pt x="3" y="0"/>
                      <a:pt x="6" y="0"/>
                      <a:pt x="8" y="1"/>
                    </a:cubicBezTo>
                    <a:cubicBezTo>
                      <a:pt x="10" y="3"/>
                      <a:pt x="10" y="6"/>
                      <a:pt x="8" y="8"/>
                    </a:cubicBezTo>
                    <a:cubicBezTo>
                      <a:pt x="7" y="10"/>
                      <a:pt x="4" y="10"/>
                      <a:pt x="2" y="8"/>
                    </a:cubicBezTo>
                    <a:cubicBezTo>
                      <a:pt x="0" y="6"/>
                      <a:pt x="0" y="4"/>
                      <a:pt x="1" y="2"/>
                    </a:cubicBezTo>
                    <a:close/>
                  </a:path>
                </a:pathLst>
              </a:custGeom>
              <a:solidFill>
                <a:srgbClr val="FED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2" name="Freeform 152"/>
              <p:cNvSpPr>
                <a:spLocks/>
              </p:cNvSpPr>
              <p:nvPr/>
            </p:nvSpPr>
            <p:spPr bwMode="auto">
              <a:xfrm>
                <a:off x="6303963" y="3003550"/>
                <a:ext cx="107950" cy="107950"/>
              </a:xfrm>
              <a:custGeom>
                <a:avLst/>
                <a:gdLst>
                  <a:gd name="T0" fmla="*/ 120967500 w 17"/>
                  <a:gd name="T1" fmla="*/ 161290000 h 17"/>
                  <a:gd name="T2" fmla="*/ 524192500 w 17"/>
                  <a:gd name="T3" fmla="*/ 120967500 h 17"/>
                  <a:gd name="T4" fmla="*/ 564515000 w 17"/>
                  <a:gd name="T5" fmla="*/ 564515000 h 17"/>
                  <a:gd name="T6" fmla="*/ 161290000 w 17"/>
                  <a:gd name="T7" fmla="*/ 564515000 h 17"/>
                  <a:gd name="T8" fmla="*/ 120967500 w 17"/>
                  <a:gd name="T9" fmla="*/ 161290000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3" y="4"/>
                    </a:moveTo>
                    <a:cubicBezTo>
                      <a:pt x="6" y="1"/>
                      <a:pt x="10" y="0"/>
                      <a:pt x="13" y="3"/>
                    </a:cubicBezTo>
                    <a:cubicBezTo>
                      <a:pt x="16" y="6"/>
                      <a:pt x="17" y="11"/>
                      <a:pt x="14" y="14"/>
                    </a:cubicBezTo>
                    <a:cubicBezTo>
                      <a:pt x="11" y="17"/>
                      <a:pt x="7" y="17"/>
                      <a:pt x="4" y="14"/>
                    </a:cubicBezTo>
                    <a:cubicBezTo>
                      <a:pt x="1" y="12"/>
                      <a:pt x="0" y="7"/>
                      <a:pt x="3" y="4"/>
                    </a:cubicBezTo>
                    <a:close/>
                  </a:path>
                </a:pathLst>
              </a:custGeom>
              <a:solidFill>
                <a:srgbClr val="F39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3" name="Freeform 153"/>
              <p:cNvSpPr>
                <a:spLocks/>
              </p:cNvSpPr>
              <p:nvPr/>
            </p:nvSpPr>
            <p:spPr bwMode="auto">
              <a:xfrm>
                <a:off x="6323013" y="3009900"/>
                <a:ext cx="69850" cy="76200"/>
              </a:xfrm>
              <a:custGeom>
                <a:avLst/>
                <a:gdLst>
                  <a:gd name="T0" fmla="*/ 80645000 w 11"/>
                  <a:gd name="T1" fmla="*/ 120967500 h 12"/>
                  <a:gd name="T2" fmla="*/ 362902500 w 11"/>
                  <a:gd name="T3" fmla="*/ 80645000 h 12"/>
                  <a:gd name="T4" fmla="*/ 362902500 w 11"/>
                  <a:gd name="T5" fmla="*/ 403225000 h 12"/>
                  <a:gd name="T6" fmla="*/ 80645000 w 11"/>
                  <a:gd name="T7" fmla="*/ 403225000 h 12"/>
                  <a:gd name="T8" fmla="*/ 80645000 w 11"/>
                  <a:gd name="T9" fmla="*/ 120967500 h 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2" y="3"/>
                    </a:moveTo>
                    <a:cubicBezTo>
                      <a:pt x="3" y="0"/>
                      <a:pt x="7" y="0"/>
                      <a:pt x="9" y="2"/>
                    </a:cubicBezTo>
                    <a:cubicBezTo>
                      <a:pt x="11" y="4"/>
                      <a:pt x="11" y="7"/>
                      <a:pt x="9" y="10"/>
                    </a:cubicBezTo>
                    <a:cubicBezTo>
                      <a:pt x="8" y="12"/>
                      <a:pt x="4" y="12"/>
                      <a:pt x="2" y="10"/>
                    </a:cubicBezTo>
                    <a:cubicBezTo>
                      <a:pt x="0" y="8"/>
                      <a:pt x="0" y="5"/>
                      <a:pt x="2" y="3"/>
                    </a:cubicBezTo>
                    <a:close/>
                  </a:path>
                </a:pathLst>
              </a:custGeom>
              <a:solidFill>
                <a:srgbClr val="FED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4" name="Freeform 154"/>
              <p:cNvSpPr>
                <a:spLocks/>
              </p:cNvSpPr>
              <p:nvPr/>
            </p:nvSpPr>
            <p:spPr bwMode="auto">
              <a:xfrm>
                <a:off x="6348413" y="3098800"/>
                <a:ext cx="95250" cy="90487"/>
              </a:xfrm>
              <a:custGeom>
                <a:avLst/>
                <a:gdLst>
                  <a:gd name="T0" fmla="*/ 120967500 w 15"/>
                  <a:gd name="T1" fmla="*/ 125324495 h 14"/>
                  <a:gd name="T2" fmla="*/ 483870000 w 15"/>
                  <a:gd name="T3" fmla="*/ 83551818 h 14"/>
                  <a:gd name="T4" fmla="*/ 483870000 w 15"/>
                  <a:gd name="T5" fmla="*/ 501297980 h 14"/>
                  <a:gd name="T6" fmla="*/ 120967500 w 15"/>
                  <a:gd name="T7" fmla="*/ 501297980 h 14"/>
                  <a:gd name="T8" fmla="*/ 120967500 w 15"/>
                  <a:gd name="T9" fmla="*/ 125324495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" h="14">
                    <a:moveTo>
                      <a:pt x="3" y="3"/>
                    </a:moveTo>
                    <a:cubicBezTo>
                      <a:pt x="5" y="0"/>
                      <a:pt x="9" y="0"/>
                      <a:pt x="12" y="2"/>
                    </a:cubicBezTo>
                    <a:cubicBezTo>
                      <a:pt x="14" y="5"/>
                      <a:pt x="15" y="9"/>
                      <a:pt x="12" y="12"/>
                    </a:cubicBezTo>
                    <a:cubicBezTo>
                      <a:pt x="10" y="14"/>
                      <a:pt x="6" y="14"/>
                      <a:pt x="3" y="12"/>
                    </a:cubicBezTo>
                    <a:cubicBezTo>
                      <a:pt x="1" y="10"/>
                      <a:pt x="0" y="6"/>
                      <a:pt x="3" y="3"/>
                    </a:cubicBezTo>
                    <a:close/>
                  </a:path>
                </a:pathLst>
              </a:custGeom>
              <a:solidFill>
                <a:srgbClr val="F39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5" name="Freeform 155"/>
              <p:cNvSpPr>
                <a:spLocks/>
              </p:cNvSpPr>
              <p:nvPr/>
            </p:nvSpPr>
            <p:spPr bwMode="auto">
              <a:xfrm>
                <a:off x="6367463" y="3105150"/>
                <a:ext cx="57150" cy="58737"/>
              </a:xfrm>
              <a:custGeom>
                <a:avLst/>
                <a:gdLst>
                  <a:gd name="T0" fmla="*/ 80645000 w 9"/>
                  <a:gd name="T1" fmla="*/ 85188229 h 9"/>
                  <a:gd name="T2" fmla="*/ 282257500 w 9"/>
                  <a:gd name="T3" fmla="*/ 85188229 h 9"/>
                  <a:gd name="T4" fmla="*/ 322580000 w 9"/>
                  <a:gd name="T5" fmla="*/ 298149012 h 9"/>
                  <a:gd name="T6" fmla="*/ 80645000 w 9"/>
                  <a:gd name="T7" fmla="*/ 340746390 h 9"/>
                  <a:gd name="T8" fmla="*/ 80645000 w 9"/>
                  <a:gd name="T9" fmla="*/ 85188229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2" y="2"/>
                    </a:moveTo>
                    <a:cubicBezTo>
                      <a:pt x="3" y="0"/>
                      <a:pt x="6" y="0"/>
                      <a:pt x="7" y="2"/>
                    </a:cubicBezTo>
                    <a:cubicBezTo>
                      <a:pt x="9" y="3"/>
                      <a:pt x="9" y="6"/>
                      <a:pt x="8" y="7"/>
                    </a:cubicBezTo>
                    <a:cubicBezTo>
                      <a:pt x="6" y="9"/>
                      <a:pt x="4" y="9"/>
                      <a:pt x="2" y="8"/>
                    </a:cubicBezTo>
                    <a:cubicBezTo>
                      <a:pt x="1" y="6"/>
                      <a:pt x="0" y="4"/>
                      <a:pt x="2" y="2"/>
                    </a:cubicBezTo>
                    <a:close/>
                  </a:path>
                </a:pathLst>
              </a:custGeom>
              <a:solidFill>
                <a:srgbClr val="FED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6" name="Freeform 156"/>
              <p:cNvSpPr>
                <a:spLocks/>
              </p:cNvSpPr>
              <p:nvPr/>
            </p:nvSpPr>
            <p:spPr bwMode="auto">
              <a:xfrm>
                <a:off x="6207125" y="3079750"/>
                <a:ext cx="76200" cy="77787"/>
              </a:xfrm>
              <a:custGeom>
                <a:avLst/>
                <a:gdLst>
                  <a:gd name="T0" fmla="*/ 80645000 w 12"/>
                  <a:gd name="T1" fmla="*/ 84042371 h 12"/>
                  <a:gd name="T2" fmla="*/ 362902500 w 12"/>
                  <a:gd name="T3" fmla="*/ 84042371 h 12"/>
                  <a:gd name="T4" fmla="*/ 403225000 w 12"/>
                  <a:gd name="T5" fmla="*/ 420198892 h 12"/>
                  <a:gd name="T6" fmla="*/ 80645000 w 12"/>
                  <a:gd name="T7" fmla="*/ 420198892 h 12"/>
                  <a:gd name="T8" fmla="*/ 80645000 w 12"/>
                  <a:gd name="T9" fmla="*/ 84042371 h 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2" y="2"/>
                    </a:moveTo>
                    <a:cubicBezTo>
                      <a:pt x="4" y="0"/>
                      <a:pt x="7" y="0"/>
                      <a:pt x="9" y="2"/>
                    </a:cubicBezTo>
                    <a:cubicBezTo>
                      <a:pt x="11" y="4"/>
                      <a:pt x="12" y="7"/>
                      <a:pt x="10" y="10"/>
                    </a:cubicBezTo>
                    <a:cubicBezTo>
                      <a:pt x="8" y="12"/>
                      <a:pt x="4" y="12"/>
                      <a:pt x="2" y="10"/>
                    </a:cubicBezTo>
                    <a:cubicBezTo>
                      <a:pt x="0" y="8"/>
                      <a:pt x="0" y="4"/>
                      <a:pt x="2" y="2"/>
                    </a:cubicBezTo>
                    <a:close/>
                  </a:path>
                </a:pathLst>
              </a:custGeom>
              <a:solidFill>
                <a:srgbClr val="F39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7" name="Freeform 157"/>
              <p:cNvSpPr>
                <a:spLocks/>
              </p:cNvSpPr>
              <p:nvPr/>
            </p:nvSpPr>
            <p:spPr bwMode="auto">
              <a:xfrm>
                <a:off x="6219825" y="3086100"/>
                <a:ext cx="50800" cy="52387"/>
              </a:xfrm>
              <a:custGeom>
                <a:avLst/>
                <a:gdLst>
                  <a:gd name="T0" fmla="*/ 40322500 w 8"/>
                  <a:gd name="T1" fmla="*/ 42878760 h 8"/>
                  <a:gd name="T2" fmla="*/ 241935000 w 8"/>
                  <a:gd name="T3" fmla="*/ 42878760 h 8"/>
                  <a:gd name="T4" fmla="*/ 282257500 w 8"/>
                  <a:gd name="T5" fmla="*/ 300170962 h 8"/>
                  <a:gd name="T6" fmla="*/ 40322500 w 8"/>
                  <a:gd name="T7" fmla="*/ 300170962 h 8"/>
                  <a:gd name="T8" fmla="*/ 40322500 w 8"/>
                  <a:gd name="T9" fmla="*/ 42878760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1" y="1"/>
                    </a:moveTo>
                    <a:cubicBezTo>
                      <a:pt x="2" y="0"/>
                      <a:pt x="5" y="0"/>
                      <a:pt x="6" y="1"/>
                    </a:cubicBezTo>
                    <a:cubicBezTo>
                      <a:pt x="8" y="3"/>
                      <a:pt x="8" y="5"/>
                      <a:pt x="7" y="7"/>
                    </a:cubicBezTo>
                    <a:cubicBezTo>
                      <a:pt x="5" y="8"/>
                      <a:pt x="3" y="8"/>
                      <a:pt x="1" y="7"/>
                    </a:cubicBezTo>
                    <a:cubicBezTo>
                      <a:pt x="0" y="5"/>
                      <a:pt x="0" y="3"/>
                      <a:pt x="1" y="1"/>
                    </a:cubicBezTo>
                    <a:close/>
                  </a:path>
                </a:pathLst>
              </a:custGeom>
              <a:solidFill>
                <a:srgbClr val="FED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8" name="Freeform 158"/>
              <p:cNvSpPr>
                <a:spLocks/>
              </p:cNvSpPr>
              <p:nvPr/>
            </p:nvSpPr>
            <p:spPr bwMode="auto">
              <a:xfrm>
                <a:off x="6213475" y="3144838"/>
                <a:ext cx="96838" cy="101600"/>
              </a:xfrm>
              <a:custGeom>
                <a:avLst/>
                <a:gdLst>
                  <a:gd name="T0" fmla="*/ 83358150 w 15"/>
                  <a:gd name="T1" fmla="*/ 120967500 h 16"/>
                  <a:gd name="T2" fmla="*/ 500135991 w 15"/>
                  <a:gd name="T3" fmla="*/ 120967500 h 16"/>
                  <a:gd name="T4" fmla="*/ 541815066 w 15"/>
                  <a:gd name="T5" fmla="*/ 524192500 h 16"/>
                  <a:gd name="T6" fmla="*/ 125037226 w 15"/>
                  <a:gd name="T7" fmla="*/ 524192500 h 16"/>
                  <a:gd name="T8" fmla="*/ 83358150 w 15"/>
                  <a:gd name="T9" fmla="*/ 120967500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" h="16">
                    <a:moveTo>
                      <a:pt x="2" y="3"/>
                    </a:moveTo>
                    <a:cubicBezTo>
                      <a:pt x="5" y="0"/>
                      <a:pt x="9" y="0"/>
                      <a:pt x="12" y="3"/>
                    </a:cubicBezTo>
                    <a:cubicBezTo>
                      <a:pt x="15" y="5"/>
                      <a:pt x="15" y="10"/>
                      <a:pt x="13" y="13"/>
                    </a:cubicBezTo>
                    <a:cubicBezTo>
                      <a:pt x="10" y="16"/>
                      <a:pt x="6" y="16"/>
                      <a:pt x="3" y="13"/>
                    </a:cubicBezTo>
                    <a:cubicBezTo>
                      <a:pt x="0" y="11"/>
                      <a:pt x="0" y="6"/>
                      <a:pt x="2" y="3"/>
                    </a:cubicBezTo>
                    <a:close/>
                  </a:path>
                </a:pathLst>
              </a:custGeom>
              <a:solidFill>
                <a:srgbClr val="F39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9" name="Freeform 159"/>
              <p:cNvSpPr>
                <a:spLocks/>
              </p:cNvSpPr>
              <p:nvPr/>
            </p:nvSpPr>
            <p:spPr bwMode="auto">
              <a:xfrm>
                <a:off x="6219825" y="3151188"/>
                <a:ext cx="77788" cy="76200"/>
              </a:xfrm>
              <a:custGeom>
                <a:avLst/>
                <a:gdLst>
                  <a:gd name="T0" fmla="*/ 84043452 w 12"/>
                  <a:gd name="T1" fmla="*/ 80645000 h 12"/>
                  <a:gd name="T2" fmla="*/ 378185809 w 12"/>
                  <a:gd name="T3" fmla="*/ 80645000 h 12"/>
                  <a:gd name="T4" fmla="*/ 420204294 w 12"/>
                  <a:gd name="T5" fmla="*/ 362902500 h 12"/>
                  <a:gd name="T6" fmla="*/ 126061936 w 12"/>
                  <a:gd name="T7" fmla="*/ 403225000 h 12"/>
                  <a:gd name="T8" fmla="*/ 84043452 w 12"/>
                  <a:gd name="T9" fmla="*/ 80645000 h 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2" y="2"/>
                    </a:moveTo>
                    <a:cubicBezTo>
                      <a:pt x="4" y="0"/>
                      <a:pt x="7" y="0"/>
                      <a:pt x="9" y="2"/>
                    </a:cubicBezTo>
                    <a:cubicBezTo>
                      <a:pt x="11" y="4"/>
                      <a:pt x="12" y="7"/>
                      <a:pt x="10" y="9"/>
                    </a:cubicBezTo>
                    <a:cubicBezTo>
                      <a:pt x="8" y="11"/>
                      <a:pt x="5" y="12"/>
                      <a:pt x="3" y="10"/>
                    </a:cubicBezTo>
                    <a:cubicBezTo>
                      <a:pt x="1" y="8"/>
                      <a:pt x="0" y="4"/>
                      <a:pt x="2" y="2"/>
                    </a:cubicBezTo>
                    <a:close/>
                  </a:path>
                </a:pathLst>
              </a:custGeom>
              <a:solidFill>
                <a:srgbClr val="FED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0" name="Freeform 160"/>
              <p:cNvSpPr>
                <a:spLocks/>
              </p:cNvSpPr>
              <p:nvPr/>
            </p:nvSpPr>
            <p:spPr bwMode="auto">
              <a:xfrm>
                <a:off x="6451600" y="3925888"/>
                <a:ext cx="173038" cy="219075"/>
              </a:xfrm>
              <a:custGeom>
                <a:avLst/>
                <a:gdLst>
                  <a:gd name="T0" fmla="*/ 41074094 w 27"/>
                  <a:gd name="T1" fmla="*/ 539723479 h 34"/>
                  <a:gd name="T2" fmla="*/ 41074094 w 27"/>
                  <a:gd name="T3" fmla="*/ 1162482827 h 34"/>
                  <a:gd name="T4" fmla="*/ 862530342 w 27"/>
                  <a:gd name="T5" fmla="*/ 1162482827 h 34"/>
                  <a:gd name="T6" fmla="*/ 1108968498 w 27"/>
                  <a:gd name="T7" fmla="*/ 1411583989 h 34"/>
                  <a:gd name="T8" fmla="*/ 451802218 w 27"/>
                  <a:gd name="T9" fmla="*/ 498208767 h 34"/>
                  <a:gd name="T10" fmla="*/ 205364062 w 27"/>
                  <a:gd name="T11" fmla="*/ 0 h 34"/>
                  <a:gd name="T12" fmla="*/ 41074094 w 27"/>
                  <a:gd name="T13" fmla="*/ 539723479 h 3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7" h="34">
                    <a:moveTo>
                      <a:pt x="1" y="13"/>
                    </a:moveTo>
                    <a:cubicBezTo>
                      <a:pt x="0" y="18"/>
                      <a:pt x="1" y="24"/>
                      <a:pt x="1" y="28"/>
                    </a:cubicBezTo>
                    <a:cubicBezTo>
                      <a:pt x="6" y="19"/>
                      <a:pt x="13" y="22"/>
                      <a:pt x="21" y="28"/>
                    </a:cubicBezTo>
                    <a:cubicBezTo>
                      <a:pt x="27" y="34"/>
                      <a:pt x="27" y="34"/>
                      <a:pt x="27" y="34"/>
                    </a:cubicBezTo>
                    <a:cubicBezTo>
                      <a:pt x="24" y="16"/>
                      <a:pt x="16" y="22"/>
                      <a:pt x="11" y="12"/>
                    </a:cubicBezTo>
                    <a:cubicBezTo>
                      <a:pt x="9" y="7"/>
                      <a:pt x="9" y="2"/>
                      <a:pt x="5" y="0"/>
                    </a:cubicBezTo>
                    <a:cubicBezTo>
                      <a:pt x="6" y="1"/>
                      <a:pt x="2" y="6"/>
                      <a:pt x="1" y="13"/>
                    </a:cubicBezTo>
                    <a:close/>
                  </a:path>
                </a:pathLst>
              </a:custGeom>
              <a:solidFill>
                <a:srgbClr val="E84D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1" name="Freeform 161"/>
              <p:cNvSpPr>
                <a:spLocks/>
              </p:cNvSpPr>
              <p:nvPr/>
            </p:nvSpPr>
            <p:spPr bwMode="auto">
              <a:xfrm>
                <a:off x="6515100" y="3651250"/>
                <a:ext cx="346075" cy="525462"/>
              </a:xfrm>
              <a:custGeom>
                <a:avLst/>
                <a:gdLst>
                  <a:gd name="T0" fmla="*/ 369652962 w 54"/>
                  <a:gd name="T1" fmla="*/ 1888914137 h 82"/>
                  <a:gd name="T2" fmla="*/ 862527850 w 54"/>
                  <a:gd name="T3" fmla="*/ 2147483646 h 82"/>
                  <a:gd name="T4" fmla="*/ 944669392 w 54"/>
                  <a:gd name="T5" fmla="*/ 2147483646 h 82"/>
                  <a:gd name="T6" fmla="*/ 2147483646 w 54"/>
                  <a:gd name="T7" fmla="*/ 1519347741 h 82"/>
                  <a:gd name="T8" fmla="*/ 2012560710 w 54"/>
                  <a:gd name="T9" fmla="*/ 1108712004 h 82"/>
                  <a:gd name="T10" fmla="*/ 1766123266 w 54"/>
                  <a:gd name="T11" fmla="*/ 451698670 h 82"/>
                  <a:gd name="T12" fmla="*/ 1766123266 w 54"/>
                  <a:gd name="T13" fmla="*/ 0 h 82"/>
                  <a:gd name="T14" fmla="*/ 1478618255 w 54"/>
                  <a:gd name="T15" fmla="*/ 0 h 82"/>
                  <a:gd name="T16" fmla="*/ 739305923 w 54"/>
                  <a:gd name="T17" fmla="*/ 451698670 h 82"/>
                  <a:gd name="T18" fmla="*/ 780379899 w 54"/>
                  <a:gd name="T19" fmla="*/ 903397339 h 82"/>
                  <a:gd name="T20" fmla="*/ 1396470304 w 54"/>
                  <a:gd name="T21" fmla="*/ 903397339 h 82"/>
                  <a:gd name="T22" fmla="*/ 533942455 w 54"/>
                  <a:gd name="T23" fmla="*/ 1067649071 h 82"/>
                  <a:gd name="T24" fmla="*/ 41073975 w 54"/>
                  <a:gd name="T25" fmla="*/ 944460272 h 82"/>
                  <a:gd name="T26" fmla="*/ 616090406 w 54"/>
                  <a:gd name="T27" fmla="*/ 1642536539 h 82"/>
                  <a:gd name="T28" fmla="*/ 410726937 w 54"/>
                  <a:gd name="T29" fmla="*/ 1847851204 h 82"/>
                  <a:gd name="T30" fmla="*/ 369652962 w 54"/>
                  <a:gd name="T31" fmla="*/ 1888914137 h 82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54" h="82">
                    <a:moveTo>
                      <a:pt x="9" y="46"/>
                    </a:moveTo>
                    <a:cubicBezTo>
                      <a:pt x="9" y="51"/>
                      <a:pt x="23" y="63"/>
                      <a:pt x="21" y="82"/>
                    </a:cubicBezTo>
                    <a:cubicBezTo>
                      <a:pt x="25" y="82"/>
                      <a:pt x="21" y="67"/>
                      <a:pt x="23" y="61"/>
                    </a:cubicBezTo>
                    <a:cubicBezTo>
                      <a:pt x="32" y="39"/>
                      <a:pt x="54" y="45"/>
                      <a:pt x="54" y="37"/>
                    </a:cubicBezTo>
                    <a:cubicBezTo>
                      <a:pt x="54" y="34"/>
                      <a:pt x="50" y="36"/>
                      <a:pt x="49" y="27"/>
                    </a:cubicBezTo>
                    <a:cubicBezTo>
                      <a:pt x="48" y="21"/>
                      <a:pt x="43" y="21"/>
                      <a:pt x="43" y="11"/>
                    </a:cubicBezTo>
                    <a:cubicBezTo>
                      <a:pt x="43" y="4"/>
                      <a:pt x="36" y="6"/>
                      <a:pt x="43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1" y="2"/>
                      <a:pt x="22" y="8"/>
                      <a:pt x="18" y="11"/>
                    </a:cubicBezTo>
                    <a:cubicBezTo>
                      <a:pt x="15" y="15"/>
                      <a:pt x="15" y="20"/>
                      <a:pt x="19" y="22"/>
                    </a:cubicBezTo>
                    <a:cubicBezTo>
                      <a:pt x="22" y="22"/>
                      <a:pt x="34" y="21"/>
                      <a:pt x="34" y="22"/>
                    </a:cubicBezTo>
                    <a:cubicBezTo>
                      <a:pt x="32" y="23"/>
                      <a:pt x="20" y="31"/>
                      <a:pt x="13" y="26"/>
                    </a:cubicBezTo>
                    <a:cubicBezTo>
                      <a:pt x="7" y="21"/>
                      <a:pt x="3" y="22"/>
                      <a:pt x="1" y="23"/>
                    </a:cubicBezTo>
                    <a:cubicBezTo>
                      <a:pt x="0" y="23"/>
                      <a:pt x="10" y="36"/>
                      <a:pt x="15" y="40"/>
                    </a:cubicBezTo>
                    <a:cubicBezTo>
                      <a:pt x="20" y="44"/>
                      <a:pt x="15" y="46"/>
                      <a:pt x="10" y="45"/>
                    </a:cubicBezTo>
                    <a:cubicBezTo>
                      <a:pt x="9" y="44"/>
                      <a:pt x="9" y="45"/>
                      <a:pt x="9" y="46"/>
                    </a:cubicBezTo>
                    <a:close/>
                  </a:path>
                </a:pathLst>
              </a:custGeom>
              <a:solidFill>
                <a:srgbClr val="E84D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2" name="Freeform 162"/>
              <p:cNvSpPr>
                <a:spLocks/>
              </p:cNvSpPr>
              <p:nvPr/>
            </p:nvSpPr>
            <p:spPr bwMode="auto">
              <a:xfrm>
                <a:off x="6521450" y="3419475"/>
                <a:ext cx="339725" cy="333375"/>
              </a:xfrm>
              <a:custGeom>
                <a:avLst/>
                <a:gdLst>
                  <a:gd name="T0" fmla="*/ 82174991 w 53"/>
                  <a:gd name="T1" fmla="*/ 2096185067 h 52"/>
                  <a:gd name="T2" fmla="*/ 1355868115 w 53"/>
                  <a:gd name="T3" fmla="*/ 1397456712 h 52"/>
                  <a:gd name="T4" fmla="*/ 1766736658 w 53"/>
                  <a:gd name="T5" fmla="*/ 1397456712 h 52"/>
                  <a:gd name="T6" fmla="*/ 2013255219 w 53"/>
                  <a:gd name="T7" fmla="*/ 123303873 h 52"/>
                  <a:gd name="T8" fmla="*/ 2147483646 w 53"/>
                  <a:gd name="T9" fmla="*/ 0 h 52"/>
                  <a:gd name="T10" fmla="*/ 1684561667 w 53"/>
                  <a:gd name="T11" fmla="*/ 287709036 h 52"/>
                  <a:gd name="T12" fmla="*/ 205437476 w 53"/>
                  <a:gd name="T13" fmla="*/ 1808476031 h 52"/>
                  <a:gd name="T14" fmla="*/ 82174991 w 53"/>
                  <a:gd name="T15" fmla="*/ 2096185067 h 5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53" h="52">
                    <a:moveTo>
                      <a:pt x="2" y="51"/>
                    </a:moveTo>
                    <a:cubicBezTo>
                      <a:pt x="4" y="52"/>
                      <a:pt x="26" y="35"/>
                      <a:pt x="33" y="34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39" y="30"/>
                      <a:pt x="20" y="22"/>
                      <a:pt x="49" y="3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49" y="1"/>
                      <a:pt x="44" y="3"/>
                      <a:pt x="41" y="7"/>
                    </a:cubicBezTo>
                    <a:cubicBezTo>
                      <a:pt x="26" y="23"/>
                      <a:pt x="16" y="30"/>
                      <a:pt x="5" y="44"/>
                    </a:cubicBezTo>
                    <a:cubicBezTo>
                      <a:pt x="2" y="48"/>
                      <a:pt x="0" y="49"/>
                      <a:pt x="2" y="51"/>
                    </a:cubicBezTo>
                    <a:close/>
                  </a:path>
                </a:pathLst>
              </a:custGeom>
              <a:solidFill>
                <a:srgbClr val="E84D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3" name="Freeform 163"/>
              <p:cNvSpPr>
                <a:spLocks/>
              </p:cNvSpPr>
              <p:nvPr/>
            </p:nvSpPr>
            <p:spPr bwMode="auto">
              <a:xfrm>
                <a:off x="6169025" y="3805238"/>
                <a:ext cx="268288" cy="557212"/>
              </a:xfrm>
              <a:custGeom>
                <a:avLst/>
                <a:gdLst>
                  <a:gd name="T0" fmla="*/ 1632161987 w 42"/>
                  <a:gd name="T1" fmla="*/ 1599806890 h 87"/>
                  <a:gd name="T2" fmla="*/ 1183316163 w 42"/>
                  <a:gd name="T3" fmla="*/ 410204103 h 87"/>
                  <a:gd name="T4" fmla="*/ 1020101242 w 42"/>
                  <a:gd name="T5" fmla="*/ 574287025 h 87"/>
                  <a:gd name="T6" fmla="*/ 1060906569 w 42"/>
                  <a:gd name="T7" fmla="*/ 1394701636 h 87"/>
                  <a:gd name="T8" fmla="*/ 285630903 w 42"/>
                  <a:gd name="T9" fmla="*/ 2147483646 h 87"/>
                  <a:gd name="T10" fmla="*/ 81610654 w 42"/>
                  <a:gd name="T11" fmla="*/ 2147483646 h 87"/>
                  <a:gd name="T12" fmla="*/ 816080994 w 42"/>
                  <a:gd name="T13" fmla="*/ 2147483646 h 87"/>
                  <a:gd name="T14" fmla="*/ 1713772642 w 42"/>
                  <a:gd name="T15" fmla="*/ 1968988661 h 87"/>
                  <a:gd name="T16" fmla="*/ 1632161987 w 42"/>
                  <a:gd name="T17" fmla="*/ 1599806890 h 8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2" h="87">
                    <a:moveTo>
                      <a:pt x="40" y="39"/>
                    </a:moveTo>
                    <a:cubicBezTo>
                      <a:pt x="40" y="36"/>
                      <a:pt x="41" y="0"/>
                      <a:pt x="29" y="10"/>
                    </a:cubicBezTo>
                    <a:cubicBezTo>
                      <a:pt x="26" y="12"/>
                      <a:pt x="25" y="14"/>
                      <a:pt x="25" y="14"/>
                    </a:cubicBezTo>
                    <a:cubicBezTo>
                      <a:pt x="28" y="19"/>
                      <a:pt x="31" y="28"/>
                      <a:pt x="26" y="34"/>
                    </a:cubicBezTo>
                    <a:cubicBezTo>
                      <a:pt x="20" y="41"/>
                      <a:pt x="15" y="39"/>
                      <a:pt x="7" y="60"/>
                    </a:cubicBezTo>
                    <a:cubicBezTo>
                      <a:pt x="4" y="68"/>
                      <a:pt x="0" y="79"/>
                      <a:pt x="2" y="87"/>
                    </a:cubicBezTo>
                    <a:cubicBezTo>
                      <a:pt x="4" y="74"/>
                      <a:pt x="14" y="57"/>
                      <a:pt x="20" y="55"/>
                    </a:cubicBezTo>
                    <a:cubicBezTo>
                      <a:pt x="34" y="50"/>
                      <a:pt x="30" y="37"/>
                      <a:pt x="42" y="48"/>
                    </a:cubicBezTo>
                    <a:cubicBezTo>
                      <a:pt x="41" y="46"/>
                      <a:pt x="40" y="43"/>
                      <a:pt x="40" y="39"/>
                    </a:cubicBezTo>
                    <a:close/>
                  </a:path>
                </a:pathLst>
              </a:custGeom>
              <a:solidFill>
                <a:srgbClr val="E84D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4" name="Freeform 164"/>
              <p:cNvSpPr>
                <a:spLocks/>
              </p:cNvSpPr>
              <p:nvPr/>
            </p:nvSpPr>
            <p:spPr bwMode="auto">
              <a:xfrm>
                <a:off x="6238875" y="4054475"/>
                <a:ext cx="725488" cy="558800"/>
              </a:xfrm>
              <a:custGeom>
                <a:avLst/>
                <a:gdLst>
                  <a:gd name="T0" fmla="*/ 2147483646 w 113"/>
                  <a:gd name="T1" fmla="*/ 2147483646 h 87"/>
                  <a:gd name="T2" fmla="*/ 1442687460 w 113"/>
                  <a:gd name="T3" fmla="*/ 2147483646 h 87"/>
                  <a:gd name="T4" fmla="*/ 659513534 w 113"/>
                  <a:gd name="T5" fmla="*/ 2147483646 h 87"/>
                  <a:gd name="T6" fmla="*/ 288538776 w 113"/>
                  <a:gd name="T7" fmla="*/ 1980226625 h 87"/>
                  <a:gd name="T8" fmla="*/ 0 w 113"/>
                  <a:gd name="T9" fmla="*/ 2147483646 h 87"/>
                  <a:gd name="T10" fmla="*/ 329756767 w 113"/>
                  <a:gd name="T11" fmla="*/ 2147483646 h 87"/>
                  <a:gd name="T12" fmla="*/ 1154148684 w 113"/>
                  <a:gd name="T13" fmla="*/ 2147483646 h 87"/>
                  <a:gd name="T14" fmla="*/ 2147483646 w 113"/>
                  <a:gd name="T15" fmla="*/ 2147483646 h 87"/>
                  <a:gd name="T16" fmla="*/ 2147483646 w 113"/>
                  <a:gd name="T17" fmla="*/ 2147483646 h 87"/>
                  <a:gd name="T18" fmla="*/ 2147483646 w 113"/>
                  <a:gd name="T19" fmla="*/ 2147483646 h 87"/>
                  <a:gd name="T20" fmla="*/ 2147483646 w 113"/>
                  <a:gd name="T21" fmla="*/ 1650194207 h 87"/>
                  <a:gd name="T22" fmla="*/ 2147483646 w 113"/>
                  <a:gd name="T23" fmla="*/ 0 h 87"/>
                  <a:gd name="T24" fmla="*/ 2147483646 w 113"/>
                  <a:gd name="T25" fmla="*/ 618822828 h 87"/>
                  <a:gd name="T26" fmla="*/ 2147483646 w 113"/>
                  <a:gd name="T27" fmla="*/ 825097103 h 87"/>
                  <a:gd name="T28" fmla="*/ 2147483646 w 113"/>
                  <a:gd name="T29" fmla="*/ 2021481480 h 87"/>
                  <a:gd name="T30" fmla="*/ 2147483646 w 113"/>
                  <a:gd name="T31" fmla="*/ 2147483646 h 87"/>
                  <a:gd name="T32" fmla="*/ 2147483646 w 113"/>
                  <a:gd name="T33" fmla="*/ 2147483646 h 8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13" h="87">
                    <a:moveTo>
                      <a:pt x="61" y="71"/>
                    </a:moveTo>
                    <a:cubicBezTo>
                      <a:pt x="52" y="70"/>
                      <a:pt x="50" y="75"/>
                      <a:pt x="35" y="71"/>
                    </a:cubicBezTo>
                    <a:cubicBezTo>
                      <a:pt x="18" y="66"/>
                      <a:pt x="22" y="63"/>
                      <a:pt x="16" y="60"/>
                    </a:cubicBezTo>
                    <a:cubicBezTo>
                      <a:pt x="11" y="57"/>
                      <a:pt x="7" y="48"/>
                      <a:pt x="7" y="48"/>
                    </a:cubicBezTo>
                    <a:cubicBezTo>
                      <a:pt x="3" y="53"/>
                      <a:pt x="2" y="58"/>
                      <a:pt x="0" y="62"/>
                    </a:cubicBezTo>
                    <a:cubicBezTo>
                      <a:pt x="15" y="79"/>
                      <a:pt x="1" y="52"/>
                      <a:pt x="8" y="58"/>
                    </a:cubicBezTo>
                    <a:cubicBezTo>
                      <a:pt x="11" y="61"/>
                      <a:pt x="15" y="75"/>
                      <a:pt x="28" y="79"/>
                    </a:cubicBezTo>
                    <a:cubicBezTo>
                      <a:pt x="46" y="84"/>
                      <a:pt x="48" y="87"/>
                      <a:pt x="70" y="77"/>
                    </a:cubicBezTo>
                    <a:cubicBezTo>
                      <a:pt x="78" y="74"/>
                      <a:pt x="85" y="70"/>
                      <a:pt x="90" y="67"/>
                    </a:cubicBezTo>
                    <a:cubicBezTo>
                      <a:pt x="92" y="65"/>
                      <a:pt x="83" y="59"/>
                      <a:pt x="81" y="59"/>
                    </a:cubicBezTo>
                    <a:cubicBezTo>
                      <a:pt x="80" y="58"/>
                      <a:pt x="107" y="59"/>
                      <a:pt x="110" y="40"/>
                    </a:cubicBezTo>
                    <a:cubicBezTo>
                      <a:pt x="113" y="24"/>
                      <a:pt x="107" y="9"/>
                      <a:pt x="94" y="0"/>
                    </a:cubicBezTo>
                    <a:cubicBezTo>
                      <a:pt x="96" y="3"/>
                      <a:pt x="101" y="14"/>
                      <a:pt x="101" y="15"/>
                    </a:cubicBezTo>
                    <a:cubicBezTo>
                      <a:pt x="100" y="17"/>
                      <a:pt x="97" y="18"/>
                      <a:pt x="95" y="20"/>
                    </a:cubicBezTo>
                    <a:cubicBezTo>
                      <a:pt x="99" y="26"/>
                      <a:pt x="110" y="43"/>
                      <a:pt x="101" y="49"/>
                    </a:cubicBezTo>
                    <a:cubicBezTo>
                      <a:pt x="89" y="57"/>
                      <a:pt x="80" y="46"/>
                      <a:pt x="70" y="53"/>
                    </a:cubicBezTo>
                    <a:cubicBezTo>
                      <a:pt x="68" y="55"/>
                      <a:pt x="82" y="73"/>
                      <a:pt x="61" y="71"/>
                    </a:cubicBezTo>
                    <a:close/>
                  </a:path>
                </a:pathLst>
              </a:custGeom>
              <a:solidFill>
                <a:srgbClr val="B400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5" name="Freeform 165"/>
              <p:cNvSpPr>
                <a:spLocks/>
              </p:cNvSpPr>
              <p:nvPr/>
            </p:nvSpPr>
            <p:spPr bwMode="auto">
              <a:xfrm>
                <a:off x="5688013" y="3163888"/>
                <a:ext cx="506413" cy="544512"/>
              </a:xfrm>
              <a:custGeom>
                <a:avLst/>
                <a:gdLst>
                  <a:gd name="T0" fmla="*/ 2054594464 w 79"/>
                  <a:gd name="T1" fmla="*/ 1477337928 h 85"/>
                  <a:gd name="T2" fmla="*/ 2147483646 w 79"/>
                  <a:gd name="T3" fmla="*/ 861776721 h 85"/>
                  <a:gd name="T4" fmla="*/ 2147483646 w 79"/>
                  <a:gd name="T5" fmla="*/ 820739735 h 85"/>
                  <a:gd name="T6" fmla="*/ 2147483646 w 79"/>
                  <a:gd name="T7" fmla="*/ 328295894 h 85"/>
                  <a:gd name="T8" fmla="*/ 1890221779 w 79"/>
                  <a:gd name="T9" fmla="*/ 451406854 h 85"/>
                  <a:gd name="T10" fmla="*/ 1150570336 w 79"/>
                  <a:gd name="T11" fmla="*/ 533480827 h 85"/>
                  <a:gd name="T12" fmla="*/ 616375134 w 79"/>
                  <a:gd name="T13" fmla="*/ 1149042034 h 85"/>
                  <a:gd name="T14" fmla="*/ 821837786 w 79"/>
                  <a:gd name="T15" fmla="*/ 1190079021 h 85"/>
                  <a:gd name="T16" fmla="*/ 328732550 w 79"/>
                  <a:gd name="T17" fmla="*/ 2147483646 h 85"/>
                  <a:gd name="T18" fmla="*/ 616375134 w 79"/>
                  <a:gd name="T19" fmla="*/ 2147483646 h 85"/>
                  <a:gd name="T20" fmla="*/ 862927752 w 79"/>
                  <a:gd name="T21" fmla="*/ 2147483646 h 85"/>
                  <a:gd name="T22" fmla="*/ 698561477 w 79"/>
                  <a:gd name="T23" fmla="*/ 2147483646 h 85"/>
                  <a:gd name="T24" fmla="*/ 1561489229 w 79"/>
                  <a:gd name="T25" fmla="*/ 1518374915 h 85"/>
                  <a:gd name="T26" fmla="*/ 2054594464 w 79"/>
                  <a:gd name="T27" fmla="*/ 1477337928 h 8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79" h="85">
                    <a:moveTo>
                      <a:pt x="50" y="36"/>
                    </a:moveTo>
                    <a:cubicBezTo>
                      <a:pt x="46" y="25"/>
                      <a:pt x="54" y="19"/>
                      <a:pt x="61" y="21"/>
                    </a:cubicBezTo>
                    <a:cubicBezTo>
                      <a:pt x="74" y="24"/>
                      <a:pt x="73" y="19"/>
                      <a:pt x="79" y="20"/>
                    </a:cubicBezTo>
                    <a:cubicBezTo>
                      <a:pt x="77" y="16"/>
                      <a:pt x="74" y="12"/>
                      <a:pt x="72" y="8"/>
                    </a:cubicBezTo>
                    <a:cubicBezTo>
                      <a:pt x="65" y="0"/>
                      <a:pt x="46" y="8"/>
                      <a:pt x="46" y="11"/>
                    </a:cubicBezTo>
                    <a:cubicBezTo>
                      <a:pt x="45" y="15"/>
                      <a:pt x="37" y="6"/>
                      <a:pt x="28" y="13"/>
                    </a:cubicBezTo>
                    <a:cubicBezTo>
                      <a:pt x="19" y="20"/>
                      <a:pt x="18" y="22"/>
                      <a:pt x="15" y="28"/>
                    </a:cubicBezTo>
                    <a:cubicBezTo>
                      <a:pt x="12" y="34"/>
                      <a:pt x="18" y="26"/>
                      <a:pt x="20" y="29"/>
                    </a:cubicBezTo>
                    <a:cubicBezTo>
                      <a:pt x="22" y="33"/>
                      <a:pt x="0" y="46"/>
                      <a:pt x="8" y="63"/>
                    </a:cubicBezTo>
                    <a:cubicBezTo>
                      <a:pt x="10" y="68"/>
                      <a:pt x="9" y="78"/>
                      <a:pt x="15" y="85"/>
                    </a:cubicBezTo>
                    <a:cubicBezTo>
                      <a:pt x="12" y="78"/>
                      <a:pt x="17" y="70"/>
                      <a:pt x="21" y="71"/>
                    </a:cubicBezTo>
                    <a:cubicBezTo>
                      <a:pt x="21" y="71"/>
                      <a:pt x="16" y="68"/>
                      <a:pt x="17" y="57"/>
                    </a:cubicBezTo>
                    <a:cubicBezTo>
                      <a:pt x="18" y="50"/>
                      <a:pt x="32" y="39"/>
                      <a:pt x="38" y="37"/>
                    </a:cubicBezTo>
                    <a:cubicBezTo>
                      <a:pt x="50" y="33"/>
                      <a:pt x="52" y="40"/>
                      <a:pt x="50" y="36"/>
                    </a:cubicBezTo>
                    <a:close/>
                  </a:path>
                </a:pathLst>
              </a:custGeom>
              <a:solidFill>
                <a:srgbClr val="D500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6" name="Freeform 166"/>
              <p:cNvSpPr>
                <a:spLocks/>
              </p:cNvSpPr>
              <p:nvPr/>
            </p:nvSpPr>
            <p:spPr bwMode="auto">
              <a:xfrm>
                <a:off x="5899150" y="3400425"/>
                <a:ext cx="461963" cy="647700"/>
              </a:xfrm>
              <a:custGeom>
                <a:avLst/>
                <a:gdLst>
                  <a:gd name="T0" fmla="*/ 1729012018 w 72"/>
                  <a:gd name="T1" fmla="*/ 945872863 h 101"/>
                  <a:gd name="T2" fmla="*/ 864506009 w 72"/>
                  <a:gd name="T3" fmla="*/ 1398249630 h 101"/>
                  <a:gd name="T4" fmla="*/ 1482015801 w 72"/>
                  <a:gd name="T5" fmla="*/ 2097368032 h 101"/>
                  <a:gd name="T6" fmla="*/ 411673195 w 72"/>
                  <a:gd name="T7" fmla="*/ 2147483646 h 101"/>
                  <a:gd name="T8" fmla="*/ 1193840715 w 72"/>
                  <a:gd name="T9" fmla="*/ 2147483646 h 101"/>
                  <a:gd name="T10" fmla="*/ 1523181837 w 72"/>
                  <a:gd name="T11" fmla="*/ 2147483646 h 101"/>
                  <a:gd name="T12" fmla="*/ 2147483646 w 72"/>
                  <a:gd name="T13" fmla="*/ 2147483646 h 101"/>
                  <a:gd name="T14" fmla="*/ 2147483646 w 72"/>
                  <a:gd name="T15" fmla="*/ 2147483646 h 101"/>
                  <a:gd name="T16" fmla="*/ 2147483646 w 72"/>
                  <a:gd name="T17" fmla="*/ 2147483646 h 101"/>
                  <a:gd name="T18" fmla="*/ 1934848616 w 72"/>
                  <a:gd name="T19" fmla="*/ 2147483646 h 101"/>
                  <a:gd name="T20" fmla="*/ 1564347873 w 72"/>
                  <a:gd name="T21" fmla="*/ 2147483646 h 101"/>
                  <a:gd name="T22" fmla="*/ 2147483646 w 72"/>
                  <a:gd name="T23" fmla="*/ 2147483646 h 101"/>
                  <a:gd name="T24" fmla="*/ 1111508643 w 72"/>
                  <a:gd name="T25" fmla="*/ 2147483646 h 101"/>
                  <a:gd name="T26" fmla="*/ 1770184471 w 72"/>
                  <a:gd name="T27" fmla="*/ 2147483646 h 101"/>
                  <a:gd name="T28" fmla="*/ 2147483646 w 72"/>
                  <a:gd name="T29" fmla="*/ 2147483646 h 101"/>
                  <a:gd name="T30" fmla="*/ 2147483646 w 72"/>
                  <a:gd name="T31" fmla="*/ 2147483646 h 101"/>
                  <a:gd name="T32" fmla="*/ 1440843349 w 72"/>
                  <a:gd name="T33" fmla="*/ 1521620448 h 101"/>
                  <a:gd name="T34" fmla="*/ 1070342606 w 72"/>
                  <a:gd name="T35" fmla="*/ 1562746191 h 101"/>
                  <a:gd name="T36" fmla="*/ 1811350507 w 72"/>
                  <a:gd name="T37" fmla="*/ 1521620448 h 101"/>
                  <a:gd name="T38" fmla="*/ 2147483646 w 72"/>
                  <a:gd name="T39" fmla="*/ 1891745727 h 101"/>
                  <a:gd name="T40" fmla="*/ 2147483646 w 72"/>
                  <a:gd name="T41" fmla="*/ 1439368960 h 101"/>
                  <a:gd name="T42" fmla="*/ 2017180688 w 72"/>
                  <a:gd name="T43" fmla="*/ 822495633 h 101"/>
                  <a:gd name="T44" fmla="*/ 2147483646 w 72"/>
                  <a:gd name="T45" fmla="*/ 1562746191 h 101"/>
                  <a:gd name="T46" fmla="*/ 2147483646 w 72"/>
                  <a:gd name="T47" fmla="*/ 575747584 h 101"/>
                  <a:gd name="T48" fmla="*/ 1687845982 w 72"/>
                  <a:gd name="T49" fmla="*/ 370125279 h 101"/>
                  <a:gd name="T50" fmla="*/ 1729012018 w 72"/>
                  <a:gd name="T51" fmla="*/ 945872863 h 101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72" h="101">
                    <a:moveTo>
                      <a:pt x="42" y="23"/>
                    </a:moveTo>
                    <a:cubicBezTo>
                      <a:pt x="44" y="29"/>
                      <a:pt x="25" y="32"/>
                      <a:pt x="21" y="34"/>
                    </a:cubicBezTo>
                    <a:cubicBezTo>
                      <a:pt x="0" y="44"/>
                      <a:pt x="31" y="41"/>
                      <a:pt x="36" y="51"/>
                    </a:cubicBezTo>
                    <a:cubicBezTo>
                      <a:pt x="42" y="63"/>
                      <a:pt x="11" y="67"/>
                      <a:pt x="10" y="78"/>
                    </a:cubicBezTo>
                    <a:cubicBezTo>
                      <a:pt x="10" y="80"/>
                      <a:pt x="33" y="81"/>
                      <a:pt x="29" y="85"/>
                    </a:cubicBezTo>
                    <a:cubicBezTo>
                      <a:pt x="15" y="98"/>
                      <a:pt x="31" y="91"/>
                      <a:pt x="37" y="87"/>
                    </a:cubicBezTo>
                    <a:cubicBezTo>
                      <a:pt x="47" y="79"/>
                      <a:pt x="60" y="83"/>
                      <a:pt x="55" y="90"/>
                    </a:cubicBezTo>
                    <a:cubicBezTo>
                      <a:pt x="46" y="101"/>
                      <a:pt x="47" y="96"/>
                      <a:pt x="56" y="97"/>
                    </a:cubicBezTo>
                    <a:cubicBezTo>
                      <a:pt x="57" y="98"/>
                      <a:pt x="58" y="98"/>
                      <a:pt x="59" y="98"/>
                    </a:cubicBezTo>
                    <a:cubicBezTo>
                      <a:pt x="72" y="84"/>
                      <a:pt x="66" y="71"/>
                      <a:pt x="47" y="80"/>
                    </a:cubicBezTo>
                    <a:cubicBezTo>
                      <a:pt x="42" y="82"/>
                      <a:pt x="39" y="84"/>
                      <a:pt x="38" y="84"/>
                    </a:cubicBezTo>
                    <a:cubicBezTo>
                      <a:pt x="35" y="85"/>
                      <a:pt x="50" y="72"/>
                      <a:pt x="59" y="73"/>
                    </a:cubicBezTo>
                    <a:cubicBezTo>
                      <a:pt x="42" y="65"/>
                      <a:pt x="32" y="75"/>
                      <a:pt x="27" y="76"/>
                    </a:cubicBezTo>
                    <a:cubicBezTo>
                      <a:pt x="25" y="76"/>
                      <a:pt x="34" y="68"/>
                      <a:pt x="43" y="65"/>
                    </a:cubicBezTo>
                    <a:cubicBezTo>
                      <a:pt x="49" y="63"/>
                      <a:pt x="55" y="64"/>
                      <a:pt x="58" y="65"/>
                    </a:cubicBezTo>
                    <a:cubicBezTo>
                      <a:pt x="64" y="69"/>
                      <a:pt x="63" y="58"/>
                      <a:pt x="61" y="54"/>
                    </a:cubicBezTo>
                    <a:cubicBezTo>
                      <a:pt x="59" y="50"/>
                      <a:pt x="41" y="36"/>
                      <a:pt x="35" y="37"/>
                    </a:cubicBezTo>
                    <a:cubicBezTo>
                      <a:pt x="29" y="38"/>
                      <a:pt x="29" y="39"/>
                      <a:pt x="26" y="38"/>
                    </a:cubicBezTo>
                    <a:cubicBezTo>
                      <a:pt x="30" y="35"/>
                      <a:pt x="40" y="33"/>
                      <a:pt x="44" y="37"/>
                    </a:cubicBezTo>
                    <a:cubicBezTo>
                      <a:pt x="49" y="41"/>
                      <a:pt x="60" y="46"/>
                      <a:pt x="60" y="46"/>
                    </a:cubicBezTo>
                    <a:cubicBezTo>
                      <a:pt x="60" y="46"/>
                      <a:pt x="65" y="42"/>
                      <a:pt x="62" y="35"/>
                    </a:cubicBezTo>
                    <a:cubicBezTo>
                      <a:pt x="59" y="30"/>
                      <a:pt x="49" y="21"/>
                      <a:pt x="49" y="20"/>
                    </a:cubicBezTo>
                    <a:cubicBezTo>
                      <a:pt x="50" y="18"/>
                      <a:pt x="70" y="33"/>
                      <a:pt x="70" y="38"/>
                    </a:cubicBezTo>
                    <a:cubicBezTo>
                      <a:pt x="70" y="40"/>
                      <a:pt x="71" y="26"/>
                      <a:pt x="68" y="14"/>
                    </a:cubicBezTo>
                    <a:cubicBezTo>
                      <a:pt x="55" y="18"/>
                      <a:pt x="39" y="0"/>
                      <a:pt x="41" y="9"/>
                    </a:cubicBezTo>
                    <a:cubicBezTo>
                      <a:pt x="44" y="20"/>
                      <a:pt x="38" y="11"/>
                      <a:pt x="42" y="23"/>
                    </a:cubicBezTo>
                    <a:close/>
                  </a:path>
                </a:pathLst>
              </a:custGeom>
              <a:solidFill>
                <a:srgbClr val="E84D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7" name="Freeform 167"/>
              <p:cNvSpPr>
                <a:spLocks/>
              </p:cNvSpPr>
              <p:nvPr/>
            </p:nvSpPr>
            <p:spPr bwMode="auto">
              <a:xfrm>
                <a:off x="5635625" y="3798888"/>
                <a:ext cx="552450" cy="628650"/>
              </a:xfrm>
              <a:custGeom>
                <a:avLst/>
                <a:gdLst>
                  <a:gd name="T0" fmla="*/ 2147483646 w 86"/>
                  <a:gd name="T1" fmla="*/ 2147483646 h 98"/>
                  <a:gd name="T2" fmla="*/ 2145818581 w 86"/>
                  <a:gd name="T3" fmla="*/ 2147483646 h 98"/>
                  <a:gd name="T4" fmla="*/ 1485563745 w 86"/>
                  <a:gd name="T5" fmla="*/ 2147483646 h 98"/>
                  <a:gd name="T6" fmla="*/ 1568097206 w 86"/>
                  <a:gd name="T7" fmla="*/ 2147483646 h 98"/>
                  <a:gd name="T8" fmla="*/ 949109100 w 86"/>
                  <a:gd name="T9" fmla="*/ 2016330727 h 98"/>
                  <a:gd name="T10" fmla="*/ 495187915 w 86"/>
                  <a:gd name="T11" fmla="*/ 1316784403 h 98"/>
                  <a:gd name="T12" fmla="*/ 1155436327 w 86"/>
                  <a:gd name="T13" fmla="*/ 370345413 h 98"/>
                  <a:gd name="T14" fmla="*/ 1609363936 w 86"/>
                  <a:gd name="T15" fmla="*/ 0 h 98"/>
                  <a:gd name="T16" fmla="*/ 949109100 w 86"/>
                  <a:gd name="T17" fmla="*/ 82301832 h 98"/>
                  <a:gd name="T18" fmla="*/ 453921185 w 86"/>
                  <a:gd name="T19" fmla="*/ 946438990 h 98"/>
                  <a:gd name="T20" fmla="*/ 41266730 w 86"/>
                  <a:gd name="T21" fmla="*/ 1810582563 h 98"/>
                  <a:gd name="T22" fmla="*/ 742781873 w 86"/>
                  <a:gd name="T23" fmla="*/ 2147483646 h 98"/>
                  <a:gd name="T24" fmla="*/ 701515142 w 86"/>
                  <a:gd name="T25" fmla="*/ 2147483646 h 98"/>
                  <a:gd name="T26" fmla="*/ 1031642560 w 86"/>
                  <a:gd name="T27" fmla="*/ 2147483646 h 98"/>
                  <a:gd name="T28" fmla="*/ 907842370 w 86"/>
                  <a:gd name="T29" fmla="*/ 2147483646 h 98"/>
                  <a:gd name="T30" fmla="*/ 2022018391 w 86"/>
                  <a:gd name="T31" fmla="*/ 2147483646 h 98"/>
                  <a:gd name="T32" fmla="*/ 2147483646 w 86"/>
                  <a:gd name="T33" fmla="*/ 2147483646 h 98"/>
                  <a:gd name="T34" fmla="*/ 2147483646 w 86"/>
                  <a:gd name="T35" fmla="*/ 2147483646 h 98"/>
                  <a:gd name="T36" fmla="*/ 2147483646 w 86"/>
                  <a:gd name="T37" fmla="*/ 2147483646 h 98"/>
                  <a:gd name="T38" fmla="*/ 2147483646 w 86"/>
                  <a:gd name="T39" fmla="*/ 2147483646 h 98"/>
                  <a:gd name="T40" fmla="*/ 2147483646 w 86"/>
                  <a:gd name="T41" fmla="*/ 2147483646 h 98"/>
                  <a:gd name="T42" fmla="*/ 2147483646 w 86"/>
                  <a:gd name="T43" fmla="*/ 2147483646 h 98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86" h="98">
                    <a:moveTo>
                      <a:pt x="67" y="66"/>
                    </a:moveTo>
                    <a:cubicBezTo>
                      <a:pt x="58" y="75"/>
                      <a:pt x="54" y="71"/>
                      <a:pt x="52" y="73"/>
                    </a:cubicBezTo>
                    <a:cubicBezTo>
                      <a:pt x="39" y="84"/>
                      <a:pt x="33" y="77"/>
                      <a:pt x="36" y="70"/>
                    </a:cubicBezTo>
                    <a:cubicBezTo>
                      <a:pt x="42" y="54"/>
                      <a:pt x="46" y="60"/>
                      <a:pt x="38" y="58"/>
                    </a:cubicBezTo>
                    <a:cubicBezTo>
                      <a:pt x="23" y="54"/>
                      <a:pt x="39" y="41"/>
                      <a:pt x="23" y="49"/>
                    </a:cubicBezTo>
                    <a:cubicBezTo>
                      <a:pt x="9" y="56"/>
                      <a:pt x="7" y="44"/>
                      <a:pt x="12" y="32"/>
                    </a:cubicBezTo>
                    <a:cubicBezTo>
                      <a:pt x="17" y="22"/>
                      <a:pt x="22" y="19"/>
                      <a:pt x="28" y="9"/>
                    </a:cubicBezTo>
                    <a:cubicBezTo>
                      <a:pt x="30" y="4"/>
                      <a:pt x="34" y="1"/>
                      <a:pt x="39" y="0"/>
                    </a:cubicBezTo>
                    <a:cubicBezTo>
                      <a:pt x="35" y="0"/>
                      <a:pt x="26" y="0"/>
                      <a:pt x="23" y="2"/>
                    </a:cubicBezTo>
                    <a:cubicBezTo>
                      <a:pt x="16" y="7"/>
                      <a:pt x="10" y="20"/>
                      <a:pt x="11" y="23"/>
                    </a:cubicBezTo>
                    <a:cubicBezTo>
                      <a:pt x="13" y="26"/>
                      <a:pt x="0" y="35"/>
                      <a:pt x="1" y="44"/>
                    </a:cubicBezTo>
                    <a:cubicBezTo>
                      <a:pt x="1" y="53"/>
                      <a:pt x="11" y="65"/>
                      <a:pt x="18" y="64"/>
                    </a:cubicBezTo>
                    <a:cubicBezTo>
                      <a:pt x="25" y="64"/>
                      <a:pt x="18" y="58"/>
                      <a:pt x="17" y="57"/>
                    </a:cubicBezTo>
                    <a:cubicBezTo>
                      <a:pt x="20" y="58"/>
                      <a:pt x="22" y="63"/>
                      <a:pt x="25" y="64"/>
                    </a:cubicBezTo>
                    <a:cubicBezTo>
                      <a:pt x="28" y="65"/>
                      <a:pt x="19" y="70"/>
                      <a:pt x="22" y="76"/>
                    </a:cubicBezTo>
                    <a:cubicBezTo>
                      <a:pt x="25" y="82"/>
                      <a:pt x="34" y="98"/>
                      <a:pt x="49" y="93"/>
                    </a:cubicBezTo>
                    <a:cubicBezTo>
                      <a:pt x="64" y="88"/>
                      <a:pt x="65" y="81"/>
                      <a:pt x="66" y="78"/>
                    </a:cubicBezTo>
                    <a:cubicBezTo>
                      <a:pt x="67" y="75"/>
                      <a:pt x="65" y="86"/>
                      <a:pt x="66" y="87"/>
                    </a:cubicBezTo>
                    <a:cubicBezTo>
                      <a:pt x="72" y="91"/>
                      <a:pt x="79" y="81"/>
                      <a:pt x="81" y="73"/>
                    </a:cubicBezTo>
                    <a:cubicBezTo>
                      <a:pt x="83" y="69"/>
                      <a:pt x="84" y="64"/>
                      <a:pt x="86" y="59"/>
                    </a:cubicBezTo>
                    <a:cubicBezTo>
                      <a:pt x="80" y="64"/>
                      <a:pt x="80" y="64"/>
                      <a:pt x="80" y="64"/>
                    </a:cubicBezTo>
                    <a:cubicBezTo>
                      <a:pt x="73" y="73"/>
                      <a:pt x="67" y="66"/>
                      <a:pt x="67" y="66"/>
                    </a:cubicBezTo>
                    <a:close/>
                  </a:path>
                </a:pathLst>
              </a:custGeom>
              <a:solidFill>
                <a:srgbClr val="B400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8" name="Freeform 168"/>
              <p:cNvSpPr>
                <a:spLocks/>
              </p:cNvSpPr>
              <p:nvPr/>
            </p:nvSpPr>
            <p:spPr bwMode="auto">
              <a:xfrm>
                <a:off x="5808663" y="3343275"/>
                <a:ext cx="385763" cy="333375"/>
              </a:xfrm>
              <a:custGeom>
                <a:avLst/>
                <a:gdLst>
                  <a:gd name="T0" fmla="*/ 2108188366 w 60"/>
                  <a:gd name="T1" fmla="*/ 82202582 h 52"/>
                  <a:gd name="T2" fmla="*/ 2147483646 w 60"/>
                  <a:gd name="T3" fmla="*/ 287709036 h 52"/>
                  <a:gd name="T4" fmla="*/ 2108188366 w 60"/>
                  <a:gd name="T5" fmla="*/ 369918029 h 52"/>
                  <a:gd name="T6" fmla="*/ 1860162045 w 60"/>
                  <a:gd name="T7" fmla="*/ 657627065 h 52"/>
                  <a:gd name="T8" fmla="*/ 1777486604 w 60"/>
                  <a:gd name="T9" fmla="*/ 986437392 h 52"/>
                  <a:gd name="T10" fmla="*/ 1322781327 w 60"/>
                  <a:gd name="T11" fmla="*/ 1479659293 h 52"/>
                  <a:gd name="T12" fmla="*/ 1074761436 w 60"/>
                  <a:gd name="T13" fmla="*/ 1644064457 h 52"/>
                  <a:gd name="T14" fmla="*/ 744066104 w 60"/>
                  <a:gd name="T15" fmla="*/ 1890678613 h 52"/>
                  <a:gd name="T16" fmla="*/ 620056158 w 60"/>
                  <a:gd name="T17" fmla="*/ 2096185067 h 52"/>
                  <a:gd name="T18" fmla="*/ 413370772 w 60"/>
                  <a:gd name="T19" fmla="*/ 1890678613 h 52"/>
                  <a:gd name="T20" fmla="*/ 454705277 w 60"/>
                  <a:gd name="T21" fmla="*/ 1561861875 h 52"/>
                  <a:gd name="T22" fmla="*/ 826741544 w 60"/>
                  <a:gd name="T23" fmla="*/ 1315254130 h 52"/>
                  <a:gd name="T24" fmla="*/ 1033426930 w 60"/>
                  <a:gd name="T25" fmla="*/ 863133519 h 52"/>
                  <a:gd name="T26" fmla="*/ 1488132208 w 60"/>
                  <a:gd name="T27" fmla="*/ 369918029 h 52"/>
                  <a:gd name="T28" fmla="*/ 1901502980 w 60"/>
                  <a:gd name="T29" fmla="*/ 82202582 h 52"/>
                  <a:gd name="T30" fmla="*/ 2108188366 w 60"/>
                  <a:gd name="T31" fmla="*/ 82202582 h 52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60" h="52">
                    <a:moveTo>
                      <a:pt x="51" y="2"/>
                    </a:moveTo>
                    <a:cubicBezTo>
                      <a:pt x="54" y="0"/>
                      <a:pt x="58" y="4"/>
                      <a:pt x="59" y="7"/>
                    </a:cubicBezTo>
                    <a:cubicBezTo>
                      <a:pt x="56" y="8"/>
                      <a:pt x="60" y="10"/>
                      <a:pt x="51" y="9"/>
                    </a:cubicBezTo>
                    <a:cubicBezTo>
                      <a:pt x="40" y="7"/>
                      <a:pt x="55" y="17"/>
                      <a:pt x="45" y="16"/>
                    </a:cubicBezTo>
                    <a:cubicBezTo>
                      <a:pt x="37" y="16"/>
                      <a:pt x="48" y="20"/>
                      <a:pt x="43" y="24"/>
                    </a:cubicBezTo>
                    <a:cubicBezTo>
                      <a:pt x="37" y="29"/>
                      <a:pt x="45" y="27"/>
                      <a:pt x="32" y="36"/>
                    </a:cubicBezTo>
                    <a:cubicBezTo>
                      <a:pt x="27" y="40"/>
                      <a:pt x="27" y="36"/>
                      <a:pt x="26" y="40"/>
                    </a:cubicBezTo>
                    <a:cubicBezTo>
                      <a:pt x="25" y="43"/>
                      <a:pt x="17" y="43"/>
                      <a:pt x="18" y="46"/>
                    </a:cubicBezTo>
                    <a:cubicBezTo>
                      <a:pt x="19" y="49"/>
                      <a:pt x="18" y="49"/>
                      <a:pt x="15" y="51"/>
                    </a:cubicBezTo>
                    <a:cubicBezTo>
                      <a:pt x="13" y="52"/>
                      <a:pt x="0" y="49"/>
                      <a:pt x="10" y="46"/>
                    </a:cubicBezTo>
                    <a:cubicBezTo>
                      <a:pt x="18" y="43"/>
                      <a:pt x="3" y="38"/>
                      <a:pt x="11" y="38"/>
                    </a:cubicBezTo>
                    <a:cubicBezTo>
                      <a:pt x="14" y="38"/>
                      <a:pt x="22" y="36"/>
                      <a:pt x="20" y="32"/>
                    </a:cubicBezTo>
                    <a:cubicBezTo>
                      <a:pt x="17" y="22"/>
                      <a:pt x="23" y="31"/>
                      <a:pt x="25" y="21"/>
                    </a:cubicBezTo>
                    <a:cubicBezTo>
                      <a:pt x="26" y="15"/>
                      <a:pt x="38" y="12"/>
                      <a:pt x="36" y="9"/>
                    </a:cubicBezTo>
                    <a:cubicBezTo>
                      <a:pt x="35" y="6"/>
                      <a:pt x="43" y="2"/>
                      <a:pt x="46" y="2"/>
                    </a:cubicBezTo>
                    <a:cubicBezTo>
                      <a:pt x="48" y="2"/>
                      <a:pt x="47" y="4"/>
                      <a:pt x="51" y="2"/>
                    </a:cubicBezTo>
                    <a:close/>
                  </a:path>
                </a:pathLst>
              </a:custGeom>
              <a:solidFill>
                <a:srgbClr val="F08F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9" name="Freeform 169"/>
              <p:cNvSpPr>
                <a:spLocks/>
              </p:cNvSpPr>
              <p:nvPr/>
            </p:nvSpPr>
            <p:spPr bwMode="auto">
              <a:xfrm>
                <a:off x="5770563" y="3856038"/>
                <a:ext cx="449263" cy="333375"/>
              </a:xfrm>
              <a:custGeom>
                <a:avLst/>
                <a:gdLst>
                  <a:gd name="T0" fmla="*/ 494298407 w 70"/>
                  <a:gd name="T1" fmla="*/ 369918029 h 52"/>
                  <a:gd name="T2" fmla="*/ 411909991 w 70"/>
                  <a:gd name="T3" fmla="*/ 780930938 h 52"/>
                  <a:gd name="T4" fmla="*/ 494298407 w 70"/>
                  <a:gd name="T5" fmla="*/ 945336101 h 52"/>
                  <a:gd name="T6" fmla="*/ 865017398 w 70"/>
                  <a:gd name="T7" fmla="*/ 1315254130 h 52"/>
                  <a:gd name="T8" fmla="*/ 1400500386 w 70"/>
                  <a:gd name="T9" fmla="*/ 1808476031 h 52"/>
                  <a:gd name="T10" fmla="*/ 1894798793 w 70"/>
                  <a:gd name="T11" fmla="*/ 1972881195 h 52"/>
                  <a:gd name="T12" fmla="*/ 1812416795 w 70"/>
                  <a:gd name="T13" fmla="*/ 1397456712 h 52"/>
                  <a:gd name="T14" fmla="*/ 1524079801 w 70"/>
                  <a:gd name="T15" fmla="*/ 904234810 h 52"/>
                  <a:gd name="T16" fmla="*/ 988590395 w 70"/>
                  <a:gd name="T17" fmla="*/ 698728356 h 52"/>
                  <a:gd name="T18" fmla="*/ 865017398 w 70"/>
                  <a:gd name="T19" fmla="*/ 287709036 h 52"/>
                  <a:gd name="T20" fmla="*/ 494298407 w 70"/>
                  <a:gd name="T21" fmla="*/ 369918029 h 5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70" h="52">
                    <a:moveTo>
                      <a:pt x="12" y="9"/>
                    </a:moveTo>
                    <a:cubicBezTo>
                      <a:pt x="4" y="16"/>
                      <a:pt x="0" y="25"/>
                      <a:pt x="10" y="19"/>
                    </a:cubicBezTo>
                    <a:cubicBezTo>
                      <a:pt x="21" y="13"/>
                      <a:pt x="7" y="23"/>
                      <a:pt x="12" y="23"/>
                    </a:cubicBezTo>
                    <a:cubicBezTo>
                      <a:pt x="25" y="22"/>
                      <a:pt x="8" y="29"/>
                      <a:pt x="21" y="32"/>
                    </a:cubicBezTo>
                    <a:cubicBezTo>
                      <a:pt x="31" y="34"/>
                      <a:pt x="13" y="45"/>
                      <a:pt x="34" y="44"/>
                    </a:cubicBezTo>
                    <a:cubicBezTo>
                      <a:pt x="39" y="44"/>
                      <a:pt x="38" y="52"/>
                      <a:pt x="46" y="48"/>
                    </a:cubicBezTo>
                    <a:cubicBezTo>
                      <a:pt x="59" y="41"/>
                      <a:pt x="70" y="28"/>
                      <a:pt x="44" y="34"/>
                    </a:cubicBezTo>
                    <a:cubicBezTo>
                      <a:pt x="37" y="35"/>
                      <a:pt x="42" y="22"/>
                      <a:pt x="37" y="22"/>
                    </a:cubicBezTo>
                    <a:cubicBezTo>
                      <a:pt x="25" y="22"/>
                      <a:pt x="36" y="15"/>
                      <a:pt x="24" y="17"/>
                    </a:cubicBezTo>
                    <a:cubicBezTo>
                      <a:pt x="23" y="17"/>
                      <a:pt x="15" y="8"/>
                      <a:pt x="21" y="7"/>
                    </a:cubicBezTo>
                    <a:cubicBezTo>
                      <a:pt x="24" y="6"/>
                      <a:pt x="21" y="0"/>
                      <a:pt x="12" y="9"/>
                    </a:cubicBezTo>
                    <a:close/>
                  </a:path>
                </a:pathLst>
              </a:custGeom>
              <a:solidFill>
                <a:srgbClr val="E856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70" name="Freeform 170"/>
              <p:cNvSpPr>
                <a:spLocks/>
              </p:cNvSpPr>
              <p:nvPr/>
            </p:nvSpPr>
            <p:spPr bwMode="auto">
              <a:xfrm>
                <a:off x="6411913" y="2938463"/>
                <a:ext cx="527050" cy="430212"/>
              </a:xfrm>
              <a:custGeom>
                <a:avLst/>
                <a:gdLst>
                  <a:gd name="T0" fmla="*/ 660991402 w 82"/>
                  <a:gd name="T1" fmla="*/ 1979052253 h 67"/>
                  <a:gd name="T2" fmla="*/ 1817724748 w 82"/>
                  <a:gd name="T3" fmla="*/ 1113215287 h 67"/>
                  <a:gd name="T4" fmla="*/ 2147483646 w 82"/>
                  <a:gd name="T5" fmla="*/ 1236904448 h 67"/>
                  <a:gd name="T6" fmla="*/ 2147483646 w 82"/>
                  <a:gd name="T7" fmla="*/ 1855356671 h 67"/>
                  <a:gd name="T8" fmla="*/ 2147483646 w 82"/>
                  <a:gd name="T9" fmla="*/ 1690437791 h 67"/>
                  <a:gd name="T10" fmla="*/ 2147483646 w 82"/>
                  <a:gd name="T11" fmla="*/ 1236904448 h 67"/>
                  <a:gd name="T12" fmla="*/ 2147483646 w 82"/>
                  <a:gd name="T13" fmla="*/ 742141384 h 67"/>
                  <a:gd name="T14" fmla="*/ 1487232261 w 82"/>
                  <a:gd name="T15" fmla="*/ 865836966 h 67"/>
                  <a:gd name="T16" fmla="*/ 1032799467 w 82"/>
                  <a:gd name="T17" fmla="*/ 618452224 h 67"/>
                  <a:gd name="T18" fmla="*/ 578366673 w 82"/>
                  <a:gd name="T19" fmla="*/ 1030755847 h 67"/>
                  <a:gd name="T20" fmla="*/ 454432794 w 82"/>
                  <a:gd name="T21" fmla="*/ 1607978350 h 67"/>
                  <a:gd name="T22" fmla="*/ 413117216 w 82"/>
                  <a:gd name="T23" fmla="*/ 1195674727 h 67"/>
                  <a:gd name="T24" fmla="*/ 123933879 w 82"/>
                  <a:gd name="T25" fmla="*/ 2147483646 h 67"/>
                  <a:gd name="T26" fmla="*/ 660991402 w 82"/>
                  <a:gd name="T27" fmla="*/ 1979052253 h 6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82" h="67">
                    <a:moveTo>
                      <a:pt x="16" y="48"/>
                    </a:moveTo>
                    <a:cubicBezTo>
                      <a:pt x="27" y="50"/>
                      <a:pt x="18" y="20"/>
                      <a:pt x="44" y="27"/>
                    </a:cubicBezTo>
                    <a:cubicBezTo>
                      <a:pt x="56" y="31"/>
                      <a:pt x="48" y="31"/>
                      <a:pt x="61" y="30"/>
                    </a:cubicBezTo>
                    <a:cubicBezTo>
                      <a:pt x="77" y="28"/>
                      <a:pt x="54" y="48"/>
                      <a:pt x="82" y="45"/>
                    </a:cubicBezTo>
                    <a:cubicBezTo>
                      <a:pt x="78" y="38"/>
                      <a:pt x="67" y="44"/>
                      <a:pt x="71" y="41"/>
                    </a:cubicBezTo>
                    <a:cubicBezTo>
                      <a:pt x="75" y="39"/>
                      <a:pt x="75" y="36"/>
                      <a:pt x="75" y="30"/>
                    </a:cubicBezTo>
                    <a:cubicBezTo>
                      <a:pt x="75" y="23"/>
                      <a:pt x="77" y="24"/>
                      <a:pt x="73" y="18"/>
                    </a:cubicBezTo>
                    <a:cubicBezTo>
                      <a:pt x="61" y="0"/>
                      <a:pt x="36" y="8"/>
                      <a:pt x="36" y="21"/>
                    </a:cubicBezTo>
                    <a:cubicBezTo>
                      <a:pt x="36" y="24"/>
                      <a:pt x="35" y="15"/>
                      <a:pt x="25" y="15"/>
                    </a:cubicBezTo>
                    <a:cubicBezTo>
                      <a:pt x="22" y="16"/>
                      <a:pt x="16" y="19"/>
                      <a:pt x="14" y="25"/>
                    </a:cubicBezTo>
                    <a:cubicBezTo>
                      <a:pt x="11" y="33"/>
                      <a:pt x="16" y="38"/>
                      <a:pt x="11" y="39"/>
                    </a:cubicBezTo>
                    <a:cubicBezTo>
                      <a:pt x="6" y="40"/>
                      <a:pt x="10" y="29"/>
                      <a:pt x="10" y="29"/>
                    </a:cubicBezTo>
                    <a:cubicBezTo>
                      <a:pt x="1" y="41"/>
                      <a:pt x="0" y="49"/>
                      <a:pt x="3" y="67"/>
                    </a:cubicBezTo>
                    <a:cubicBezTo>
                      <a:pt x="5" y="59"/>
                      <a:pt x="5" y="45"/>
                      <a:pt x="16" y="48"/>
                    </a:cubicBezTo>
                    <a:close/>
                  </a:path>
                </a:pathLst>
              </a:custGeom>
              <a:solidFill>
                <a:srgbClr val="E500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71" name="Freeform 171"/>
              <p:cNvSpPr>
                <a:spLocks/>
              </p:cNvSpPr>
              <p:nvPr/>
            </p:nvSpPr>
            <p:spPr bwMode="auto">
              <a:xfrm>
                <a:off x="6443663" y="3298825"/>
                <a:ext cx="282575" cy="415925"/>
              </a:xfrm>
              <a:custGeom>
                <a:avLst/>
                <a:gdLst>
                  <a:gd name="T0" fmla="*/ 1278568387 w 44"/>
                  <a:gd name="T1" fmla="*/ 368509550 h 65"/>
                  <a:gd name="T2" fmla="*/ 866124486 w 44"/>
                  <a:gd name="T3" fmla="*/ 1474025402 h 65"/>
                  <a:gd name="T4" fmla="*/ 453687007 w 44"/>
                  <a:gd name="T5" fmla="*/ 2147483646 h 65"/>
                  <a:gd name="T6" fmla="*/ 1814741605 w 44"/>
                  <a:gd name="T7" fmla="*/ 1105522251 h 65"/>
                  <a:gd name="T8" fmla="*/ 1567276549 w 44"/>
                  <a:gd name="T9" fmla="*/ 1146468468 h 65"/>
                  <a:gd name="T10" fmla="*/ 1608519655 w 44"/>
                  <a:gd name="T11" fmla="*/ 532288017 h 65"/>
                  <a:gd name="T12" fmla="*/ 1484790338 w 44"/>
                  <a:gd name="T13" fmla="*/ 245670900 h 65"/>
                  <a:gd name="T14" fmla="*/ 1237325281 w 44"/>
                  <a:gd name="T15" fmla="*/ 81892433 h 65"/>
                  <a:gd name="T16" fmla="*/ 1031103331 w 44"/>
                  <a:gd name="T17" fmla="*/ 368509550 h 65"/>
                  <a:gd name="T18" fmla="*/ 412443901 w 44"/>
                  <a:gd name="T19" fmla="*/ 409449368 h 65"/>
                  <a:gd name="T20" fmla="*/ 206221951 w 44"/>
                  <a:gd name="T21" fmla="*/ 532288017 h 65"/>
                  <a:gd name="T22" fmla="*/ 0 w 44"/>
                  <a:gd name="T23" fmla="*/ 818905134 h 65"/>
                  <a:gd name="T24" fmla="*/ 206221951 w 44"/>
                  <a:gd name="T25" fmla="*/ 1760642519 h 65"/>
                  <a:gd name="T26" fmla="*/ 247465056 w 44"/>
                  <a:gd name="T27" fmla="*/ 1228354502 h 65"/>
                  <a:gd name="T28" fmla="*/ 742395169 w 44"/>
                  <a:gd name="T29" fmla="*/ 450395584 h 65"/>
                  <a:gd name="T30" fmla="*/ 536173218 w 44"/>
                  <a:gd name="T31" fmla="*/ 1146468468 h 65"/>
                  <a:gd name="T32" fmla="*/ 536173218 w 44"/>
                  <a:gd name="T33" fmla="*/ 1965373602 h 65"/>
                  <a:gd name="T34" fmla="*/ 989860225 w 44"/>
                  <a:gd name="T35" fmla="*/ 1064576035 h 65"/>
                  <a:gd name="T36" fmla="*/ 1278568387 w 44"/>
                  <a:gd name="T37" fmla="*/ 368509550 h 6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4" h="65">
                    <a:moveTo>
                      <a:pt x="31" y="9"/>
                    </a:moveTo>
                    <a:cubicBezTo>
                      <a:pt x="34" y="15"/>
                      <a:pt x="28" y="29"/>
                      <a:pt x="21" y="36"/>
                    </a:cubicBezTo>
                    <a:cubicBezTo>
                      <a:pt x="14" y="42"/>
                      <a:pt x="11" y="60"/>
                      <a:pt x="11" y="65"/>
                    </a:cubicBezTo>
                    <a:cubicBezTo>
                      <a:pt x="17" y="53"/>
                      <a:pt x="33" y="37"/>
                      <a:pt x="44" y="27"/>
                    </a:cubicBezTo>
                    <a:cubicBezTo>
                      <a:pt x="41" y="28"/>
                      <a:pt x="38" y="29"/>
                      <a:pt x="38" y="28"/>
                    </a:cubicBezTo>
                    <a:cubicBezTo>
                      <a:pt x="37" y="26"/>
                      <a:pt x="43" y="10"/>
                      <a:pt x="39" y="13"/>
                    </a:cubicBezTo>
                    <a:cubicBezTo>
                      <a:pt x="32" y="19"/>
                      <a:pt x="39" y="13"/>
                      <a:pt x="36" y="6"/>
                    </a:cubicBezTo>
                    <a:cubicBezTo>
                      <a:pt x="35" y="3"/>
                      <a:pt x="36" y="5"/>
                      <a:pt x="30" y="2"/>
                    </a:cubicBezTo>
                    <a:cubicBezTo>
                      <a:pt x="29" y="2"/>
                      <a:pt x="27" y="13"/>
                      <a:pt x="25" y="9"/>
                    </a:cubicBezTo>
                    <a:cubicBezTo>
                      <a:pt x="22" y="0"/>
                      <a:pt x="13" y="0"/>
                      <a:pt x="10" y="10"/>
                    </a:cubicBezTo>
                    <a:cubicBezTo>
                      <a:pt x="8" y="17"/>
                      <a:pt x="10" y="6"/>
                      <a:pt x="5" y="13"/>
                    </a:cubicBezTo>
                    <a:cubicBezTo>
                      <a:pt x="4" y="16"/>
                      <a:pt x="2" y="18"/>
                      <a:pt x="0" y="20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5" y="43"/>
                      <a:pt x="6" y="35"/>
                      <a:pt x="6" y="30"/>
                    </a:cubicBezTo>
                    <a:cubicBezTo>
                      <a:pt x="6" y="25"/>
                      <a:pt x="14" y="11"/>
                      <a:pt x="18" y="11"/>
                    </a:cubicBezTo>
                    <a:cubicBezTo>
                      <a:pt x="21" y="12"/>
                      <a:pt x="16" y="20"/>
                      <a:pt x="13" y="28"/>
                    </a:cubicBezTo>
                    <a:cubicBezTo>
                      <a:pt x="10" y="36"/>
                      <a:pt x="12" y="47"/>
                      <a:pt x="13" y="48"/>
                    </a:cubicBezTo>
                    <a:cubicBezTo>
                      <a:pt x="13" y="47"/>
                      <a:pt x="11" y="38"/>
                      <a:pt x="24" y="26"/>
                    </a:cubicBezTo>
                    <a:cubicBezTo>
                      <a:pt x="30" y="20"/>
                      <a:pt x="27" y="16"/>
                      <a:pt x="31" y="9"/>
                    </a:cubicBezTo>
                    <a:close/>
                  </a:path>
                </a:pathLst>
              </a:custGeom>
              <a:solidFill>
                <a:srgbClr val="E84D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72" name="Freeform 172"/>
              <p:cNvSpPr>
                <a:spLocks/>
              </p:cNvSpPr>
              <p:nvPr/>
            </p:nvSpPr>
            <p:spPr bwMode="auto">
              <a:xfrm>
                <a:off x="6784975" y="3419475"/>
                <a:ext cx="531813" cy="622300"/>
              </a:xfrm>
              <a:custGeom>
                <a:avLst/>
                <a:gdLst>
                  <a:gd name="T0" fmla="*/ 2147483646 w 83"/>
                  <a:gd name="T1" fmla="*/ 2016752406 h 97"/>
                  <a:gd name="T2" fmla="*/ 1683239404 w 83"/>
                  <a:gd name="T3" fmla="*/ 2147483646 h 97"/>
                  <a:gd name="T4" fmla="*/ 2147483646 w 83"/>
                  <a:gd name="T5" fmla="*/ 2147483646 h 97"/>
                  <a:gd name="T6" fmla="*/ 1970623460 w 83"/>
                  <a:gd name="T7" fmla="*/ 2147483646 h 97"/>
                  <a:gd name="T8" fmla="*/ 1395855348 w 83"/>
                  <a:gd name="T9" fmla="*/ 2147483646 h 97"/>
                  <a:gd name="T10" fmla="*/ 2147483646 w 83"/>
                  <a:gd name="T11" fmla="*/ 2147483646 h 97"/>
                  <a:gd name="T12" fmla="*/ 2147483646 w 83"/>
                  <a:gd name="T13" fmla="*/ 2147483646 h 97"/>
                  <a:gd name="T14" fmla="*/ 2147483646 w 83"/>
                  <a:gd name="T15" fmla="*/ 1646329935 h 97"/>
                  <a:gd name="T16" fmla="*/ 2147483646 w 83"/>
                  <a:gd name="T17" fmla="*/ 617372924 h 97"/>
                  <a:gd name="T18" fmla="*/ 1231640464 w 83"/>
                  <a:gd name="T19" fmla="*/ 493900905 h 97"/>
                  <a:gd name="T20" fmla="*/ 1108471291 w 83"/>
                  <a:gd name="T21" fmla="*/ 0 h 97"/>
                  <a:gd name="T22" fmla="*/ 1067419172 w 83"/>
                  <a:gd name="T23" fmla="*/ 946640194 h 97"/>
                  <a:gd name="T24" fmla="*/ 2147483646 w 83"/>
                  <a:gd name="T25" fmla="*/ 2016752406 h 9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83" h="97">
                    <a:moveTo>
                      <a:pt x="55" y="49"/>
                    </a:moveTo>
                    <a:cubicBezTo>
                      <a:pt x="50" y="53"/>
                      <a:pt x="66" y="50"/>
                      <a:pt x="41" y="60"/>
                    </a:cubicBezTo>
                    <a:cubicBezTo>
                      <a:pt x="31" y="63"/>
                      <a:pt x="50" y="60"/>
                      <a:pt x="58" y="67"/>
                    </a:cubicBezTo>
                    <a:cubicBezTo>
                      <a:pt x="69" y="77"/>
                      <a:pt x="47" y="79"/>
                      <a:pt x="48" y="85"/>
                    </a:cubicBezTo>
                    <a:cubicBezTo>
                      <a:pt x="50" y="89"/>
                      <a:pt x="42" y="93"/>
                      <a:pt x="34" y="95"/>
                    </a:cubicBezTo>
                    <a:cubicBezTo>
                      <a:pt x="53" y="97"/>
                      <a:pt x="60" y="88"/>
                      <a:pt x="66" y="72"/>
                    </a:cubicBezTo>
                    <a:cubicBezTo>
                      <a:pt x="69" y="66"/>
                      <a:pt x="72" y="55"/>
                      <a:pt x="77" y="54"/>
                    </a:cubicBezTo>
                    <a:cubicBezTo>
                      <a:pt x="83" y="53"/>
                      <a:pt x="73" y="43"/>
                      <a:pt x="70" y="40"/>
                    </a:cubicBezTo>
                    <a:cubicBezTo>
                      <a:pt x="61" y="29"/>
                      <a:pt x="62" y="21"/>
                      <a:pt x="53" y="15"/>
                    </a:cubicBezTo>
                    <a:cubicBezTo>
                      <a:pt x="45" y="10"/>
                      <a:pt x="39" y="12"/>
                      <a:pt x="30" y="12"/>
                    </a:cubicBezTo>
                    <a:cubicBezTo>
                      <a:pt x="16" y="11"/>
                      <a:pt x="50" y="3"/>
                      <a:pt x="27" y="0"/>
                    </a:cubicBezTo>
                    <a:cubicBezTo>
                      <a:pt x="30" y="8"/>
                      <a:pt x="0" y="16"/>
                      <a:pt x="26" y="23"/>
                    </a:cubicBezTo>
                    <a:cubicBezTo>
                      <a:pt x="29" y="24"/>
                      <a:pt x="65" y="42"/>
                      <a:pt x="55" y="49"/>
                    </a:cubicBezTo>
                    <a:close/>
                  </a:path>
                </a:pathLst>
              </a:custGeom>
              <a:solidFill>
                <a:srgbClr val="D500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73" name="Freeform 173"/>
              <p:cNvSpPr>
                <a:spLocks/>
              </p:cNvSpPr>
              <p:nvPr/>
            </p:nvSpPr>
            <p:spPr bwMode="auto">
              <a:xfrm>
                <a:off x="6553200" y="3163888"/>
                <a:ext cx="314325" cy="211137"/>
              </a:xfrm>
              <a:custGeom>
                <a:avLst/>
                <a:gdLst>
                  <a:gd name="T0" fmla="*/ 288049996 w 49"/>
                  <a:gd name="T1" fmla="*/ 81869971 h 33"/>
                  <a:gd name="T2" fmla="*/ 329194497 w 49"/>
                  <a:gd name="T3" fmla="*/ 409356254 h 33"/>
                  <a:gd name="T4" fmla="*/ 658395409 w 49"/>
                  <a:gd name="T5" fmla="*/ 532161211 h 33"/>
                  <a:gd name="T6" fmla="*/ 1069891737 w 49"/>
                  <a:gd name="T7" fmla="*/ 736842538 h 33"/>
                  <a:gd name="T8" fmla="*/ 1193338070 w 49"/>
                  <a:gd name="T9" fmla="*/ 1228068763 h 33"/>
                  <a:gd name="T10" fmla="*/ 1728280731 w 49"/>
                  <a:gd name="T11" fmla="*/ 1064322423 h 33"/>
                  <a:gd name="T12" fmla="*/ 1645985314 w 49"/>
                  <a:gd name="T13" fmla="*/ 736842538 h 33"/>
                  <a:gd name="T14" fmla="*/ 1399086234 w 49"/>
                  <a:gd name="T15" fmla="*/ 327486283 h 33"/>
                  <a:gd name="T16" fmla="*/ 987589906 w 49"/>
                  <a:gd name="T17" fmla="*/ 245616312 h 33"/>
                  <a:gd name="T18" fmla="*/ 699546324 w 49"/>
                  <a:gd name="T19" fmla="*/ 204674928 h 33"/>
                  <a:gd name="T20" fmla="*/ 534942661 w 49"/>
                  <a:gd name="T21" fmla="*/ 81869971 h 33"/>
                  <a:gd name="T22" fmla="*/ 288049996 w 49"/>
                  <a:gd name="T23" fmla="*/ 81869971 h 3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49" h="33">
                    <a:moveTo>
                      <a:pt x="7" y="2"/>
                    </a:moveTo>
                    <a:cubicBezTo>
                      <a:pt x="7" y="2"/>
                      <a:pt x="0" y="14"/>
                      <a:pt x="8" y="10"/>
                    </a:cubicBezTo>
                    <a:cubicBezTo>
                      <a:pt x="16" y="6"/>
                      <a:pt x="9" y="14"/>
                      <a:pt x="16" y="13"/>
                    </a:cubicBezTo>
                    <a:cubicBezTo>
                      <a:pt x="18" y="13"/>
                      <a:pt x="28" y="13"/>
                      <a:pt x="26" y="18"/>
                    </a:cubicBezTo>
                    <a:cubicBezTo>
                      <a:pt x="22" y="26"/>
                      <a:pt x="27" y="24"/>
                      <a:pt x="29" y="30"/>
                    </a:cubicBezTo>
                    <a:cubicBezTo>
                      <a:pt x="30" y="33"/>
                      <a:pt x="39" y="26"/>
                      <a:pt x="42" y="26"/>
                    </a:cubicBezTo>
                    <a:cubicBezTo>
                      <a:pt x="44" y="26"/>
                      <a:pt x="49" y="17"/>
                      <a:pt x="40" y="18"/>
                    </a:cubicBezTo>
                    <a:cubicBezTo>
                      <a:pt x="31" y="18"/>
                      <a:pt x="37" y="16"/>
                      <a:pt x="34" y="8"/>
                    </a:cubicBezTo>
                    <a:cubicBezTo>
                      <a:pt x="33" y="4"/>
                      <a:pt x="26" y="13"/>
                      <a:pt x="24" y="6"/>
                    </a:cubicBezTo>
                    <a:cubicBezTo>
                      <a:pt x="23" y="3"/>
                      <a:pt x="23" y="8"/>
                      <a:pt x="17" y="5"/>
                    </a:cubicBezTo>
                    <a:cubicBezTo>
                      <a:pt x="13" y="2"/>
                      <a:pt x="16" y="4"/>
                      <a:pt x="13" y="2"/>
                    </a:cubicBezTo>
                    <a:cubicBezTo>
                      <a:pt x="11" y="0"/>
                      <a:pt x="7" y="0"/>
                      <a:pt x="7" y="2"/>
                    </a:cubicBezTo>
                    <a:close/>
                  </a:path>
                </a:pathLst>
              </a:custGeom>
              <a:solidFill>
                <a:srgbClr val="F08F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2274" name="Picture 174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27838" y="3579813"/>
                <a:ext cx="231775" cy="4048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275" name="Freeform 175"/>
              <p:cNvSpPr>
                <a:spLocks/>
              </p:cNvSpPr>
              <p:nvPr/>
            </p:nvSpPr>
            <p:spPr bwMode="auto">
              <a:xfrm>
                <a:off x="6291263" y="3130550"/>
                <a:ext cx="25400" cy="46037"/>
              </a:xfrm>
              <a:custGeom>
                <a:avLst/>
                <a:gdLst>
                  <a:gd name="T0" fmla="*/ 0 w 4"/>
                  <a:gd name="T1" fmla="*/ 0 h 7"/>
                  <a:gd name="T2" fmla="*/ 40322500 w 4"/>
                  <a:gd name="T3" fmla="*/ 173013623 h 7"/>
                  <a:gd name="T4" fmla="*/ 40322500 w 4"/>
                  <a:gd name="T5" fmla="*/ 259517146 h 7"/>
                  <a:gd name="T6" fmla="*/ 80645000 w 4"/>
                  <a:gd name="T7" fmla="*/ 302772196 h 7"/>
                  <a:gd name="T8" fmla="*/ 80645000 w 4"/>
                  <a:gd name="T9" fmla="*/ 259517146 h 7"/>
                  <a:gd name="T10" fmla="*/ 80645000 w 4"/>
                  <a:gd name="T11" fmla="*/ 86503523 h 7"/>
                  <a:gd name="T12" fmla="*/ 0 w 4"/>
                  <a:gd name="T13" fmla="*/ 0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" h="7">
                    <a:moveTo>
                      <a:pt x="0" y="0"/>
                    </a:moveTo>
                    <a:cubicBezTo>
                      <a:pt x="0" y="1"/>
                      <a:pt x="1" y="2"/>
                      <a:pt x="1" y="4"/>
                    </a:cubicBezTo>
                    <a:cubicBezTo>
                      <a:pt x="1" y="5"/>
                      <a:pt x="1" y="5"/>
                      <a:pt x="1" y="6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4" y="6"/>
                      <a:pt x="2" y="2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ED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76" name="Freeform 176"/>
              <p:cNvSpPr>
                <a:spLocks/>
              </p:cNvSpPr>
              <p:nvPr/>
            </p:nvSpPr>
            <p:spPr bwMode="auto">
              <a:xfrm>
                <a:off x="6303963" y="3182938"/>
                <a:ext cx="204788" cy="647700"/>
              </a:xfrm>
              <a:custGeom>
                <a:avLst/>
                <a:gdLst>
                  <a:gd name="T0" fmla="*/ 163824000 w 32"/>
                  <a:gd name="T1" fmla="*/ 164496561 h 101"/>
                  <a:gd name="T2" fmla="*/ 40957600 w 32"/>
                  <a:gd name="T3" fmla="*/ 0 h 101"/>
                  <a:gd name="T4" fmla="*/ 40957600 w 32"/>
                  <a:gd name="T5" fmla="*/ 205622305 h 101"/>
                  <a:gd name="T6" fmla="*/ 163824000 w 32"/>
                  <a:gd name="T7" fmla="*/ 328999536 h 101"/>
                  <a:gd name="T8" fmla="*/ 163824000 w 32"/>
                  <a:gd name="T9" fmla="*/ 575747584 h 101"/>
                  <a:gd name="T10" fmla="*/ 286684001 w 32"/>
                  <a:gd name="T11" fmla="*/ 740250558 h 101"/>
                  <a:gd name="T12" fmla="*/ 368599201 w 32"/>
                  <a:gd name="T13" fmla="*/ 1028124350 h 101"/>
                  <a:gd name="T14" fmla="*/ 491465602 w 32"/>
                  <a:gd name="T15" fmla="*/ 1562746191 h 101"/>
                  <a:gd name="T16" fmla="*/ 491465602 w 32"/>
                  <a:gd name="T17" fmla="*/ 1727249165 h 101"/>
                  <a:gd name="T18" fmla="*/ 614325602 w 32"/>
                  <a:gd name="T19" fmla="*/ 1768368496 h 101"/>
                  <a:gd name="T20" fmla="*/ 532416802 w 32"/>
                  <a:gd name="T21" fmla="*/ 1891745727 h 101"/>
                  <a:gd name="T22" fmla="*/ 532416802 w 32"/>
                  <a:gd name="T23" fmla="*/ 2138493775 h 101"/>
                  <a:gd name="T24" fmla="*/ 614325602 w 32"/>
                  <a:gd name="T25" fmla="*/ 2147483646 h 101"/>
                  <a:gd name="T26" fmla="*/ 655283202 w 32"/>
                  <a:gd name="T27" fmla="*/ 2147483646 h 101"/>
                  <a:gd name="T28" fmla="*/ 696240802 w 32"/>
                  <a:gd name="T29" fmla="*/ 2147483646 h 101"/>
                  <a:gd name="T30" fmla="*/ 737192003 w 32"/>
                  <a:gd name="T31" fmla="*/ 2147483646 h 101"/>
                  <a:gd name="T32" fmla="*/ 778149603 w 32"/>
                  <a:gd name="T33" fmla="*/ 2147483646 h 101"/>
                  <a:gd name="T34" fmla="*/ 819107203 w 32"/>
                  <a:gd name="T35" fmla="*/ 2147483646 h 101"/>
                  <a:gd name="T36" fmla="*/ 819107203 w 32"/>
                  <a:gd name="T37" fmla="*/ 2147483646 h 101"/>
                  <a:gd name="T38" fmla="*/ 819107203 w 32"/>
                  <a:gd name="T39" fmla="*/ 2147483646 h 101"/>
                  <a:gd name="T40" fmla="*/ 1023882403 w 32"/>
                  <a:gd name="T41" fmla="*/ 2147483646 h 101"/>
                  <a:gd name="T42" fmla="*/ 1105791204 w 32"/>
                  <a:gd name="T43" fmla="*/ 2147483646 h 101"/>
                  <a:gd name="T44" fmla="*/ 1105791204 w 32"/>
                  <a:gd name="T45" fmla="*/ 2147483646 h 101"/>
                  <a:gd name="T46" fmla="*/ 982924803 w 32"/>
                  <a:gd name="T47" fmla="*/ 2147483646 h 101"/>
                  <a:gd name="T48" fmla="*/ 1023882403 w 32"/>
                  <a:gd name="T49" fmla="*/ 2147483646 h 101"/>
                  <a:gd name="T50" fmla="*/ 941967203 w 32"/>
                  <a:gd name="T51" fmla="*/ 2147483646 h 101"/>
                  <a:gd name="T52" fmla="*/ 941967203 w 32"/>
                  <a:gd name="T53" fmla="*/ 2147483646 h 101"/>
                  <a:gd name="T54" fmla="*/ 860058403 w 32"/>
                  <a:gd name="T55" fmla="*/ 2147483646 h 101"/>
                  <a:gd name="T56" fmla="*/ 819107203 w 32"/>
                  <a:gd name="T57" fmla="*/ 2147483646 h 101"/>
                  <a:gd name="T58" fmla="*/ 778149603 w 32"/>
                  <a:gd name="T59" fmla="*/ 2147483646 h 101"/>
                  <a:gd name="T60" fmla="*/ 696240802 w 32"/>
                  <a:gd name="T61" fmla="*/ 2138493775 h 101"/>
                  <a:gd name="T62" fmla="*/ 655283202 w 32"/>
                  <a:gd name="T63" fmla="*/ 1891745727 h 101"/>
                  <a:gd name="T64" fmla="*/ 491465602 w 32"/>
                  <a:gd name="T65" fmla="*/ 1192620912 h 101"/>
                  <a:gd name="T66" fmla="*/ 450508002 w 32"/>
                  <a:gd name="T67" fmla="*/ 945872863 h 101"/>
                  <a:gd name="T68" fmla="*/ 368599201 w 32"/>
                  <a:gd name="T69" fmla="*/ 575747584 h 101"/>
                  <a:gd name="T70" fmla="*/ 327641601 w 32"/>
                  <a:gd name="T71" fmla="*/ 493496097 h 101"/>
                  <a:gd name="T72" fmla="*/ 286684001 w 32"/>
                  <a:gd name="T73" fmla="*/ 328999536 h 101"/>
                  <a:gd name="T74" fmla="*/ 163824000 w 32"/>
                  <a:gd name="T75" fmla="*/ 164496561 h 101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32" h="101">
                    <a:moveTo>
                      <a:pt x="4" y="4"/>
                    </a:moveTo>
                    <a:cubicBezTo>
                      <a:pt x="2" y="2"/>
                      <a:pt x="1" y="1"/>
                      <a:pt x="1" y="0"/>
                    </a:cubicBezTo>
                    <a:cubicBezTo>
                      <a:pt x="1" y="3"/>
                      <a:pt x="0" y="3"/>
                      <a:pt x="1" y="5"/>
                    </a:cubicBezTo>
                    <a:cubicBezTo>
                      <a:pt x="2" y="6"/>
                      <a:pt x="3" y="7"/>
                      <a:pt x="4" y="8"/>
                    </a:cubicBezTo>
                    <a:cubicBezTo>
                      <a:pt x="4" y="10"/>
                      <a:pt x="4" y="12"/>
                      <a:pt x="4" y="14"/>
                    </a:cubicBezTo>
                    <a:cubicBezTo>
                      <a:pt x="5" y="16"/>
                      <a:pt x="6" y="16"/>
                      <a:pt x="7" y="18"/>
                    </a:cubicBezTo>
                    <a:cubicBezTo>
                      <a:pt x="8" y="21"/>
                      <a:pt x="8" y="23"/>
                      <a:pt x="9" y="25"/>
                    </a:cubicBezTo>
                    <a:cubicBezTo>
                      <a:pt x="11" y="32"/>
                      <a:pt x="13" y="30"/>
                      <a:pt x="12" y="38"/>
                    </a:cubicBezTo>
                    <a:cubicBezTo>
                      <a:pt x="12" y="40"/>
                      <a:pt x="12" y="41"/>
                      <a:pt x="12" y="42"/>
                    </a:cubicBezTo>
                    <a:cubicBezTo>
                      <a:pt x="12" y="42"/>
                      <a:pt x="14" y="42"/>
                      <a:pt x="15" y="43"/>
                    </a:cubicBezTo>
                    <a:cubicBezTo>
                      <a:pt x="16" y="46"/>
                      <a:pt x="9" y="44"/>
                      <a:pt x="13" y="46"/>
                    </a:cubicBezTo>
                    <a:cubicBezTo>
                      <a:pt x="17" y="48"/>
                      <a:pt x="8" y="51"/>
                      <a:pt x="13" y="52"/>
                    </a:cubicBezTo>
                    <a:cubicBezTo>
                      <a:pt x="19" y="54"/>
                      <a:pt x="10" y="53"/>
                      <a:pt x="15" y="58"/>
                    </a:cubicBezTo>
                    <a:cubicBezTo>
                      <a:pt x="17" y="60"/>
                      <a:pt x="10" y="59"/>
                      <a:pt x="16" y="64"/>
                    </a:cubicBezTo>
                    <a:cubicBezTo>
                      <a:pt x="20" y="67"/>
                      <a:pt x="10" y="65"/>
                      <a:pt x="17" y="68"/>
                    </a:cubicBezTo>
                    <a:cubicBezTo>
                      <a:pt x="20" y="69"/>
                      <a:pt x="14" y="75"/>
                      <a:pt x="18" y="74"/>
                    </a:cubicBezTo>
                    <a:cubicBezTo>
                      <a:pt x="22" y="78"/>
                      <a:pt x="10" y="77"/>
                      <a:pt x="19" y="83"/>
                    </a:cubicBezTo>
                    <a:cubicBezTo>
                      <a:pt x="22" y="85"/>
                      <a:pt x="15" y="85"/>
                      <a:pt x="20" y="87"/>
                    </a:cubicBezTo>
                    <a:cubicBezTo>
                      <a:pt x="24" y="89"/>
                      <a:pt x="14" y="87"/>
                      <a:pt x="20" y="93"/>
                    </a:cubicBezTo>
                    <a:cubicBezTo>
                      <a:pt x="23" y="96"/>
                      <a:pt x="16" y="91"/>
                      <a:pt x="20" y="96"/>
                    </a:cubicBezTo>
                    <a:cubicBezTo>
                      <a:pt x="20" y="97"/>
                      <a:pt x="11" y="101"/>
                      <a:pt x="25" y="97"/>
                    </a:cubicBezTo>
                    <a:cubicBezTo>
                      <a:pt x="29" y="95"/>
                      <a:pt x="23" y="94"/>
                      <a:pt x="27" y="92"/>
                    </a:cubicBezTo>
                    <a:cubicBezTo>
                      <a:pt x="32" y="89"/>
                      <a:pt x="20" y="93"/>
                      <a:pt x="27" y="86"/>
                    </a:cubicBezTo>
                    <a:cubicBezTo>
                      <a:pt x="27" y="86"/>
                      <a:pt x="19" y="88"/>
                      <a:pt x="24" y="82"/>
                    </a:cubicBezTo>
                    <a:cubicBezTo>
                      <a:pt x="26" y="78"/>
                      <a:pt x="21" y="85"/>
                      <a:pt x="25" y="75"/>
                    </a:cubicBezTo>
                    <a:cubicBezTo>
                      <a:pt x="25" y="73"/>
                      <a:pt x="19" y="78"/>
                      <a:pt x="23" y="70"/>
                    </a:cubicBezTo>
                    <a:cubicBezTo>
                      <a:pt x="25" y="65"/>
                      <a:pt x="20" y="72"/>
                      <a:pt x="23" y="66"/>
                    </a:cubicBezTo>
                    <a:cubicBezTo>
                      <a:pt x="24" y="63"/>
                      <a:pt x="21" y="68"/>
                      <a:pt x="21" y="62"/>
                    </a:cubicBezTo>
                    <a:cubicBezTo>
                      <a:pt x="21" y="59"/>
                      <a:pt x="18" y="63"/>
                      <a:pt x="20" y="58"/>
                    </a:cubicBezTo>
                    <a:cubicBezTo>
                      <a:pt x="20" y="58"/>
                      <a:pt x="19" y="55"/>
                      <a:pt x="19" y="55"/>
                    </a:cubicBezTo>
                    <a:cubicBezTo>
                      <a:pt x="14" y="55"/>
                      <a:pt x="22" y="51"/>
                      <a:pt x="17" y="52"/>
                    </a:cubicBezTo>
                    <a:cubicBezTo>
                      <a:pt x="16" y="53"/>
                      <a:pt x="18" y="46"/>
                      <a:pt x="16" y="46"/>
                    </a:cubicBezTo>
                    <a:cubicBezTo>
                      <a:pt x="14" y="43"/>
                      <a:pt x="19" y="35"/>
                      <a:pt x="12" y="29"/>
                    </a:cubicBezTo>
                    <a:cubicBezTo>
                      <a:pt x="12" y="29"/>
                      <a:pt x="13" y="23"/>
                      <a:pt x="11" y="23"/>
                    </a:cubicBezTo>
                    <a:cubicBezTo>
                      <a:pt x="10" y="22"/>
                      <a:pt x="7" y="16"/>
                      <a:pt x="9" y="14"/>
                    </a:cubicBezTo>
                    <a:cubicBezTo>
                      <a:pt x="8" y="14"/>
                      <a:pt x="7" y="15"/>
                      <a:pt x="8" y="12"/>
                    </a:cubicBezTo>
                    <a:cubicBezTo>
                      <a:pt x="10" y="8"/>
                      <a:pt x="6" y="14"/>
                      <a:pt x="7" y="8"/>
                    </a:cubicBezTo>
                    <a:cubicBezTo>
                      <a:pt x="7" y="6"/>
                      <a:pt x="3" y="9"/>
                      <a:pt x="4" y="4"/>
                    </a:cubicBezTo>
                    <a:close/>
                  </a:path>
                </a:pathLst>
              </a:custGeom>
              <a:solidFill>
                <a:srgbClr val="FED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77" name="Freeform 177"/>
              <p:cNvSpPr>
                <a:spLocks/>
              </p:cNvSpPr>
              <p:nvPr/>
            </p:nvSpPr>
            <p:spPr bwMode="auto">
              <a:xfrm>
                <a:off x="6156325" y="3016250"/>
                <a:ext cx="44450" cy="50800"/>
              </a:xfrm>
              <a:custGeom>
                <a:avLst/>
                <a:gdLst>
                  <a:gd name="T0" fmla="*/ 80645000 w 7"/>
                  <a:gd name="T1" fmla="*/ 40322500 h 8"/>
                  <a:gd name="T2" fmla="*/ 40322500 w 7"/>
                  <a:gd name="T3" fmla="*/ 161290000 h 8"/>
                  <a:gd name="T4" fmla="*/ 40322500 w 7"/>
                  <a:gd name="T5" fmla="*/ 241935000 h 8"/>
                  <a:gd name="T6" fmla="*/ 120967500 w 7"/>
                  <a:gd name="T7" fmla="*/ 282257500 h 8"/>
                  <a:gd name="T8" fmla="*/ 161290000 w 7"/>
                  <a:gd name="T9" fmla="*/ 201612500 h 8"/>
                  <a:gd name="T10" fmla="*/ 201612500 w 7"/>
                  <a:gd name="T11" fmla="*/ 40322500 h 8"/>
                  <a:gd name="T12" fmla="*/ 161290000 w 7"/>
                  <a:gd name="T13" fmla="*/ 0 h 8"/>
                  <a:gd name="T14" fmla="*/ 80645000 w 7"/>
                  <a:gd name="T15" fmla="*/ 40322500 h 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7" h="8">
                    <a:moveTo>
                      <a:pt x="2" y="1"/>
                    </a:moveTo>
                    <a:cubicBezTo>
                      <a:pt x="2" y="1"/>
                      <a:pt x="0" y="2"/>
                      <a:pt x="1" y="4"/>
                    </a:cubicBezTo>
                    <a:cubicBezTo>
                      <a:pt x="2" y="6"/>
                      <a:pt x="0" y="4"/>
                      <a:pt x="1" y="6"/>
                    </a:cubicBezTo>
                    <a:cubicBezTo>
                      <a:pt x="1" y="6"/>
                      <a:pt x="1" y="8"/>
                      <a:pt x="3" y="7"/>
                    </a:cubicBezTo>
                    <a:cubicBezTo>
                      <a:pt x="3" y="6"/>
                      <a:pt x="5" y="8"/>
                      <a:pt x="4" y="5"/>
                    </a:cubicBezTo>
                    <a:cubicBezTo>
                      <a:pt x="3" y="3"/>
                      <a:pt x="6" y="4"/>
                      <a:pt x="5" y="1"/>
                    </a:cubicBezTo>
                    <a:cubicBezTo>
                      <a:pt x="5" y="1"/>
                      <a:pt x="7" y="0"/>
                      <a:pt x="4" y="0"/>
                    </a:cubicBezTo>
                    <a:cubicBezTo>
                      <a:pt x="3" y="1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FFDF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78" name="Freeform 178"/>
              <p:cNvSpPr>
                <a:spLocks/>
              </p:cNvSpPr>
              <p:nvPr/>
            </p:nvSpPr>
            <p:spPr bwMode="auto">
              <a:xfrm>
                <a:off x="6175375" y="2913063"/>
                <a:ext cx="44450" cy="50800"/>
              </a:xfrm>
              <a:custGeom>
                <a:avLst/>
                <a:gdLst>
                  <a:gd name="T0" fmla="*/ 161290000 w 7"/>
                  <a:gd name="T1" fmla="*/ 0 h 8"/>
                  <a:gd name="T2" fmla="*/ 80645000 w 7"/>
                  <a:gd name="T3" fmla="*/ 120967500 h 8"/>
                  <a:gd name="T4" fmla="*/ 120967500 w 7"/>
                  <a:gd name="T5" fmla="*/ 201612500 h 8"/>
                  <a:gd name="T6" fmla="*/ 120967500 w 7"/>
                  <a:gd name="T7" fmla="*/ 120967500 h 8"/>
                  <a:gd name="T8" fmla="*/ 201612500 w 7"/>
                  <a:gd name="T9" fmla="*/ 80645000 h 8"/>
                  <a:gd name="T10" fmla="*/ 201612500 w 7"/>
                  <a:gd name="T11" fmla="*/ 40322500 h 8"/>
                  <a:gd name="T12" fmla="*/ 161290000 w 7"/>
                  <a:gd name="T13" fmla="*/ 0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" h="8">
                    <a:moveTo>
                      <a:pt x="4" y="0"/>
                    </a:moveTo>
                    <a:cubicBezTo>
                      <a:pt x="1" y="1"/>
                      <a:pt x="2" y="3"/>
                      <a:pt x="2" y="3"/>
                    </a:cubicBezTo>
                    <a:cubicBezTo>
                      <a:pt x="0" y="6"/>
                      <a:pt x="4" y="8"/>
                      <a:pt x="3" y="5"/>
                    </a:cubicBezTo>
                    <a:cubicBezTo>
                      <a:pt x="2" y="4"/>
                      <a:pt x="4" y="4"/>
                      <a:pt x="3" y="3"/>
                    </a:cubicBezTo>
                    <a:cubicBezTo>
                      <a:pt x="3" y="2"/>
                      <a:pt x="4" y="3"/>
                      <a:pt x="5" y="2"/>
                    </a:cubicBezTo>
                    <a:cubicBezTo>
                      <a:pt x="5" y="2"/>
                      <a:pt x="6" y="2"/>
                      <a:pt x="5" y="1"/>
                    </a:cubicBezTo>
                    <a:cubicBezTo>
                      <a:pt x="7" y="0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FFDF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79" name="Freeform 179"/>
              <p:cNvSpPr>
                <a:spLocks/>
              </p:cNvSpPr>
              <p:nvPr/>
            </p:nvSpPr>
            <p:spPr bwMode="auto">
              <a:xfrm>
                <a:off x="6276975" y="2944813"/>
                <a:ext cx="46038" cy="39687"/>
              </a:xfrm>
              <a:custGeom>
                <a:avLst/>
                <a:gdLst>
                  <a:gd name="T0" fmla="*/ 259529360 w 7"/>
                  <a:gd name="T1" fmla="*/ 87503221 h 6"/>
                  <a:gd name="T2" fmla="*/ 216273370 w 7"/>
                  <a:gd name="T3" fmla="*/ 43754918 h 6"/>
                  <a:gd name="T4" fmla="*/ 86511979 w 7"/>
                  <a:gd name="T5" fmla="*/ 131258138 h 6"/>
                  <a:gd name="T6" fmla="*/ 129767968 w 7"/>
                  <a:gd name="T7" fmla="*/ 218761359 h 6"/>
                  <a:gd name="T8" fmla="*/ 216273370 w 7"/>
                  <a:gd name="T9" fmla="*/ 131258138 h 6"/>
                  <a:gd name="T10" fmla="*/ 302785349 w 7"/>
                  <a:gd name="T11" fmla="*/ 87503221 h 6"/>
                  <a:gd name="T12" fmla="*/ 259529360 w 7"/>
                  <a:gd name="T13" fmla="*/ 87503221 h 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" h="6">
                    <a:moveTo>
                      <a:pt x="6" y="2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3" y="2"/>
                      <a:pt x="2" y="3"/>
                    </a:cubicBezTo>
                    <a:cubicBezTo>
                      <a:pt x="0" y="3"/>
                      <a:pt x="3" y="6"/>
                      <a:pt x="3" y="5"/>
                    </a:cubicBezTo>
                    <a:cubicBezTo>
                      <a:pt x="4" y="3"/>
                      <a:pt x="5" y="4"/>
                      <a:pt x="5" y="3"/>
                    </a:cubicBezTo>
                    <a:cubicBezTo>
                      <a:pt x="5" y="2"/>
                      <a:pt x="5" y="3"/>
                      <a:pt x="7" y="2"/>
                    </a:cubicBezTo>
                    <a:cubicBezTo>
                      <a:pt x="6" y="2"/>
                      <a:pt x="6" y="2"/>
                      <a:pt x="6" y="2"/>
                    </a:cubicBezTo>
                    <a:close/>
                  </a:path>
                </a:pathLst>
              </a:custGeom>
              <a:solidFill>
                <a:srgbClr val="FFDF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0" name="Freeform 180"/>
              <p:cNvSpPr>
                <a:spLocks/>
              </p:cNvSpPr>
              <p:nvPr/>
            </p:nvSpPr>
            <p:spPr bwMode="auto">
              <a:xfrm>
                <a:off x="6226175" y="3092450"/>
                <a:ext cx="31750" cy="31750"/>
              </a:xfrm>
              <a:custGeom>
                <a:avLst/>
                <a:gdLst>
                  <a:gd name="T0" fmla="*/ 80645000 w 5"/>
                  <a:gd name="T1" fmla="*/ 40322500 h 5"/>
                  <a:gd name="T2" fmla="*/ 40322500 w 5"/>
                  <a:gd name="T3" fmla="*/ 161290000 h 5"/>
                  <a:gd name="T4" fmla="*/ 80645000 w 5"/>
                  <a:gd name="T5" fmla="*/ 161290000 h 5"/>
                  <a:gd name="T6" fmla="*/ 120967500 w 5"/>
                  <a:gd name="T7" fmla="*/ 80645000 h 5"/>
                  <a:gd name="T8" fmla="*/ 120967500 w 5"/>
                  <a:gd name="T9" fmla="*/ 40322500 h 5"/>
                  <a:gd name="T10" fmla="*/ 80645000 w 5"/>
                  <a:gd name="T11" fmla="*/ 40322500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" h="5">
                    <a:moveTo>
                      <a:pt x="2" y="1"/>
                    </a:moveTo>
                    <a:cubicBezTo>
                      <a:pt x="1" y="1"/>
                      <a:pt x="0" y="4"/>
                      <a:pt x="1" y="4"/>
                    </a:cubicBezTo>
                    <a:cubicBezTo>
                      <a:pt x="1" y="4"/>
                      <a:pt x="2" y="5"/>
                      <a:pt x="2" y="4"/>
                    </a:cubicBezTo>
                    <a:cubicBezTo>
                      <a:pt x="3" y="4"/>
                      <a:pt x="0" y="3"/>
                      <a:pt x="3" y="2"/>
                    </a:cubicBezTo>
                    <a:cubicBezTo>
                      <a:pt x="3" y="2"/>
                      <a:pt x="5" y="0"/>
                      <a:pt x="3" y="1"/>
                    </a:cubicBezTo>
                    <a:lnTo>
                      <a:pt x="2" y="1"/>
                    </a:lnTo>
                    <a:close/>
                  </a:path>
                </a:pathLst>
              </a:custGeom>
              <a:solidFill>
                <a:srgbClr val="FFDF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1" name="Freeform 181"/>
              <p:cNvSpPr>
                <a:spLocks/>
              </p:cNvSpPr>
              <p:nvPr/>
            </p:nvSpPr>
            <p:spPr bwMode="auto">
              <a:xfrm>
                <a:off x="6213475" y="3163888"/>
                <a:ext cx="57150" cy="50800"/>
              </a:xfrm>
              <a:custGeom>
                <a:avLst/>
                <a:gdLst>
                  <a:gd name="T0" fmla="*/ 282257500 w 9"/>
                  <a:gd name="T1" fmla="*/ 0 h 8"/>
                  <a:gd name="T2" fmla="*/ 241935000 w 9"/>
                  <a:gd name="T3" fmla="*/ 0 h 8"/>
                  <a:gd name="T4" fmla="*/ 201612500 w 9"/>
                  <a:gd name="T5" fmla="*/ 201612500 h 8"/>
                  <a:gd name="T6" fmla="*/ 241935000 w 9"/>
                  <a:gd name="T7" fmla="*/ 120967500 h 8"/>
                  <a:gd name="T8" fmla="*/ 322580000 w 9"/>
                  <a:gd name="T9" fmla="*/ 0 h 8"/>
                  <a:gd name="T10" fmla="*/ 282257500 w 9"/>
                  <a:gd name="T11" fmla="*/ 0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9" h="8">
                    <a:moveTo>
                      <a:pt x="7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0" y="2"/>
                      <a:pt x="6" y="8"/>
                      <a:pt x="5" y="5"/>
                    </a:cubicBezTo>
                    <a:cubicBezTo>
                      <a:pt x="5" y="5"/>
                      <a:pt x="3" y="4"/>
                      <a:pt x="6" y="3"/>
                    </a:cubicBezTo>
                    <a:cubicBezTo>
                      <a:pt x="5" y="1"/>
                      <a:pt x="9" y="3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lose/>
                  </a:path>
                </a:pathLst>
              </a:custGeom>
              <a:solidFill>
                <a:srgbClr val="FFDF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2" name="Freeform 182"/>
              <p:cNvSpPr>
                <a:spLocks/>
              </p:cNvSpPr>
              <p:nvPr/>
            </p:nvSpPr>
            <p:spPr bwMode="auto">
              <a:xfrm>
                <a:off x="6329363" y="3016250"/>
                <a:ext cx="44450" cy="50800"/>
              </a:xfrm>
              <a:custGeom>
                <a:avLst/>
                <a:gdLst>
                  <a:gd name="T0" fmla="*/ 201612500 w 7"/>
                  <a:gd name="T1" fmla="*/ 80645000 h 8"/>
                  <a:gd name="T2" fmla="*/ 80645000 w 7"/>
                  <a:gd name="T3" fmla="*/ 282257500 h 8"/>
                  <a:gd name="T4" fmla="*/ 120967500 w 7"/>
                  <a:gd name="T5" fmla="*/ 241935000 h 8"/>
                  <a:gd name="T6" fmla="*/ 161290000 w 7"/>
                  <a:gd name="T7" fmla="*/ 161290000 h 8"/>
                  <a:gd name="T8" fmla="*/ 241935000 w 7"/>
                  <a:gd name="T9" fmla="*/ 120967500 h 8"/>
                  <a:gd name="T10" fmla="*/ 201612500 w 7"/>
                  <a:gd name="T11" fmla="*/ 80645000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7" h="8">
                    <a:moveTo>
                      <a:pt x="5" y="2"/>
                    </a:moveTo>
                    <a:cubicBezTo>
                      <a:pt x="3" y="0"/>
                      <a:pt x="0" y="3"/>
                      <a:pt x="2" y="7"/>
                    </a:cubicBezTo>
                    <a:cubicBezTo>
                      <a:pt x="2" y="8"/>
                      <a:pt x="4" y="7"/>
                      <a:pt x="3" y="6"/>
                    </a:cubicBezTo>
                    <a:cubicBezTo>
                      <a:pt x="3" y="5"/>
                      <a:pt x="4" y="4"/>
                      <a:pt x="4" y="4"/>
                    </a:cubicBezTo>
                    <a:cubicBezTo>
                      <a:pt x="6" y="4"/>
                      <a:pt x="4" y="3"/>
                      <a:pt x="6" y="3"/>
                    </a:cubicBezTo>
                    <a:cubicBezTo>
                      <a:pt x="7" y="3"/>
                      <a:pt x="4" y="1"/>
                      <a:pt x="5" y="2"/>
                    </a:cubicBezTo>
                    <a:close/>
                  </a:path>
                </a:pathLst>
              </a:custGeom>
              <a:solidFill>
                <a:srgbClr val="FFDF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3" name="Freeform 183"/>
              <p:cNvSpPr>
                <a:spLocks/>
              </p:cNvSpPr>
              <p:nvPr/>
            </p:nvSpPr>
            <p:spPr bwMode="auto">
              <a:xfrm>
                <a:off x="6373813" y="3111500"/>
                <a:ext cx="31750" cy="46037"/>
              </a:xfrm>
              <a:custGeom>
                <a:avLst/>
                <a:gdLst>
                  <a:gd name="T0" fmla="*/ 161290000 w 5"/>
                  <a:gd name="T1" fmla="*/ 43255050 h 7"/>
                  <a:gd name="T2" fmla="*/ 120967500 w 5"/>
                  <a:gd name="T3" fmla="*/ 259517146 h 7"/>
                  <a:gd name="T4" fmla="*/ 120967500 w 5"/>
                  <a:gd name="T5" fmla="*/ 129758573 h 7"/>
                  <a:gd name="T6" fmla="*/ 161290000 w 5"/>
                  <a:gd name="T7" fmla="*/ 129758573 h 7"/>
                  <a:gd name="T8" fmla="*/ 201612500 w 5"/>
                  <a:gd name="T9" fmla="*/ 86503523 h 7"/>
                  <a:gd name="T10" fmla="*/ 161290000 w 5"/>
                  <a:gd name="T11" fmla="*/ 43255050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" h="7">
                    <a:moveTo>
                      <a:pt x="4" y="1"/>
                    </a:moveTo>
                    <a:cubicBezTo>
                      <a:pt x="0" y="0"/>
                      <a:pt x="1" y="7"/>
                      <a:pt x="3" y="6"/>
                    </a:cubicBezTo>
                    <a:cubicBezTo>
                      <a:pt x="3" y="4"/>
                      <a:pt x="2" y="5"/>
                      <a:pt x="3" y="3"/>
                    </a:cubicBezTo>
                    <a:cubicBezTo>
                      <a:pt x="3" y="3"/>
                      <a:pt x="2" y="2"/>
                      <a:pt x="4" y="3"/>
                    </a:cubicBezTo>
                    <a:cubicBezTo>
                      <a:pt x="4" y="3"/>
                      <a:pt x="4" y="2"/>
                      <a:pt x="5" y="2"/>
                    </a:cubicBezTo>
                    <a:cubicBezTo>
                      <a:pt x="5" y="2"/>
                      <a:pt x="5" y="1"/>
                      <a:pt x="4" y="1"/>
                    </a:cubicBezTo>
                    <a:close/>
                  </a:path>
                </a:pathLst>
              </a:custGeom>
              <a:solidFill>
                <a:srgbClr val="FFDF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4" name="Freeform 184"/>
              <p:cNvSpPr>
                <a:spLocks/>
              </p:cNvSpPr>
              <p:nvPr/>
            </p:nvSpPr>
            <p:spPr bwMode="auto">
              <a:xfrm>
                <a:off x="5694363" y="3798888"/>
                <a:ext cx="449263" cy="352425"/>
              </a:xfrm>
              <a:custGeom>
                <a:avLst/>
                <a:gdLst>
                  <a:gd name="T0" fmla="*/ 2147483646 w 70"/>
                  <a:gd name="T1" fmla="*/ 0 h 55"/>
                  <a:gd name="T2" fmla="*/ 1194545391 w 70"/>
                  <a:gd name="T3" fmla="*/ 821182289 h 55"/>
                  <a:gd name="T4" fmla="*/ 823826399 w 70"/>
                  <a:gd name="T5" fmla="*/ 1354945970 h 55"/>
                  <a:gd name="T6" fmla="*/ 2141944787 w 70"/>
                  <a:gd name="T7" fmla="*/ 328472915 h 55"/>
                  <a:gd name="T8" fmla="*/ 2147483646 w 70"/>
                  <a:gd name="T9" fmla="*/ 0 h 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0" h="55">
                    <a:moveTo>
                      <a:pt x="70" y="0"/>
                    </a:moveTo>
                    <a:cubicBezTo>
                      <a:pt x="49" y="9"/>
                      <a:pt x="48" y="5"/>
                      <a:pt x="29" y="20"/>
                    </a:cubicBezTo>
                    <a:cubicBezTo>
                      <a:pt x="19" y="27"/>
                      <a:pt x="0" y="55"/>
                      <a:pt x="20" y="33"/>
                    </a:cubicBezTo>
                    <a:cubicBezTo>
                      <a:pt x="27" y="25"/>
                      <a:pt x="41" y="9"/>
                      <a:pt x="52" y="8"/>
                    </a:cubicBezTo>
                    <a:cubicBezTo>
                      <a:pt x="54" y="8"/>
                      <a:pt x="68" y="1"/>
                      <a:pt x="70" y="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5" name="Freeform 185"/>
              <p:cNvSpPr>
                <a:spLocks/>
              </p:cNvSpPr>
              <p:nvPr/>
            </p:nvSpPr>
            <p:spPr bwMode="auto">
              <a:xfrm>
                <a:off x="5757863" y="3887788"/>
                <a:ext cx="282575" cy="307975"/>
              </a:xfrm>
              <a:custGeom>
                <a:avLst/>
                <a:gdLst>
                  <a:gd name="T0" fmla="*/ 1814741605 w 44"/>
                  <a:gd name="T1" fmla="*/ 0 h 48"/>
                  <a:gd name="T2" fmla="*/ 1319811493 w 44"/>
                  <a:gd name="T3" fmla="*/ 370500341 h 48"/>
                  <a:gd name="T4" fmla="*/ 453687007 w 44"/>
                  <a:gd name="T5" fmla="*/ 1193839423 h 48"/>
                  <a:gd name="T6" fmla="*/ 494930113 w 44"/>
                  <a:gd name="T7" fmla="*/ 1317343814 h 48"/>
                  <a:gd name="T8" fmla="*/ 824881380 w 44"/>
                  <a:gd name="T9" fmla="*/ 905671065 h 48"/>
                  <a:gd name="T10" fmla="*/ 1649762760 w 44"/>
                  <a:gd name="T11" fmla="*/ 205836374 h 48"/>
                  <a:gd name="T12" fmla="*/ 1814741605 w 44"/>
                  <a:gd name="T13" fmla="*/ 0 h 4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4" h="48">
                    <a:moveTo>
                      <a:pt x="44" y="0"/>
                    </a:moveTo>
                    <a:cubicBezTo>
                      <a:pt x="42" y="4"/>
                      <a:pt x="36" y="7"/>
                      <a:pt x="32" y="9"/>
                    </a:cubicBezTo>
                    <a:cubicBezTo>
                      <a:pt x="26" y="11"/>
                      <a:pt x="14" y="22"/>
                      <a:pt x="11" y="29"/>
                    </a:cubicBezTo>
                    <a:cubicBezTo>
                      <a:pt x="9" y="33"/>
                      <a:pt x="0" y="48"/>
                      <a:pt x="12" y="32"/>
                    </a:cubicBezTo>
                    <a:cubicBezTo>
                      <a:pt x="15" y="28"/>
                      <a:pt x="17" y="26"/>
                      <a:pt x="20" y="22"/>
                    </a:cubicBezTo>
                    <a:cubicBezTo>
                      <a:pt x="25" y="15"/>
                      <a:pt x="34" y="12"/>
                      <a:pt x="40" y="5"/>
                    </a:cubicBezTo>
                    <a:cubicBezTo>
                      <a:pt x="40" y="4"/>
                      <a:pt x="43" y="1"/>
                      <a:pt x="44" y="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6" name="Freeform 186"/>
              <p:cNvSpPr>
                <a:spLocks/>
              </p:cNvSpPr>
              <p:nvPr/>
            </p:nvSpPr>
            <p:spPr bwMode="auto">
              <a:xfrm>
                <a:off x="5829300" y="3952875"/>
                <a:ext cx="223838" cy="255587"/>
              </a:xfrm>
              <a:custGeom>
                <a:avLst/>
                <a:gdLst>
                  <a:gd name="T0" fmla="*/ 1431527150 w 35"/>
                  <a:gd name="T1" fmla="*/ 0 h 40"/>
                  <a:gd name="T2" fmla="*/ 409009584 w 35"/>
                  <a:gd name="T3" fmla="*/ 1143183144 h 40"/>
                  <a:gd name="T4" fmla="*/ 0 w 35"/>
                  <a:gd name="T5" fmla="*/ 1633117864 h 40"/>
                  <a:gd name="T6" fmla="*/ 409009584 w 35"/>
                  <a:gd name="T7" fmla="*/ 1224836801 h 40"/>
                  <a:gd name="T8" fmla="*/ 981619165 w 35"/>
                  <a:gd name="T9" fmla="*/ 571588377 h 40"/>
                  <a:gd name="T10" fmla="*/ 1431527150 w 35"/>
                  <a:gd name="T11" fmla="*/ 0 h 4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5" h="40">
                    <a:moveTo>
                      <a:pt x="35" y="0"/>
                    </a:moveTo>
                    <a:cubicBezTo>
                      <a:pt x="25" y="6"/>
                      <a:pt x="19" y="19"/>
                      <a:pt x="10" y="28"/>
                    </a:cubicBezTo>
                    <a:cubicBezTo>
                      <a:pt x="6" y="31"/>
                      <a:pt x="0" y="40"/>
                      <a:pt x="0" y="40"/>
                    </a:cubicBezTo>
                    <a:cubicBezTo>
                      <a:pt x="1" y="40"/>
                      <a:pt x="6" y="35"/>
                      <a:pt x="10" y="30"/>
                    </a:cubicBezTo>
                    <a:cubicBezTo>
                      <a:pt x="15" y="23"/>
                      <a:pt x="19" y="24"/>
                      <a:pt x="24" y="14"/>
                    </a:cubicBezTo>
                    <a:cubicBezTo>
                      <a:pt x="27" y="10"/>
                      <a:pt x="32" y="2"/>
                      <a:pt x="35" y="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7" name="Freeform 187"/>
              <p:cNvSpPr>
                <a:spLocks/>
              </p:cNvSpPr>
              <p:nvPr/>
            </p:nvSpPr>
            <p:spPr bwMode="auto">
              <a:xfrm>
                <a:off x="5854700" y="3965575"/>
                <a:ext cx="268288" cy="301625"/>
              </a:xfrm>
              <a:custGeom>
                <a:avLst/>
                <a:gdLst>
                  <a:gd name="T0" fmla="*/ 1713772642 w 42"/>
                  <a:gd name="T1" fmla="*/ 0 h 47"/>
                  <a:gd name="T2" fmla="*/ 979295915 w 42"/>
                  <a:gd name="T3" fmla="*/ 700142218 h 47"/>
                  <a:gd name="T4" fmla="*/ 530456478 w 42"/>
                  <a:gd name="T5" fmla="*/ 1276733702 h 47"/>
                  <a:gd name="T6" fmla="*/ 367235170 w 42"/>
                  <a:gd name="T7" fmla="*/ 1606217301 h 47"/>
                  <a:gd name="T8" fmla="*/ 816080994 w 42"/>
                  <a:gd name="T9" fmla="*/ 1029625816 h 47"/>
                  <a:gd name="T10" fmla="*/ 1591363048 w 42"/>
                  <a:gd name="T11" fmla="*/ 123557152 h 47"/>
                  <a:gd name="T12" fmla="*/ 1713772642 w 42"/>
                  <a:gd name="T13" fmla="*/ 0 h 4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2" h="47">
                    <a:moveTo>
                      <a:pt x="42" y="0"/>
                    </a:moveTo>
                    <a:cubicBezTo>
                      <a:pt x="37" y="4"/>
                      <a:pt x="33" y="12"/>
                      <a:pt x="24" y="17"/>
                    </a:cubicBezTo>
                    <a:cubicBezTo>
                      <a:pt x="19" y="21"/>
                      <a:pt x="16" y="25"/>
                      <a:pt x="13" y="31"/>
                    </a:cubicBezTo>
                    <a:cubicBezTo>
                      <a:pt x="13" y="32"/>
                      <a:pt x="0" y="47"/>
                      <a:pt x="9" y="39"/>
                    </a:cubicBezTo>
                    <a:cubicBezTo>
                      <a:pt x="14" y="34"/>
                      <a:pt x="16" y="31"/>
                      <a:pt x="20" y="25"/>
                    </a:cubicBezTo>
                    <a:cubicBezTo>
                      <a:pt x="24" y="17"/>
                      <a:pt x="32" y="18"/>
                      <a:pt x="39" y="3"/>
                    </a:cubicBezTo>
                    <a:cubicBezTo>
                      <a:pt x="40" y="1"/>
                      <a:pt x="41" y="0"/>
                      <a:pt x="42" y="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8" name="Freeform 188"/>
              <p:cNvSpPr>
                <a:spLocks/>
              </p:cNvSpPr>
              <p:nvPr/>
            </p:nvSpPr>
            <p:spPr bwMode="auto">
              <a:xfrm>
                <a:off x="5918200" y="3946525"/>
                <a:ext cx="263525" cy="320675"/>
              </a:xfrm>
              <a:custGeom>
                <a:avLst/>
                <a:gdLst>
                  <a:gd name="T0" fmla="*/ 1445916683 w 41"/>
                  <a:gd name="T1" fmla="*/ 287934083 h 50"/>
                  <a:gd name="T2" fmla="*/ 1404607532 w 41"/>
                  <a:gd name="T3" fmla="*/ 329063858 h 50"/>
                  <a:gd name="T4" fmla="*/ 619682251 w 41"/>
                  <a:gd name="T5" fmla="*/ 1398521397 h 50"/>
                  <a:gd name="T6" fmla="*/ 784925281 w 41"/>
                  <a:gd name="T7" fmla="*/ 1357391621 h 50"/>
                  <a:gd name="T8" fmla="*/ 1363291954 w 41"/>
                  <a:gd name="T9" fmla="*/ 658127716 h 50"/>
                  <a:gd name="T10" fmla="*/ 1693790869 w 41"/>
                  <a:gd name="T11" fmla="*/ 0 h 50"/>
                  <a:gd name="T12" fmla="*/ 1445916683 w 41"/>
                  <a:gd name="T13" fmla="*/ 287934083 h 5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1" h="50">
                    <a:moveTo>
                      <a:pt x="35" y="7"/>
                    </a:moveTo>
                    <a:cubicBezTo>
                      <a:pt x="34" y="8"/>
                      <a:pt x="34" y="8"/>
                      <a:pt x="34" y="8"/>
                    </a:cubicBezTo>
                    <a:cubicBezTo>
                      <a:pt x="28" y="21"/>
                      <a:pt x="24" y="24"/>
                      <a:pt x="15" y="34"/>
                    </a:cubicBezTo>
                    <a:cubicBezTo>
                      <a:pt x="0" y="50"/>
                      <a:pt x="11" y="42"/>
                      <a:pt x="19" y="33"/>
                    </a:cubicBezTo>
                    <a:cubicBezTo>
                      <a:pt x="25" y="26"/>
                      <a:pt x="29" y="24"/>
                      <a:pt x="33" y="16"/>
                    </a:cubicBezTo>
                    <a:cubicBezTo>
                      <a:pt x="34" y="14"/>
                      <a:pt x="41" y="0"/>
                      <a:pt x="41" y="0"/>
                    </a:cubicBezTo>
                    <a:cubicBezTo>
                      <a:pt x="40" y="0"/>
                      <a:pt x="35" y="6"/>
                      <a:pt x="35" y="7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9" name="Freeform 189"/>
              <p:cNvSpPr>
                <a:spLocks/>
              </p:cNvSpPr>
              <p:nvPr/>
            </p:nvSpPr>
            <p:spPr bwMode="auto">
              <a:xfrm>
                <a:off x="6291263" y="4125913"/>
                <a:ext cx="454025" cy="274637"/>
              </a:xfrm>
              <a:custGeom>
                <a:avLst/>
                <a:gdLst>
                  <a:gd name="T0" fmla="*/ 286246776 w 71"/>
                  <a:gd name="T1" fmla="*/ 530304886 h 43"/>
                  <a:gd name="T2" fmla="*/ 122676276 w 71"/>
                  <a:gd name="T3" fmla="*/ 1182982910 h 43"/>
                  <a:gd name="T4" fmla="*/ 408923052 w 71"/>
                  <a:gd name="T5" fmla="*/ 1182982910 h 43"/>
                  <a:gd name="T6" fmla="*/ 1104092879 w 71"/>
                  <a:gd name="T7" fmla="*/ 1631701447 h 43"/>
                  <a:gd name="T8" fmla="*/ 1758374878 w 71"/>
                  <a:gd name="T9" fmla="*/ 1590908272 h 43"/>
                  <a:gd name="T10" fmla="*/ 2126403706 w 71"/>
                  <a:gd name="T11" fmla="*/ 1223776085 h 43"/>
                  <a:gd name="T12" fmla="*/ 2147483646 w 71"/>
                  <a:gd name="T13" fmla="*/ 693471199 h 43"/>
                  <a:gd name="T14" fmla="*/ 2147483646 w 71"/>
                  <a:gd name="T15" fmla="*/ 489511711 h 43"/>
                  <a:gd name="T16" fmla="*/ 2126403706 w 71"/>
                  <a:gd name="T17" fmla="*/ 856643898 h 43"/>
                  <a:gd name="T18" fmla="*/ 1758374878 w 71"/>
                  <a:gd name="T19" fmla="*/ 652684411 h 43"/>
                  <a:gd name="T20" fmla="*/ 1226775550 w 71"/>
                  <a:gd name="T21" fmla="*/ 734264374 h 43"/>
                  <a:gd name="T22" fmla="*/ 776958275 w 71"/>
                  <a:gd name="T23" fmla="*/ 775057549 h 43"/>
                  <a:gd name="T24" fmla="*/ 531599328 w 71"/>
                  <a:gd name="T25" fmla="*/ 693471199 h 43"/>
                  <a:gd name="T26" fmla="*/ 327140999 w 71"/>
                  <a:gd name="T27" fmla="*/ 448718537 h 43"/>
                  <a:gd name="T28" fmla="*/ 286246776 w 71"/>
                  <a:gd name="T29" fmla="*/ 530304886 h 4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71" h="43">
                    <a:moveTo>
                      <a:pt x="7" y="13"/>
                    </a:moveTo>
                    <a:cubicBezTo>
                      <a:pt x="4" y="16"/>
                      <a:pt x="0" y="25"/>
                      <a:pt x="3" y="29"/>
                    </a:cubicBezTo>
                    <a:cubicBezTo>
                      <a:pt x="5" y="31"/>
                      <a:pt x="10" y="23"/>
                      <a:pt x="10" y="29"/>
                    </a:cubicBezTo>
                    <a:cubicBezTo>
                      <a:pt x="10" y="42"/>
                      <a:pt x="25" y="39"/>
                      <a:pt x="27" y="40"/>
                    </a:cubicBezTo>
                    <a:cubicBezTo>
                      <a:pt x="31" y="43"/>
                      <a:pt x="38" y="42"/>
                      <a:pt x="43" y="39"/>
                    </a:cubicBezTo>
                    <a:cubicBezTo>
                      <a:pt x="46" y="38"/>
                      <a:pt x="48" y="29"/>
                      <a:pt x="52" y="30"/>
                    </a:cubicBezTo>
                    <a:cubicBezTo>
                      <a:pt x="58" y="32"/>
                      <a:pt x="69" y="24"/>
                      <a:pt x="70" y="17"/>
                    </a:cubicBezTo>
                    <a:cubicBezTo>
                      <a:pt x="71" y="12"/>
                      <a:pt x="70" y="0"/>
                      <a:pt x="67" y="12"/>
                    </a:cubicBezTo>
                    <a:cubicBezTo>
                      <a:pt x="65" y="18"/>
                      <a:pt x="59" y="24"/>
                      <a:pt x="52" y="21"/>
                    </a:cubicBezTo>
                    <a:cubicBezTo>
                      <a:pt x="45" y="18"/>
                      <a:pt x="41" y="33"/>
                      <a:pt x="43" y="16"/>
                    </a:cubicBezTo>
                    <a:cubicBezTo>
                      <a:pt x="43" y="9"/>
                      <a:pt x="35" y="9"/>
                      <a:pt x="30" y="18"/>
                    </a:cubicBezTo>
                    <a:cubicBezTo>
                      <a:pt x="27" y="23"/>
                      <a:pt x="20" y="31"/>
                      <a:pt x="19" y="19"/>
                    </a:cubicBezTo>
                    <a:cubicBezTo>
                      <a:pt x="17" y="21"/>
                      <a:pt x="14" y="25"/>
                      <a:pt x="13" y="17"/>
                    </a:cubicBezTo>
                    <a:cubicBezTo>
                      <a:pt x="12" y="14"/>
                      <a:pt x="14" y="9"/>
                      <a:pt x="8" y="11"/>
                    </a:cubicBezTo>
                    <a:cubicBezTo>
                      <a:pt x="7" y="11"/>
                      <a:pt x="7" y="12"/>
                      <a:pt x="7" y="13"/>
                    </a:cubicBezTo>
                    <a:close/>
                  </a:path>
                </a:pathLst>
              </a:custGeom>
              <a:solidFill>
                <a:srgbClr val="E856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90" name="Freeform 190"/>
              <p:cNvSpPr>
                <a:spLocks/>
              </p:cNvSpPr>
              <p:nvPr/>
            </p:nvSpPr>
            <p:spPr bwMode="auto">
              <a:xfrm>
                <a:off x="6361113" y="3990975"/>
                <a:ext cx="103188" cy="563562"/>
              </a:xfrm>
              <a:custGeom>
                <a:avLst/>
                <a:gdLst>
                  <a:gd name="T0" fmla="*/ 374333818 w 16"/>
                  <a:gd name="T1" fmla="*/ 0 h 88"/>
                  <a:gd name="T2" fmla="*/ 124780089 w 16"/>
                  <a:gd name="T3" fmla="*/ 1845569488 h 88"/>
                  <a:gd name="T4" fmla="*/ 374333818 w 16"/>
                  <a:gd name="T5" fmla="*/ 2147483646 h 88"/>
                  <a:gd name="T6" fmla="*/ 207962516 w 16"/>
                  <a:gd name="T7" fmla="*/ 779239739 h 88"/>
                  <a:gd name="T8" fmla="*/ 374333818 w 16"/>
                  <a:gd name="T9" fmla="*/ 0 h 8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88">
                    <a:moveTo>
                      <a:pt x="9" y="0"/>
                    </a:moveTo>
                    <a:cubicBezTo>
                      <a:pt x="5" y="22"/>
                      <a:pt x="1" y="21"/>
                      <a:pt x="3" y="45"/>
                    </a:cubicBezTo>
                    <a:cubicBezTo>
                      <a:pt x="4" y="57"/>
                      <a:pt x="16" y="88"/>
                      <a:pt x="9" y="59"/>
                    </a:cubicBezTo>
                    <a:cubicBezTo>
                      <a:pt x="6" y="49"/>
                      <a:pt x="0" y="28"/>
                      <a:pt x="5" y="19"/>
                    </a:cubicBezTo>
                    <a:cubicBezTo>
                      <a:pt x="6" y="17"/>
                      <a:pt x="8" y="1"/>
                      <a:pt x="9" y="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91" name="Freeform 191"/>
              <p:cNvSpPr>
                <a:spLocks/>
              </p:cNvSpPr>
              <p:nvPr/>
            </p:nvSpPr>
            <p:spPr bwMode="auto">
              <a:xfrm>
                <a:off x="6430963" y="4125913"/>
                <a:ext cx="103188" cy="403225"/>
              </a:xfrm>
              <a:custGeom>
                <a:avLst/>
                <a:gdLst>
                  <a:gd name="T0" fmla="*/ 0 w 16"/>
                  <a:gd name="T1" fmla="*/ 0 h 63"/>
                  <a:gd name="T2" fmla="*/ 41591213 w 16"/>
                  <a:gd name="T3" fmla="*/ 573513958 h 63"/>
                  <a:gd name="T4" fmla="*/ 291151391 w 16"/>
                  <a:gd name="T5" fmla="*/ 1761498013 h 63"/>
                  <a:gd name="T6" fmla="*/ 415931480 w 16"/>
                  <a:gd name="T7" fmla="*/ 1802460553 h 63"/>
                  <a:gd name="T8" fmla="*/ 249560178 w 16"/>
                  <a:gd name="T9" fmla="*/ 1269915535 h 63"/>
                  <a:gd name="T10" fmla="*/ 124780089 w 16"/>
                  <a:gd name="T11" fmla="*/ 245788039 h 63"/>
                  <a:gd name="T12" fmla="*/ 0 w 16"/>
                  <a:gd name="T13" fmla="*/ 0 h 6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6" h="63">
                    <a:moveTo>
                      <a:pt x="0" y="0"/>
                    </a:moveTo>
                    <a:cubicBezTo>
                      <a:pt x="2" y="4"/>
                      <a:pt x="2" y="10"/>
                      <a:pt x="1" y="14"/>
                    </a:cubicBezTo>
                    <a:cubicBezTo>
                      <a:pt x="0" y="20"/>
                      <a:pt x="3" y="37"/>
                      <a:pt x="7" y="43"/>
                    </a:cubicBezTo>
                    <a:cubicBezTo>
                      <a:pt x="9" y="47"/>
                      <a:pt x="16" y="63"/>
                      <a:pt x="10" y="44"/>
                    </a:cubicBezTo>
                    <a:cubicBezTo>
                      <a:pt x="8" y="39"/>
                      <a:pt x="7" y="36"/>
                      <a:pt x="6" y="31"/>
                    </a:cubicBezTo>
                    <a:cubicBezTo>
                      <a:pt x="3" y="24"/>
                      <a:pt x="5" y="14"/>
                      <a:pt x="3" y="6"/>
                    </a:cubicBezTo>
                    <a:cubicBezTo>
                      <a:pt x="2" y="5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92" name="Freeform 192"/>
              <p:cNvSpPr>
                <a:spLocks/>
              </p:cNvSpPr>
              <p:nvPr/>
            </p:nvSpPr>
            <p:spPr bwMode="auto">
              <a:xfrm>
                <a:off x="6489700" y="4144963"/>
                <a:ext cx="95250" cy="333375"/>
              </a:xfrm>
              <a:custGeom>
                <a:avLst/>
                <a:gdLst>
                  <a:gd name="T0" fmla="*/ 0 w 15"/>
                  <a:gd name="T1" fmla="*/ 0 h 52"/>
                  <a:gd name="T2" fmla="*/ 403225000 w 15"/>
                  <a:gd name="T3" fmla="*/ 1520760584 h 52"/>
                  <a:gd name="T4" fmla="*/ 604837500 w 15"/>
                  <a:gd name="T5" fmla="*/ 2137286358 h 52"/>
                  <a:gd name="T6" fmla="*/ 443547500 w 15"/>
                  <a:gd name="T7" fmla="*/ 1561861875 h 52"/>
                  <a:gd name="T8" fmla="*/ 241935000 w 15"/>
                  <a:gd name="T9" fmla="*/ 698728356 h 52"/>
                  <a:gd name="T10" fmla="*/ 0 w 15"/>
                  <a:gd name="T11" fmla="*/ 0 h 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5" h="52">
                    <a:moveTo>
                      <a:pt x="0" y="0"/>
                    </a:moveTo>
                    <a:cubicBezTo>
                      <a:pt x="0" y="12"/>
                      <a:pt x="7" y="25"/>
                      <a:pt x="10" y="37"/>
                    </a:cubicBezTo>
                    <a:cubicBezTo>
                      <a:pt x="11" y="43"/>
                      <a:pt x="14" y="52"/>
                      <a:pt x="15" y="52"/>
                    </a:cubicBezTo>
                    <a:cubicBezTo>
                      <a:pt x="15" y="52"/>
                      <a:pt x="14" y="44"/>
                      <a:pt x="11" y="38"/>
                    </a:cubicBezTo>
                    <a:cubicBezTo>
                      <a:pt x="8" y="30"/>
                      <a:pt x="11" y="28"/>
                      <a:pt x="6" y="17"/>
                    </a:cubicBezTo>
                    <a:cubicBezTo>
                      <a:pt x="4" y="13"/>
                      <a:pt x="0" y="5"/>
                      <a:pt x="0" y="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93" name="Freeform 193"/>
              <p:cNvSpPr>
                <a:spLocks/>
              </p:cNvSpPr>
              <p:nvPr/>
            </p:nvSpPr>
            <p:spPr bwMode="auto">
              <a:xfrm>
                <a:off x="6527800" y="4106863"/>
                <a:ext cx="109538" cy="384175"/>
              </a:xfrm>
              <a:custGeom>
                <a:avLst/>
                <a:gdLst>
                  <a:gd name="T0" fmla="*/ 0 w 17"/>
                  <a:gd name="T1" fmla="*/ 0 h 60"/>
                  <a:gd name="T2" fmla="*/ 207587397 w 17"/>
                  <a:gd name="T3" fmla="*/ 983936204 h 60"/>
                  <a:gd name="T4" fmla="*/ 415174794 w 17"/>
                  <a:gd name="T5" fmla="*/ 1639895808 h 60"/>
                  <a:gd name="T6" fmla="*/ 622762190 w 17"/>
                  <a:gd name="T7" fmla="*/ 1967872408 h 60"/>
                  <a:gd name="T8" fmla="*/ 373659892 w 17"/>
                  <a:gd name="T9" fmla="*/ 1311912805 h 60"/>
                  <a:gd name="T10" fmla="*/ 41514902 w 17"/>
                  <a:gd name="T11" fmla="*/ 122993626 h 60"/>
                  <a:gd name="T12" fmla="*/ 0 w 17"/>
                  <a:gd name="T13" fmla="*/ 0 h 6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7" h="60">
                    <a:moveTo>
                      <a:pt x="0" y="0"/>
                    </a:moveTo>
                    <a:cubicBezTo>
                      <a:pt x="0" y="6"/>
                      <a:pt x="5" y="13"/>
                      <a:pt x="5" y="24"/>
                    </a:cubicBezTo>
                    <a:cubicBezTo>
                      <a:pt x="5" y="30"/>
                      <a:pt x="7" y="35"/>
                      <a:pt x="10" y="40"/>
                    </a:cubicBezTo>
                    <a:cubicBezTo>
                      <a:pt x="11" y="41"/>
                      <a:pt x="17" y="60"/>
                      <a:pt x="15" y="48"/>
                    </a:cubicBezTo>
                    <a:cubicBezTo>
                      <a:pt x="14" y="42"/>
                      <a:pt x="12" y="38"/>
                      <a:pt x="9" y="32"/>
                    </a:cubicBezTo>
                    <a:cubicBezTo>
                      <a:pt x="5" y="24"/>
                      <a:pt x="10" y="18"/>
                      <a:pt x="1" y="3"/>
                    </a:cubicBezTo>
                    <a:cubicBezTo>
                      <a:pt x="0" y="2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94" name="Freeform 194"/>
              <p:cNvSpPr>
                <a:spLocks/>
              </p:cNvSpPr>
              <p:nvPr/>
            </p:nvSpPr>
            <p:spPr bwMode="auto">
              <a:xfrm>
                <a:off x="6559550" y="4098925"/>
                <a:ext cx="109538" cy="328612"/>
              </a:xfrm>
              <a:custGeom>
                <a:avLst/>
                <a:gdLst>
                  <a:gd name="T0" fmla="*/ 207587397 w 17"/>
                  <a:gd name="T1" fmla="*/ 415172267 h 51"/>
                  <a:gd name="T2" fmla="*/ 539725943 w 17"/>
                  <a:gd name="T3" fmla="*/ 1370060748 h 51"/>
                  <a:gd name="T4" fmla="*/ 581247288 w 17"/>
                  <a:gd name="T5" fmla="*/ 1203995708 h 51"/>
                  <a:gd name="T6" fmla="*/ 332138546 w 17"/>
                  <a:gd name="T7" fmla="*/ 498201565 h 51"/>
                  <a:gd name="T8" fmla="*/ 0 w 17"/>
                  <a:gd name="T9" fmla="*/ 0 h 51"/>
                  <a:gd name="T10" fmla="*/ 207587397 w 17"/>
                  <a:gd name="T11" fmla="*/ 415172267 h 5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" h="51">
                    <a:moveTo>
                      <a:pt x="5" y="10"/>
                    </a:moveTo>
                    <a:cubicBezTo>
                      <a:pt x="11" y="20"/>
                      <a:pt x="10" y="22"/>
                      <a:pt x="13" y="33"/>
                    </a:cubicBezTo>
                    <a:cubicBezTo>
                      <a:pt x="17" y="51"/>
                      <a:pt x="17" y="39"/>
                      <a:pt x="14" y="29"/>
                    </a:cubicBezTo>
                    <a:cubicBezTo>
                      <a:pt x="12" y="23"/>
                      <a:pt x="13" y="19"/>
                      <a:pt x="8" y="12"/>
                    </a:cubicBezTo>
                    <a:cubicBezTo>
                      <a:pt x="7" y="11"/>
                      <a:pt x="0" y="0"/>
                      <a:pt x="0" y="0"/>
                    </a:cubicBezTo>
                    <a:cubicBezTo>
                      <a:pt x="0" y="1"/>
                      <a:pt x="4" y="9"/>
                      <a:pt x="5" y="1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95" name="Freeform 195"/>
              <p:cNvSpPr>
                <a:spLocks/>
              </p:cNvSpPr>
              <p:nvPr/>
            </p:nvSpPr>
            <p:spPr bwMode="auto">
              <a:xfrm>
                <a:off x="6637338" y="4010025"/>
                <a:ext cx="160338" cy="390525"/>
              </a:xfrm>
              <a:custGeom>
                <a:avLst/>
                <a:gdLst>
                  <a:gd name="T0" fmla="*/ 123402538 w 25"/>
                  <a:gd name="T1" fmla="*/ 368873270 h 61"/>
                  <a:gd name="T2" fmla="*/ 205668759 w 25"/>
                  <a:gd name="T3" fmla="*/ 409859189 h 61"/>
                  <a:gd name="T4" fmla="*/ 740395989 w 25"/>
                  <a:gd name="T5" fmla="*/ 1639449558 h 61"/>
                  <a:gd name="T6" fmla="*/ 781532307 w 25"/>
                  <a:gd name="T7" fmla="*/ 1434519964 h 61"/>
                  <a:gd name="T8" fmla="*/ 452467422 w 25"/>
                  <a:gd name="T9" fmla="*/ 614795185 h 61"/>
                  <a:gd name="T10" fmla="*/ 0 w 25"/>
                  <a:gd name="T11" fmla="*/ 0 h 61"/>
                  <a:gd name="T12" fmla="*/ 123402538 w 25"/>
                  <a:gd name="T13" fmla="*/ 368873270 h 6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5" h="61">
                    <a:moveTo>
                      <a:pt x="3" y="9"/>
                    </a:moveTo>
                    <a:cubicBezTo>
                      <a:pt x="5" y="10"/>
                      <a:pt x="5" y="10"/>
                      <a:pt x="5" y="10"/>
                    </a:cubicBezTo>
                    <a:cubicBezTo>
                      <a:pt x="12" y="22"/>
                      <a:pt x="14" y="27"/>
                      <a:pt x="18" y="40"/>
                    </a:cubicBezTo>
                    <a:cubicBezTo>
                      <a:pt x="25" y="61"/>
                      <a:pt x="23" y="47"/>
                      <a:pt x="19" y="35"/>
                    </a:cubicBezTo>
                    <a:cubicBezTo>
                      <a:pt x="16" y="27"/>
                      <a:pt x="16" y="23"/>
                      <a:pt x="11" y="15"/>
                    </a:cubicBezTo>
                    <a:cubicBezTo>
                      <a:pt x="9" y="13"/>
                      <a:pt x="1" y="0"/>
                      <a:pt x="0" y="0"/>
                    </a:cubicBezTo>
                    <a:cubicBezTo>
                      <a:pt x="0" y="1"/>
                      <a:pt x="3" y="8"/>
                      <a:pt x="3" y="9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96" name="Freeform 196"/>
              <p:cNvSpPr>
                <a:spLocks/>
              </p:cNvSpPr>
              <p:nvPr/>
            </p:nvSpPr>
            <p:spPr bwMode="auto">
              <a:xfrm>
                <a:off x="6297613" y="4035425"/>
                <a:ext cx="69850" cy="411162"/>
              </a:xfrm>
              <a:custGeom>
                <a:avLst/>
                <a:gdLst>
                  <a:gd name="T0" fmla="*/ 403225000 w 11"/>
                  <a:gd name="T1" fmla="*/ 0 h 64"/>
                  <a:gd name="T2" fmla="*/ 241935000 w 11"/>
                  <a:gd name="T3" fmla="*/ 536547137 h 64"/>
                  <a:gd name="T4" fmla="*/ 40322500 w 11"/>
                  <a:gd name="T5" fmla="*/ 1774735802 h 64"/>
                  <a:gd name="T6" fmla="*/ 161290000 w 11"/>
                  <a:gd name="T7" fmla="*/ 1857282998 h 64"/>
                  <a:gd name="T8" fmla="*/ 161290000 w 11"/>
                  <a:gd name="T9" fmla="*/ 1279465476 h 64"/>
                  <a:gd name="T10" fmla="*/ 403225000 w 11"/>
                  <a:gd name="T11" fmla="*/ 247635163 h 64"/>
                  <a:gd name="T12" fmla="*/ 403225000 w 11"/>
                  <a:gd name="T13" fmla="*/ 0 h 6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1" h="64">
                    <a:moveTo>
                      <a:pt x="10" y="0"/>
                    </a:moveTo>
                    <a:cubicBezTo>
                      <a:pt x="11" y="4"/>
                      <a:pt x="9" y="10"/>
                      <a:pt x="6" y="13"/>
                    </a:cubicBezTo>
                    <a:cubicBezTo>
                      <a:pt x="3" y="18"/>
                      <a:pt x="0" y="35"/>
                      <a:pt x="1" y="43"/>
                    </a:cubicBezTo>
                    <a:cubicBezTo>
                      <a:pt x="2" y="47"/>
                      <a:pt x="3" y="64"/>
                      <a:pt x="4" y="45"/>
                    </a:cubicBezTo>
                    <a:cubicBezTo>
                      <a:pt x="4" y="39"/>
                      <a:pt x="4" y="36"/>
                      <a:pt x="4" y="31"/>
                    </a:cubicBezTo>
                    <a:cubicBezTo>
                      <a:pt x="4" y="23"/>
                      <a:pt x="10" y="15"/>
                      <a:pt x="10" y="6"/>
                    </a:cubicBezTo>
                    <a:cubicBezTo>
                      <a:pt x="10" y="5"/>
                      <a:pt x="11" y="1"/>
                      <a:pt x="10" y="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97" name="Freeform 197"/>
              <p:cNvSpPr>
                <a:spLocks/>
              </p:cNvSpPr>
              <p:nvPr/>
            </p:nvSpPr>
            <p:spPr bwMode="auto">
              <a:xfrm>
                <a:off x="6650038" y="3965575"/>
                <a:ext cx="242888" cy="512762"/>
              </a:xfrm>
              <a:custGeom>
                <a:avLst/>
                <a:gdLst>
                  <a:gd name="T0" fmla="*/ 0 w 38"/>
                  <a:gd name="T1" fmla="*/ 0 h 80"/>
                  <a:gd name="T2" fmla="*/ 1143938562 w 38"/>
                  <a:gd name="T3" fmla="*/ 1478953027 h 80"/>
                  <a:gd name="T4" fmla="*/ 1225651199 w 38"/>
                  <a:gd name="T5" fmla="*/ 2095183989 h 80"/>
                  <a:gd name="T6" fmla="*/ 490256644 w 38"/>
                  <a:gd name="T7" fmla="*/ 616230962 h 80"/>
                  <a:gd name="T8" fmla="*/ 0 w 38"/>
                  <a:gd name="T9" fmla="*/ 0 h 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8" h="80">
                    <a:moveTo>
                      <a:pt x="0" y="0"/>
                    </a:moveTo>
                    <a:cubicBezTo>
                      <a:pt x="15" y="17"/>
                      <a:pt x="17" y="14"/>
                      <a:pt x="28" y="36"/>
                    </a:cubicBezTo>
                    <a:cubicBezTo>
                      <a:pt x="33" y="47"/>
                      <a:pt x="38" y="80"/>
                      <a:pt x="30" y="51"/>
                    </a:cubicBezTo>
                    <a:cubicBezTo>
                      <a:pt x="27" y="41"/>
                      <a:pt x="22" y="20"/>
                      <a:pt x="12" y="15"/>
                    </a:cubicBezTo>
                    <a:cubicBezTo>
                      <a:pt x="11" y="14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98" name="Freeform 198"/>
              <p:cNvSpPr>
                <a:spLocks/>
              </p:cNvSpPr>
              <p:nvPr/>
            </p:nvSpPr>
            <p:spPr bwMode="auto">
              <a:xfrm>
                <a:off x="6688138" y="3824288"/>
                <a:ext cx="565150" cy="95250"/>
              </a:xfrm>
              <a:custGeom>
                <a:avLst/>
                <a:gdLst>
                  <a:gd name="T0" fmla="*/ 0 w 88"/>
                  <a:gd name="T1" fmla="*/ 0 h 15"/>
                  <a:gd name="T2" fmla="*/ 1773498499 w 88"/>
                  <a:gd name="T3" fmla="*/ 564515000 h 15"/>
                  <a:gd name="T4" fmla="*/ 2147483646 w 88"/>
                  <a:gd name="T5" fmla="*/ 443547500 h 15"/>
                  <a:gd name="T6" fmla="*/ 742395169 w 88"/>
                  <a:gd name="T7" fmla="*/ 282257500 h 15"/>
                  <a:gd name="T8" fmla="*/ 0 w 88"/>
                  <a:gd name="T9" fmla="*/ 0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8" h="15">
                    <a:moveTo>
                      <a:pt x="0" y="0"/>
                    </a:moveTo>
                    <a:cubicBezTo>
                      <a:pt x="21" y="8"/>
                      <a:pt x="19" y="12"/>
                      <a:pt x="43" y="14"/>
                    </a:cubicBezTo>
                    <a:cubicBezTo>
                      <a:pt x="55" y="15"/>
                      <a:pt x="88" y="8"/>
                      <a:pt x="58" y="11"/>
                    </a:cubicBezTo>
                    <a:cubicBezTo>
                      <a:pt x="48" y="11"/>
                      <a:pt x="27" y="14"/>
                      <a:pt x="18" y="7"/>
                    </a:cubicBezTo>
                    <a:cubicBezTo>
                      <a:pt x="16" y="6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99" name="Freeform 199"/>
              <p:cNvSpPr>
                <a:spLocks/>
              </p:cNvSpPr>
              <p:nvPr/>
            </p:nvSpPr>
            <p:spPr bwMode="auto">
              <a:xfrm>
                <a:off x="6823075" y="3805238"/>
                <a:ext cx="417513" cy="50800"/>
              </a:xfrm>
              <a:custGeom>
                <a:avLst/>
                <a:gdLst>
                  <a:gd name="T0" fmla="*/ 0 w 65"/>
                  <a:gd name="T1" fmla="*/ 161290000 h 8"/>
                  <a:gd name="T2" fmla="*/ 577619601 w 65"/>
                  <a:gd name="T3" fmla="*/ 241935000 h 8"/>
                  <a:gd name="T4" fmla="*/ 1815372217 w 65"/>
                  <a:gd name="T5" fmla="*/ 201612500 h 8"/>
                  <a:gd name="T6" fmla="*/ 1897892056 w 65"/>
                  <a:gd name="T7" fmla="*/ 80645000 h 8"/>
                  <a:gd name="T8" fmla="*/ 1320272455 w 65"/>
                  <a:gd name="T9" fmla="*/ 201612500 h 8"/>
                  <a:gd name="T10" fmla="*/ 288809800 w 65"/>
                  <a:gd name="T11" fmla="*/ 120967500 h 8"/>
                  <a:gd name="T12" fmla="*/ 0 w 65"/>
                  <a:gd name="T13" fmla="*/ 161290000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5" h="8">
                    <a:moveTo>
                      <a:pt x="0" y="4"/>
                    </a:moveTo>
                    <a:cubicBezTo>
                      <a:pt x="4" y="3"/>
                      <a:pt x="11" y="4"/>
                      <a:pt x="14" y="6"/>
                    </a:cubicBezTo>
                    <a:cubicBezTo>
                      <a:pt x="20" y="8"/>
                      <a:pt x="37" y="8"/>
                      <a:pt x="44" y="5"/>
                    </a:cubicBezTo>
                    <a:cubicBezTo>
                      <a:pt x="48" y="4"/>
                      <a:pt x="65" y="0"/>
                      <a:pt x="46" y="2"/>
                    </a:cubicBezTo>
                    <a:cubicBezTo>
                      <a:pt x="40" y="3"/>
                      <a:pt x="37" y="4"/>
                      <a:pt x="32" y="5"/>
                    </a:cubicBezTo>
                    <a:cubicBezTo>
                      <a:pt x="24" y="6"/>
                      <a:pt x="15" y="2"/>
                      <a:pt x="7" y="3"/>
                    </a:cubicBezTo>
                    <a:cubicBezTo>
                      <a:pt x="6" y="3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00" name="Freeform 200"/>
              <p:cNvSpPr>
                <a:spLocks/>
              </p:cNvSpPr>
              <p:nvPr/>
            </p:nvSpPr>
            <p:spPr bwMode="auto">
              <a:xfrm>
                <a:off x="6854825" y="3740150"/>
                <a:ext cx="346075" cy="58737"/>
              </a:xfrm>
              <a:custGeom>
                <a:avLst/>
                <a:gdLst>
                  <a:gd name="T0" fmla="*/ 0 w 54"/>
                  <a:gd name="T1" fmla="*/ 255558161 h 9"/>
                  <a:gd name="T2" fmla="*/ 1560759797 w 54"/>
                  <a:gd name="T3" fmla="*/ 127779080 h 9"/>
                  <a:gd name="T4" fmla="*/ 2147483646 w 54"/>
                  <a:gd name="T5" fmla="*/ 42590851 h 9"/>
                  <a:gd name="T6" fmla="*/ 1601833773 w 54"/>
                  <a:gd name="T7" fmla="*/ 85188229 h 9"/>
                  <a:gd name="T8" fmla="*/ 739305923 w 54"/>
                  <a:gd name="T9" fmla="*/ 170369932 h 9"/>
                  <a:gd name="T10" fmla="*/ 0 w 54"/>
                  <a:gd name="T11" fmla="*/ 255558161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4" h="9">
                    <a:moveTo>
                      <a:pt x="0" y="6"/>
                    </a:moveTo>
                    <a:cubicBezTo>
                      <a:pt x="12" y="9"/>
                      <a:pt x="26" y="4"/>
                      <a:pt x="38" y="3"/>
                    </a:cubicBezTo>
                    <a:cubicBezTo>
                      <a:pt x="44" y="3"/>
                      <a:pt x="54" y="1"/>
                      <a:pt x="54" y="1"/>
                    </a:cubicBezTo>
                    <a:cubicBezTo>
                      <a:pt x="54" y="0"/>
                      <a:pt x="46" y="1"/>
                      <a:pt x="39" y="2"/>
                    </a:cubicBezTo>
                    <a:cubicBezTo>
                      <a:pt x="31" y="3"/>
                      <a:pt x="29" y="0"/>
                      <a:pt x="18" y="4"/>
                    </a:cubicBezTo>
                    <a:cubicBezTo>
                      <a:pt x="14" y="5"/>
                      <a:pt x="5" y="7"/>
                      <a:pt x="0" y="6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01" name="Freeform 201"/>
              <p:cNvSpPr>
                <a:spLocks/>
              </p:cNvSpPr>
              <p:nvPr/>
            </p:nvSpPr>
            <p:spPr bwMode="auto">
              <a:xfrm>
                <a:off x="6823075" y="3695700"/>
                <a:ext cx="396875" cy="44450"/>
              </a:xfrm>
              <a:custGeom>
                <a:avLst/>
                <a:gdLst>
                  <a:gd name="T0" fmla="*/ 0 w 62"/>
                  <a:gd name="T1" fmla="*/ 241935000 h 7"/>
                  <a:gd name="T2" fmla="*/ 983411442 w 62"/>
                  <a:gd name="T3" fmla="*/ 241935000 h 7"/>
                  <a:gd name="T4" fmla="*/ 1679997480 w 62"/>
                  <a:gd name="T5" fmla="*/ 120967500 h 7"/>
                  <a:gd name="T6" fmla="*/ 2048771169 w 62"/>
                  <a:gd name="T7" fmla="*/ 0 h 7"/>
                  <a:gd name="T8" fmla="*/ 1352191532 w 62"/>
                  <a:gd name="T9" fmla="*/ 120967500 h 7"/>
                  <a:gd name="T10" fmla="*/ 122928831 w 62"/>
                  <a:gd name="T11" fmla="*/ 241935000 h 7"/>
                  <a:gd name="T12" fmla="*/ 0 w 62"/>
                  <a:gd name="T13" fmla="*/ 241935000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2" h="7">
                    <a:moveTo>
                      <a:pt x="0" y="6"/>
                    </a:moveTo>
                    <a:cubicBezTo>
                      <a:pt x="6" y="7"/>
                      <a:pt x="14" y="4"/>
                      <a:pt x="24" y="6"/>
                    </a:cubicBezTo>
                    <a:cubicBezTo>
                      <a:pt x="30" y="7"/>
                      <a:pt x="35" y="6"/>
                      <a:pt x="41" y="3"/>
                    </a:cubicBezTo>
                    <a:cubicBezTo>
                      <a:pt x="42" y="3"/>
                      <a:pt x="62" y="0"/>
                      <a:pt x="50" y="0"/>
                    </a:cubicBezTo>
                    <a:cubicBezTo>
                      <a:pt x="44" y="0"/>
                      <a:pt x="39" y="1"/>
                      <a:pt x="33" y="3"/>
                    </a:cubicBezTo>
                    <a:cubicBezTo>
                      <a:pt x="24" y="6"/>
                      <a:pt x="19" y="0"/>
                      <a:pt x="3" y="6"/>
                    </a:cubicBezTo>
                    <a:cubicBezTo>
                      <a:pt x="2" y="6"/>
                      <a:pt x="0" y="6"/>
                      <a:pt x="0" y="6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02" name="Freeform 202"/>
              <p:cNvSpPr>
                <a:spLocks/>
              </p:cNvSpPr>
              <p:nvPr/>
            </p:nvSpPr>
            <p:spPr bwMode="auto">
              <a:xfrm>
                <a:off x="6823075" y="3638550"/>
                <a:ext cx="339725" cy="63500"/>
              </a:xfrm>
              <a:custGeom>
                <a:avLst/>
                <a:gdLst>
                  <a:gd name="T0" fmla="*/ 410868543 w 53"/>
                  <a:gd name="T1" fmla="*/ 282257500 h 10"/>
                  <a:gd name="T2" fmla="*/ 1438043105 w 53"/>
                  <a:gd name="T3" fmla="*/ 161290000 h 10"/>
                  <a:gd name="T4" fmla="*/ 1273693124 w 53"/>
                  <a:gd name="T5" fmla="*/ 40322500 h 10"/>
                  <a:gd name="T6" fmla="*/ 534131029 w 53"/>
                  <a:gd name="T7" fmla="*/ 161290000 h 10"/>
                  <a:gd name="T8" fmla="*/ 0 w 53"/>
                  <a:gd name="T9" fmla="*/ 403225000 h 10"/>
                  <a:gd name="T10" fmla="*/ 410868543 w 53"/>
                  <a:gd name="T11" fmla="*/ 282257500 h 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3" h="10">
                    <a:moveTo>
                      <a:pt x="10" y="7"/>
                    </a:moveTo>
                    <a:cubicBezTo>
                      <a:pt x="22" y="3"/>
                      <a:pt x="23" y="4"/>
                      <a:pt x="35" y="4"/>
                    </a:cubicBezTo>
                    <a:cubicBezTo>
                      <a:pt x="53" y="2"/>
                      <a:pt x="41" y="0"/>
                      <a:pt x="31" y="1"/>
                    </a:cubicBezTo>
                    <a:cubicBezTo>
                      <a:pt x="24" y="2"/>
                      <a:pt x="21" y="1"/>
                      <a:pt x="13" y="4"/>
                    </a:cubicBezTo>
                    <a:cubicBezTo>
                      <a:pt x="12" y="5"/>
                      <a:pt x="0" y="10"/>
                      <a:pt x="0" y="10"/>
                    </a:cubicBezTo>
                    <a:cubicBezTo>
                      <a:pt x="1" y="10"/>
                      <a:pt x="9" y="8"/>
                      <a:pt x="10" y="7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03" name="Freeform 203"/>
              <p:cNvSpPr>
                <a:spLocks/>
              </p:cNvSpPr>
              <p:nvPr/>
            </p:nvSpPr>
            <p:spPr bwMode="auto">
              <a:xfrm>
                <a:off x="6745288" y="3516313"/>
                <a:ext cx="411163" cy="95250"/>
              </a:xfrm>
              <a:custGeom>
                <a:avLst/>
                <a:gdLst>
                  <a:gd name="T0" fmla="*/ 412730559 w 64"/>
                  <a:gd name="T1" fmla="*/ 524192500 h 15"/>
                  <a:gd name="T2" fmla="*/ 454007469 w 64"/>
                  <a:gd name="T3" fmla="*/ 483870000 h 15"/>
                  <a:gd name="T4" fmla="*/ 1733476057 w 64"/>
                  <a:gd name="T5" fmla="*/ 161290000 h 15"/>
                  <a:gd name="T6" fmla="*/ 1568381264 w 64"/>
                  <a:gd name="T7" fmla="*/ 80645000 h 15"/>
                  <a:gd name="T8" fmla="*/ 701643235 w 64"/>
                  <a:gd name="T9" fmla="*/ 282257500 h 15"/>
                  <a:gd name="T10" fmla="*/ 0 w 64"/>
                  <a:gd name="T11" fmla="*/ 564515000 h 15"/>
                  <a:gd name="T12" fmla="*/ 412730559 w 64"/>
                  <a:gd name="T13" fmla="*/ 524192500 h 1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4" h="15">
                    <a:moveTo>
                      <a:pt x="10" y="13"/>
                    </a:moveTo>
                    <a:cubicBezTo>
                      <a:pt x="11" y="12"/>
                      <a:pt x="11" y="12"/>
                      <a:pt x="11" y="12"/>
                    </a:cubicBezTo>
                    <a:cubicBezTo>
                      <a:pt x="24" y="7"/>
                      <a:pt x="29" y="6"/>
                      <a:pt x="42" y="4"/>
                    </a:cubicBezTo>
                    <a:cubicBezTo>
                      <a:pt x="64" y="1"/>
                      <a:pt x="50" y="0"/>
                      <a:pt x="38" y="2"/>
                    </a:cubicBezTo>
                    <a:cubicBezTo>
                      <a:pt x="30" y="4"/>
                      <a:pt x="26" y="3"/>
                      <a:pt x="17" y="7"/>
                    </a:cubicBezTo>
                    <a:cubicBezTo>
                      <a:pt x="15" y="8"/>
                      <a:pt x="0" y="14"/>
                      <a:pt x="0" y="14"/>
                    </a:cubicBezTo>
                    <a:cubicBezTo>
                      <a:pt x="1" y="15"/>
                      <a:pt x="9" y="13"/>
                      <a:pt x="10" y="13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04" name="Freeform 204"/>
              <p:cNvSpPr>
                <a:spLocks/>
              </p:cNvSpPr>
              <p:nvPr/>
            </p:nvSpPr>
            <p:spPr bwMode="auto">
              <a:xfrm>
                <a:off x="6719888" y="3881438"/>
                <a:ext cx="404813" cy="122237"/>
              </a:xfrm>
              <a:custGeom>
                <a:avLst/>
                <a:gdLst>
                  <a:gd name="T0" fmla="*/ 0 w 63"/>
                  <a:gd name="T1" fmla="*/ 0 h 19"/>
                  <a:gd name="T2" fmla="*/ 536749910 w 63"/>
                  <a:gd name="T3" fmla="*/ 289733858 h 19"/>
                  <a:gd name="T4" fmla="*/ 1692825156 w 63"/>
                  <a:gd name="T5" fmla="*/ 703634773 h 19"/>
                  <a:gd name="T6" fmla="*/ 1816691509 w 63"/>
                  <a:gd name="T7" fmla="*/ 620854590 h 19"/>
                  <a:gd name="T8" fmla="*/ 1238650673 w 63"/>
                  <a:gd name="T9" fmla="*/ 496681099 h 19"/>
                  <a:gd name="T10" fmla="*/ 289017205 w 63"/>
                  <a:gd name="T11" fmla="*/ 82780183 h 19"/>
                  <a:gd name="T12" fmla="*/ 0 w 63"/>
                  <a:gd name="T13" fmla="*/ 0 h 1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" h="19">
                    <a:moveTo>
                      <a:pt x="0" y="0"/>
                    </a:moveTo>
                    <a:cubicBezTo>
                      <a:pt x="4" y="1"/>
                      <a:pt x="10" y="4"/>
                      <a:pt x="13" y="7"/>
                    </a:cubicBezTo>
                    <a:cubicBezTo>
                      <a:pt x="17" y="11"/>
                      <a:pt x="34" y="17"/>
                      <a:pt x="41" y="17"/>
                    </a:cubicBezTo>
                    <a:cubicBezTo>
                      <a:pt x="45" y="17"/>
                      <a:pt x="63" y="19"/>
                      <a:pt x="44" y="15"/>
                    </a:cubicBezTo>
                    <a:cubicBezTo>
                      <a:pt x="38" y="13"/>
                      <a:pt x="35" y="13"/>
                      <a:pt x="30" y="12"/>
                    </a:cubicBezTo>
                    <a:cubicBezTo>
                      <a:pt x="22" y="10"/>
                      <a:pt x="15" y="3"/>
                      <a:pt x="7" y="2"/>
                    </a:cubicBezTo>
                    <a:cubicBezTo>
                      <a:pt x="6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05" name="Freeform 205"/>
              <p:cNvSpPr>
                <a:spLocks/>
              </p:cNvSpPr>
              <p:nvPr/>
            </p:nvSpPr>
            <p:spPr bwMode="auto">
              <a:xfrm>
                <a:off x="6605588" y="3459163"/>
                <a:ext cx="487363" cy="211137"/>
              </a:xfrm>
              <a:custGeom>
                <a:avLst/>
                <a:gdLst>
                  <a:gd name="T0" fmla="*/ 0 w 76"/>
                  <a:gd name="T1" fmla="*/ 1350873720 h 33"/>
                  <a:gd name="T2" fmla="*/ 1480403589 w 76"/>
                  <a:gd name="T3" fmla="*/ 327486283 h 33"/>
                  <a:gd name="T4" fmla="*/ 2056120370 w 76"/>
                  <a:gd name="T5" fmla="*/ 286551298 h 33"/>
                  <a:gd name="T6" fmla="*/ 616834829 w 76"/>
                  <a:gd name="T7" fmla="*/ 900582480 h 33"/>
                  <a:gd name="T8" fmla="*/ 0 w 76"/>
                  <a:gd name="T9" fmla="*/ 1350873720 h 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6" h="33">
                    <a:moveTo>
                      <a:pt x="0" y="33"/>
                    </a:moveTo>
                    <a:cubicBezTo>
                      <a:pt x="18" y="20"/>
                      <a:pt x="16" y="18"/>
                      <a:pt x="36" y="8"/>
                    </a:cubicBezTo>
                    <a:cubicBezTo>
                      <a:pt x="46" y="4"/>
                      <a:pt x="76" y="0"/>
                      <a:pt x="50" y="7"/>
                    </a:cubicBezTo>
                    <a:cubicBezTo>
                      <a:pt x="41" y="9"/>
                      <a:pt x="22" y="14"/>
                      <a:pt x="15" y="22"/>
                    </a:cubicBezTo>
                    <a:cubicBezTo>
                      <a:pt x="14" y="23"/>
                      <a:pt x="2" y="32"/>
                      <a:pt x="0" y="33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06" name="Freeform 206"/>
              <p:cNvSpPr>
                <a:spLocks/>
              </p:cNvSpPr>
              <p:nvPr/>
            </p:nvSpPr>
            <p:spPr bwMode="auto">
              <a:xfrm>
                <a:off x="5694363" y="3541713"/>
                <a:ext cx="512763" cy="147637"/>
              </a:xfrm>
              <a:custGeom>
                <a:avLst/>
                <a:gdLst>
                  <a:gd name="T0" fmla="*/ 2147483646 w 80"/>
                  <a:gd name="T1" fmla="*/ 906478342 h 23"/>
                  <a:gd name="T2" fmla="*/ 1602204908 w 80"/>
                  <a:gd name="T3" fmla="*/ 659256976 h 23"/>
                  <a:gd name="T4" fmla="*/ 1068136605 w 80"/>
                  <a:gd name="T5" fmla="*/ 412035610 h 23"/>
                  <a:gd name="T6" fmla="*/ 2147483646 w 80"/>
                  <a:gd name="T7" fmla="*/ 782867659 h 23"/>
                  <a:gd name="T8" fmla="*/ 2147483646 w 80"/>
                  <a:gd name="T9" fmla="*/ 906478342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0" h="23">
                    <a:moveTo>
                      <a:pt x="78" y="22"/>
                    </a:moveTo>
                    <a:cubicBezTo>
                      <a:pt x="57" y="23"/>
                      <a:pt x="61" y="20"/>
                      <a:pt x="39" y="16"/>
                    </a:cubicBezTo>
                    <a:cubicBezTo>
                      <a:pt x="28" y="14"/>
                      <a:pt x="0" y="0"/>
                      <a:pt x="26" y="10"/>
                    </a:cubicBezTo>
                    <a:cubicBezTo>
                      <a:pt x="35" y="13"/>
                      <a:pt x="52" y="19"/>
                      <a:pt x="62" y="19"/>
                    </a:cubicBezTo>
                    <a:cubicBezTo>
                      <a:pt x="64" y="19"/>
                      <a:pt x="80" y="21"/>
                      <a:pt x="78" y="22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07" name="Freeform 207"/>
              <p:cNvSpPr>
                <a:spLocks/>
              </p:cNvSpPr>
              <p:nvPr/>
            </p:nvSpPr>
            <p:spPr bwMode="auto">
              <a:xfrm>
                <a:off x="5719763" y="3478213"/>
                <a:ext cx="371475" cy="127000"/>
              </a:xfrm>
              <a:custGeom>
                <a:avLst/>
                <a:gdLst>
                  <a:gd name="T0" fmla="*/ 2147483646 w 58"/>
                  <a:gd name="T1" fmla="*/ 806450000 h 20"/>
                  <a:gd name="T2" fmla="*/ 1845929727 w 58"/>
                  <a:gd name="T3" fmla="*/ 725805000 h 20"/>
                  <a:gd name="T4" fmla="*/ 738370610 w 58"/>
                  <a:gd name="T5" fmla="*/ 443547500 h 20"/>
                  <a:gd name="T6" fmla="*/ 697354646 w 58"/>
                  <a:gd name="T7" fmla="*/ 282257500 h 20"/>
                  <a:gd name="T8" fmla="*/ 1189603854 w 58"/>
                  <a:gd name="T9" fmla="*/ 524192500 h 20"/>
                  <a:gd name="T10" fmla="*/ 2133079902 w 58"/>
                  <a:gd name="T11" fmla="*/ 725805000 h 20"/>
                  <a:gd name="T12" fmla="*/ 2147483646 w 58"/>
                  <a:gd name="T13" fmla="*/ 806450000 h 2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8" h="20">
                    <a:moveTo>
                      <a:pt x="58" y="20"/>
                    </a:moveTo>
                    <a:cubicBezTo>
                      <a:pt x="54" y="18"/>
                      <a:pt x="48" y="17"/>
                      <a:pt x="45" y="18"/>
                    </a:cubicBezTo>
                    <a:cubicBezTo>
                      <a:pt x="39" y="19"/>
                      <a:pt x="23" y="15"/>
                      <a:pt x="18" y="11"/>
                    </a:cubicBezTo>
                    <a:cubicBezTo>
                      <a:pt x="15" y="8"/>
                      <a:pt x="0" y="0"/>
                      <a:pt x="17" y="7"/>
                    </a:cubicBezTo>
                    <a:cubicBezTo>
                      <a:pt x="22" y="10"/>
                      <a:pt x="24" y="11"/>
                      <a:pt x="29" y="13"/>
                    </a:cubicBezTo>
                    <a:cubicBezTo>
                      <a:pt x="36" y="16"/>
                      <a:pt x="45" y="14"/>
                      <a:pt x="52" y="18"/>
                    </a:cubicBezTo>
                    <a:cubicBezTo>
                      <a:pt x="53" y="18"/>
                      <a:pt x="57" y="20"/>
                      <a:pt x="58" y="2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08" name="Freeform 208"/>
              <p:cNvSpPr>
                <a:spLocks/>
              </p:cNvSpPr>
              <p:nvPr/>
            </p:nvSpPr>
            <p:spPr bwMode="auto">
              <a:xfrm>
                <a:off x="5770563" y="3438525"/>
                <a:ext cx="398463" cy="147637"/>
              </a:xfrm>
              <a:custGeom>
                <a:avLst/>
                <a:gdLst>
                  <a:gd name="T0" fmla="*/ 2147483646 w 62"/>
                  <a:gd name="T1" fmla="*/ 947681903 h 23"/>
                  <a:gd name="T2" fmla="*/ 578259789 w 62"/>
                  <a:gd name="T3" fmla="*/ 247221366 h 23"/>
                  <a:gd name="T4" fmla="*/ 0 w 62"/>
                  <a:gd name="T5" fmla="*/ 0 h 23"/>
                  <a:gd name="T6" fmla="*/ 536954600 w 62"/>
                  <a:gd name="T7" fmla="*/ 164814244 h 23"/>
                  <a:gd name="T8" fmla="*/ 1321727478 w 62"/>
                  <a:gd name="T9" fmla="*/ 453239171 h 23"/>
                  <a:gd name="T10" fmla="*/ 2147483646 w 62"/>
                  <a:gd name="T11" fmla="*/ 947681903 h 2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62" h="23">
                    <a:moveTo>
                      <a:pt x="58" y="23"/>
                    </a:moveTo>
                    <a:cubicBezTo>
                      <a:pt x="47" y="22"/>
                      <a:pt x="25" y="9"/>
                      <a:pt x="14" y="6"/>
                    </a:cubicBezTo>
                    <a:cubicBezTo>
                      <a:pt x="9" y="5"/>
                      <a:pt x="0" y="1"/>
                      <a:pt x="0" y="0"/>
                    </a:cubicBezTo>
                    <a:cubicBezTo>
                      <a:pt x="1" y="0"/>
                      <a:pt x="8" y="2"/>
                      <a:pt x="13" y="4"/>
                    </a:cubicBezTo>
                    <a:cubicBezTo>
                      <a:pt x="20" y="8"/>
                      <a:pt x="22" y="5"/>
                      <a:pt x="32" y="11"/>
                    </a:cubicBezTo>
                    <a:cubicBezTo>
                      <a:pt x="35" y="13"/>
                      <a:pt x="62" y="23"/>
                      <a:pt x="58" y="23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09" name="Freeform 209"/>
              <p:cNvSpPr>
                <a:spLocks/>
              </p:cNvSpPr>
              <p:nvPr/>
            </p:nvSpPr>
            <p:spPr bwMode="auto">
              <a:xfrm>
                <a:off x="5764213" y="3387725"/>
                <a:ext cx="474663" cy="211137"/>
              </a:xfrm>
              <a:custGeom>
                <a:avLst/>
                <a:gdLst>
                  <a:gd name="T0" fmla="*/ 2147483646 w 74"/>
                  <a:gd name="T1" fmla="*/ 1350873720 h 33"/>
                  <a:gd name="T2" fmla="*/ 1357754268 w 74"/>
                  <a:gd name="T3" fmla="*/ 573096197 h 33"/>
                  <a:gd name="T4" fmla="*/ 740596153 w 74"/>
                  <a:gd name="T5" fmla="*/ 327486283 h 33"/>
                  <a:gd name="T6" fmla="*/ 452584756 w 74"/>
                  <a:gd name="T7" fmla="*/ 122804957 h 33"/>
                  <a:gd name="T8" fmla="*/ 1069742872 w 74"/>
                  <a:gd name="T9" fmla="*/ 409356254 h 33"/>
                  <a:gd name="T10" fmla="*/ 2139492158 w 74"/>
                  <a:gd name="T11" fmla="*/ 818712509 h 33"/>
                  <a:gd name="T12" fmla="*/ 2147483646 w 74"/>
                  <a:gd name="T13" fmla="*/ 1350873720 h 3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4" h="33">
                    <a:moveTo>
                      <a:pt x="73" y="33"/>
                    </a:moveTo>
                    <a:cubicBezTo>
                      <a:pt x="68" y="32"/>
                      <a:pt x="42" y="15"/>
                      <a:pt x="33" y="14"/>
                    </a:cubicBezTo>
                    <a:cubicBezTo>
                      <a:pt x="27" y="14"/>
                      <a:pt x="23" y="12"/>
                      <a:pt x="18" y="8"/>
                    </a:cubicBezTo>
                    <a:cubicBezTo>
                      <a:pt x="17" y="7"/>
                      <a:pt x="0" y="0"/>
                      <a:pt x="11" y="3"/>
                    </a:cubicBezTo>
                    <a:cubicBezTo>
                      <a:pt x="17" y="5"/>
                      <a:pt x="21" y="7"/>
                      <a:pt x="26" y="10"/>
                    </a:cubicBezTo>
                    <a:cubicBezTo>
                      <a:pt x="33" y="15"/>
                      <a:pt x="39" y="10"/>
                      <a:pt x="52" y="20"/>
                    </a:cubicBezTo>
                    <a:cubicBezTo>
                      <a:pt x="53" y="21"/>
                      <a:pt x="74" y="33"/>
                      <a:pt x="73" y="33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10" name="Freeform 210"/>
              <p:cNvSpPr>
                <a:spLocks/>
              </p:cNvSpPr>
              <p:nvPr/>
            </p:nvSpPr>
            <p:spPr bwMode="auto">
              <a:xfrm>
                <a:off x="5829300" y="3368675"/>
                <a:ext cx="377825" cy="179387"/>
              </a:xfrm>
              <a:custGeom>
                <a:avLst/>
                <a:gdLst>
                  <a:gd name="T0" fmla="*/ 1517325989 w 59"/>
                  <a:gd name="T1" fmla="*/ 574640628 h 28"/>
                  <a:gd name="T2" fmla="*/ 656141141 w 59"/>
                  <a:gd name="T3" fmla="*/ 205225135 h 28"/>
                  <a:gd name="T4" fmla="*/ 820174825 w 59"/>
                  <a:gd name="T5" fmla="*/ 164183952 h 28"/>
                  <a:gd name="T6" fmla="*/ 1435305944 w 59"/>
                  <a:gd name="T7" fmla="*/ 451497859 h 28"/>
                  <a:gd name="T8" fmla="*/ 2147483646 w 59"/>
                  <a:gd name="T9" fmla="*/ 1149274849 h 28"/>
                  <a:gd name="T10" fmla="*/ 1517325989 w 59"/>
                  <a:gd name="T11" fmla="*/ 574640628 h 2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9" h="28">
                    <a:moveTo>
                      <a:pt x="37" y="14"/>
                    </a:moveTo>
                    <a:cubicBezTo>
                      <a:pt x="28" y="8"/>
                      <a:pt x="26" y="8"/>
                      <a:pt x="16" y="5"/>
                    </a:cubicBezTo>
                    <a:cubicBezTo>
                      <a:pt x="0" y="0"/>
                      <a:pt x="11" y="0"/>
                      <a:pt x="20" y="4"/>
                    </a:cubicBezTo>
                    <a:cubicBezTo>
                      <a:pt x="26" y="6"/>
                      <a:pt x="29" y="6"/>
                      <a:pt x="35" y="11"/>
                    </a:cubicBezTo>
                    <a:cubicBezTo>
                      <a:pt x="36" y="12"/>
                      <a:pt x="59" y="28"/>
                      <a:pt x="59" y="28"/>
                    </a:cubicBezTo>
                    <a:cubicBezTo>
                      <a:pt x="59" y="28"/>
                      <a:pt x="38" y="15"/>
                      <a:pt x="37" y="14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11" name="Freeform 211"/>
              <p:cNvSpPr>
                <a:spLocks/>
              </p:cNvSpPr>
              <p:nvPr/>
            </p:nvSpPr>
            <p:spPr bwMode="auto">
              <a:xfrm>
                <a:off x="5867400" y="3252788"/>
                <a:ext cx="346075" cy="173037"/>
              </a:xfrm>
              <a:custGeom>
                <a:avLst/>
                <a:gdLst>
                  <a:gd name="T0" fmla="*/ 1889345192 w 54"/>
                  <a:gd name="T1" fmla="*/ 944666662 h 27"/>
                  <a:gd name="T2" fmla="*/ 1848271217 w 54"/>
                  <a:gd name="T3" fmla="*/ 903592805 h 27"/>
                  <a:gd name="T4" fmla="*/ 739305923 w 54"/>
                  <a:gd name="T5" fmla="*/ 328578037 h 27"/>
                  <a:gd name="T6" fmla="*/ 944669392 w 54"/>
                  <a:gd name="T7" fmla="*/ 287504180 h 27"/>
                  <a:gd name="T8" fmla="*/ 1683981724 w 54"/>
                  <a:gd name="T9" fmla="*/ 657156073 h 27"/>
                  <a:gd name="T10" fmla="*/ 2147483646 w 54"/>
                  <a:gd name="T11" fmla="*/ 1108955680 h 27"/>
                  <a:gd name="T12" fmla="*/ 1889345192 w 54"/>
                  <a:gd name="T13" fmla="*/ 944666662 h 2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4" h="27">
                    <a:moveTo>
                      <a:pt x="46" y="23"/>
                    </a:moveTo>
                    <a:cubicBezTo>
                      <a:pt x="45" y="22"/>
                      <a:pt x="45" y="22"/>
                      <a:pt x="45" y="22"/>
                    </a:cubicBezTo>
                    <a:cubicBezTo>
                      <a:pt x="34" y="14"/>
                      <a:pt x="30" y="13"/>
                      <a:pt x="18" y="8"/>
                    </a:cubicBezTo>
                    <a:cubicBezTo>
                      <a:pt x="0" y="0"/>
                      <a:pt x="12" y="2"/>
                      <a:pt x="23" y="7"/>
                    </a:cubicBezTo>
                    <a:cubicBezTo>
                      <a:pt x="30" y="10"/>
                      <a:pt x="34" y="11"/>
                      <a:pt x="41" y="16"/>
                    </a:cubicBezTo>
                    <a:cubicBezTo>
                      <a:pt x="42" y="18"/>
                      <a:pt x="54" y="27"/>
                      <a:pt x="54" y="27"/>
                    </a:cubicBezTo>
                    <a:cubicBezTo>
                      <a:pt x="53" y="27"/>
                      <a:pt x="46" y="24"/>
                      <a:pt x="46" y="23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12" name="Freeform 212"/>
              <p:cNvSpPr>
                <a:spLocks/>
              </p:cNvSpPr>
              <p:nvPr/>
            </p:nvSpPr>
            <p:spPr bwMode="auto">
              <a:xfrm>
                <a:off x="5776913" y="3689350"/>
                <a:ext cx="411163" cy="38100"/>
              </a:xfrm>
              <a:custGeom>
                <a:avLst/>
                <a:gdLst>
                  <a:gd name="T0" fmla="*/ 2147483646 w 64"/>
                  <a:gd name="T1" fmla="*/ 241935000 h 6"/>
                  <a:gd name="T2" fmla="*/ 825461118 w 64"/>
                  <a:gd name="T3" fmla="*/ 120967500 h 6"/>
                  <a:gd name="T4" fmla="*/ 784190632 w 64"/>
                  <a:gd name="T5" fmla="*/ 40322500 h 6"/>
                  <a:gd name="T6" fmla="*/ 1279468587 w 64"/>
                  <a:gd name="T7" fmla="*/ 80645000 h 6"/>
                  <a:gd name="T8" fmla="*/ 2063659219 w 64"/>
                  <a:gd name="T9" fmla="*/ 120967500 h 6"/>
                  <a:gd name="T10" fmla="*/ 2147483646 w 64"/>
                  <a:gd name="T11" fmla="*/ 241935000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64" h="6">
                    <a:moveTo>
                      <a:pt x="63" y="6"/>
                    </a:moveTo>
                    <a:cubicBezTo>
                      <a:pt x="47" y="3"/>
                      <a:pt x="25" y="5"/>
                      <a:pt x="20" y="3"/>
                    </a:cubicBezTo>
                    <a:cubicBezTo>
                      <a:pt x="17" y="2"/>
                      <a:pt x="0" y="0"/>
                      <a:pt x="19" y="1"/>
                    </a:cubicBezTo>
                    <a:cubicBezTo>
                      <a:pt x="24" y="1"/>
                      <a:pt x="26" y="1"/>
                      <a:pt x="31" y="2"/>
                    </a:cubicBezTo>
                    <a:cubicBezTo>
                      <a:pt x="39" y="2"/>
                      <a:pt x="42" y="2"/>
                      <a:pt x="50" y="3"/>
                    </a:cubicBezTo>
                    <a:cubicBezTo>
                      <a:pt x="51" y="3"/>
                      <a:pt x="64" y="6"/>
                      <a:pt x="63" y="6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13" name="Freeform 213"/>
              <p:cNvSpPr>
                <a:spLocks/>
              </p:cNvSpPr>
              <p:nvPr/>
            </p:nvSpPr>
            <p:spPr bwMode="auto">
              <a:xfrm>
                <a:off x="5937250" y="3208338"/>
                <a:ext cx="385763" cy="307975"/>
              </a:xfrm>
              <a:custGeom>
                <a:avLst/>
                <a:gdLst>
                  <a:gd name="T0" fmla="*/ 2147483646 w 60"/>
                  <a:gd name="T1" fmla="*/ 1976012513 h 48"/>
                  <a:gd name="T2" fmla="*/ 1405456767 w 60"/>
                  <a:gd name="T3" fmla="*/ 699834691 h 48"/>
                  <a:gd name="T4" fmla="*/ 909410555 w 60"/>
                  <a:gd name="T5" fmla="*/ 494004732 h 48"/>
                  <a:gd name="T6" fmla="*/ 2066847431 w 60"/>
                  <a:gd name="T7" fmla="*/ 1399675797 h 48"/>
                  <a:gd name="T8" fmla="*/ 2147483646 w 60"/>
                  <a:gd name="T9" fmla="*/ 1976012513 h 4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0" h="48">
                    <a:moveTo>
                      <a:pt x="60" y="48"/>
                    </a:moveTo>
                    <a:cubicBezTo>
                      <a:pt x="48" y="32"/>
                      <a:pt x="50" y="30"/>
                      <a:pt x="34" y="17"/>
                    </a:cubicBezTo>
                    <a:cubicBezTo>
                      <a:pt x="26" y="11"/>
                      <a:pt x="0" y="0"/>
                      <a:pt x="22" y="12"/>
                    </a:cubicBezTo>
                    <a:cubicBezTo>
                      <a:pt x="30" y="17"/>
                      <a:pt x="46" y="25"/>
                      <a:pt x="50" y="34"/>
                    </a:cubicBezTo>
                    <a:cubicBezTo>
                      <a:pt x="50" y="36"/>
                      <a:pt x="59" y="47"/>
                      <a:pt x="60" y="48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14" name="Freeform 214"/>
              <p:cNvSpPr>
                <a:spLocks/>
              </p:cNvSpPr>
              <p:nvPr/>
            </p:nvSpPr>
            <p:spPr bwMode="auto">
              <a:xfrm>
                <a:off x="6559550" y="3092450"/>
                <a:ext cx="354013" cy="487362"/>
              </a:xfrm>
              <a:custGeom>
                <a:avLst/>
                <a:gdLst>
                  <a:gd name="T0" fmla="*/ 41432394 w 55"/>
                  <a:gd name="T1" fmla="*/ 2147483646 h 76"/>
                  <a:gd name="T2" fmla="*/ 1491476079 w 55"/>
                  <a:gd name="T3" fmla="*/ 1644885226 h 76"/>
                  <a:gd name="T4" fmla="*/ 1698625177 w 55"/>
                  <a:gd name="T5" fmla="*/ 1069176038 h 76"/>
                  <a:gd name="T6" fmla="*/ 704305645 w 55"/>
                  <a:gd name="T7" fmla="*/ 2147483646 h 76"/>
                  <a:gd name="T8" fmla="*/ 41432394 w 55"/>
                  <a:gd name="T9" fmla="*/ 2147483646 h 7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5" h="76">
                    <a:moveTo>
                      <a:pt x="1" y="75"/>
                    </a:moveTo>
                    <a:cubicBezTo>
                      <a:pt x="20" y="61"/>
                      <a:pt x="21" y="59"/>
                      <a:pt x="36" y="40"/>
                    </a:cubicBezTo>
                    <a:cubicBezTo>
                      <a:pt x="43" y="31"/>
                      <a:pt x="55" y="0"/>
                      <a:pt x="41" y="26"/>
                    </a:cubicBezTo>
                    <a:cubicBezTo>
                      <a:pt x="36" y="35"/>
                      <a:pt x="25" y="52"/>
                      <a:pt x="17" y="59"/>
                    </a:cubicBezTo>
                    <a:cubicBezTo>
                      <a:pt x="13" y="63"/>
                      <a:pt x="0" y="76"/>
                      <a:pt x="1" y="75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15" name="Freeform 215"/>
              <p:cNvSpPr>
                <a:spLocks/>
              </p:cNvSpPr>
              <p:nvPr/>
            </p:nvSpPr>
            <p:spPr bwMode="auto">
              <a:xfrm>
                <a:off x="6643688" y="3060700"/>
                <a:ext cx="198438" cy="365125"/>
              </a:xfrm>
              <a:custGeom>
                <a:avLst/>
                <a:gdLst>
                  <a:gd name="T0" fmla="*/ 0 w 31"/>
                  <a:gd name="T1" fmla="*/ 2147483646 h 57"/>
                  <a:gd name="T2" fmla="*/ 368781020 w 31"/>
                  <a:gd name="T3" fmla="*/ 1887516890 h 57"/>
                  <a:gd name="T4" fmla="*/ 1024394567 w 31"/>
                  <a:gd name="T5" fmla="*/ 861695000 h 57"/>
                  <a:gd name="T6" fmla="*/ 942439673 w 31"/>
                  <a:gd name="T7" fmla="*/ 738596629 h 57"/>
                  <a:gd name="T8" fmla="*/ 696587793 w 31"/>
                  <a:gd name="T9" fmla="*/ 1230990112 h 57"/>
                  <a:gd name="T10" fmla="*/ 122929140 w 31"/>
                  <a:gd name="T11" fmla="*/ 2092685112 h 57"/>
                  <a:gd name="T12" fmla="*/ 0 w 31"/>
                  <a:gd name="T13" fmla="*/ 2147483646 h 5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1" h="57">
                    <a:moveTo>
                      <a:pt x="0" y="57"/>
                    </a:moveTo>
                    <a:cubicBezTo>
                      <a:pt x="1" y="53"/>
                      <a:pt x="5" y="48"/>
                      <a:pt x="9" y="46"/>
                    </a:cubicBezTo>
                    <a:cubicBezTo>
                      <a:pt x="14" y="42"/>
                      <a:pt x="23" y="28"/>
                      <a:pt x="25" y="21"/>
                    </a:cubicBezTo>
                    <a:cubicBezTo>
                      <a:pt x="25" y="17"/>
                      <a:pt x="31" y="0"/>
                      <a:pt x="23" y="18"/>
                    </a:cubicBezTo>
                    <a:cubicBezTo>
                      <a:pt x="21" y="23"/>
                      <a:pt x="20" y="25"/>
                      <a:pt x="17" y="30"/>
                    </a:cubicBezTo>
                    <a:cubicBezTo>
                      <a:pt x="14" y="38"/>
                      <a:pt x="6" y="43"/>
                      <a:pt x="3" y="51"/>
                    </a:cubicBezTo>
                    <a:cubicBezTo>
                      <a:pt x="2" y="52"/>
                      <a:pt x="0" y="56"/>
                      <a:pt x="0" y="57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16" name="Freeform 216"/>
              <p:cNvSpPr>
                <a:spLocks/>
              </p:cNvSpPr>
              <p:nvPr/>
            </p:nvSpPr>
            <p:spPr bwMode="auto">
              <a:xfrm>
                <a:off x="6611938" y="3060700"/>
                <a:ext cx="160338" cy="307975"/>
              </a:xfrm>
              <a:custGeom>
                <a:avLst/>
                <a:gdLst>
                  <a:gd name="T0" fmla="*/ 0 w 25"/>
                  <a:gd name="T1" fmla="*/ 1976012513 h 48"/>
                  <a:gd name="T2" fmla="*/ 740395989 w 25"/>
                  <a:gd name="T3" fmla="*/ 617502707 h 48"/>
                  <a:gd name="T4" fmla="*/ 987194652 w 25"/>
                  <a:gd name="T5" fmla="*/ 41165992 h 48"/>
                  <a:gd name="T6" fmla="*/ 699266086 w 25"/>
                  <a:gd name="T7" fmla="*/ 535170724 h 48"/>
                  <a:gd name="T8" fmla="*/ 287934980 w 25"/>
                  <a:gd name="T9" fmla="*/ 1317343814 h 48"/>
                  <a:gd name="T10" fmla="*/ 0 w 25"/>
                  <a:gd name="T11" fmla="*/ 1976012513 h 4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5" h="48">
                    <a:moveTo>
                      <a:pt x="0" y="48"/>
                    </a:moveTo>
                    <a:cubicBezTo>
                      <a:pt x="8" y="40"/>
                      <a:pt x="11" y="25"/>
                      <a:pt x="18" y="15"/>
                    </a:cubicBezTo>
                    <a:cubicBezTo>
                      <a:pt x="21" y="10"/>
                      <a:pt x="25" y="1"/>
                      <a:pt x="24" y="1"/>
                    </a:cubicBezTo>
                    <a:cubicBezTo>
                      <a:pt x="24" y="0"/>
                      <a:pt x="20" y="7"/>
                      <a:pt x="17" y="13"/>
                    </a:cubicBezTo>
                    <a:cubicBezTo>
                      <a:pt x="14" y="21"/>
                      <a:pt x="10" y="21"/>
                      <a:pt x="7" y="32"/>
                    </a:cubicBezTo>
                    <a:cubicBezTo>
                      <a:pt x="6" y="36"/>
                      <a:pt x="3" y="45"/>
                      <a:pt x="0" y="48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17" name="Freeform 217"/>
              <p:cNvSpPr>
                <a:spLocks/>
              </p:cNvSpPr>
              <p:nvPr/>
            </p:nvSpPr>
            <p:spPr bwMode="auto">
              <a:xfrm>
                <a:off x="6546850" y="3016250"/>
                <a:ext cx="179388" cy="358775"/>
              </a:xfrm>
              <a:custGeom>
                <a:avLst/>
                <a:gdLst>
                  <a:gd name="T0" fmla="*/ 0 w 28"/>
                  <a:gd name="T1" fmla="*/ 2147483646 h 56"/>
                  <a:gd name="T2" fmla="*/ 492554601 w 28"/>
                  <a:gd name="T3" fmla="*/ 1436599167 h 56"/>
                  <a:gd name="T4" fmla="*/ 779876517 w 28"/>
                  <a:gd name="T5" fmla="*/ 779867936 h 56"/>
                  <a:gd name="T6" fmla="*/ 861965747 w 28"/>
                  <a:gd name="T7" fmla="*/ 410457820 h 56"/>
                  <a:gd name="T8" fmla="*/ 615691650 w 28"/>
                  <a:gd name="T9" fmla="*/ 1067189051 h 56"/>
                  <a:gd name="T10" fmla="*/ 41047818 w 28"/>
                  <a:gd name="T11" fmla="*/ 2134378102 h 56"/>
                  <a:gd name="T12" fmla="*/ 0 w 28"/>
                  <a:gd name="T13" fmla="*/ 2147483646 h 5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8" h="56">
                    <a:moveTo>
                      <a:pt x="0" y="56"/>
                    </a:moveTo>
                    <a:cubicBezTo>
                      <a:pt x="4" y="51"/>
                      <a:pt x="5" y="42"/>
                      <a:pt x="12" y="35"/>
                    </a:cubicBezTo>
                    <a:cubicBezTo>
                      <a:pt x="17" y="30"/>
                      <a:pt x="18" y="25"/>
                      <a:pt x="19" y="19"/>
                    </a:cubicBezTo>
                    <a:cubicBezTo>
                      <a:pt x="20" y="18"/>
                      <a:pt x="28" y="0"/>
                      <a:pt x="21" y="10"/>
                    </a:cubicBezTo>
                    <a:cubicBezTo>
                      <a:pt x="18" y="15"/>
                      <a:pt x="16" y="20"/>
                      <a:pt x="15" y="26"/>
                    </a:cubicBezTo>
                    <a:cubicBezTo>
                      <a:pt x="12" y="35"/>
                      <a:pt x="4" y="36"/>
                      <a:pt x="1" y="52"/>
                    </a:cubicBezTo>
                    <a:cubicBezTo>
                      <a:pt x="1" y="54"/>
                      <a:pt x="0" y="55"/>
                      <a:pt x="0" y="56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18" name="Freeform 218"/>
              <p:cNvSpPr>
                <a:spLocks/>
              </p:cNvSpPr>
              <p:nvPr/>
            </p:nvSpPr>
            <p:spPr bwMode="auto">
              <a:xfrm>
                <a:off x="6483350" y="3028950"/>
                <a:ext cx="185738" cy="409575"/>
              </a:xfrm>
              <a:custGeom>
                <a:avLst/>
                <a:gdLst>
                  <a:gd name="T0" fmla="*/ 246128469 w 29"/>
                  <a:gd name="T1" fmla="*/ 2006795907 h 64"/>
                  <a:gd name="T2" fmla="*/ 738379002 w 29"/>
                  <a:gd name="T3" fmla="*/ 819098803 h 64"/>
                  <a:gd name="T4" fmla="*/ 574295491 w 29"/>
                  <a:gd name="T5" fmla="*/ 901007404 h 64"/>
                  <a:gd name="T6" fmla="*/ 205105990 w 29"/>
                  <a:gd name="T7" fmla="*/ 1679155106 h 64"/>
                  <a:gd name="T8" fmla="*/ 0 w 29"/>
                  <a:gd name="T9" fmla="*/ 2147483646 h 64"/>
                  <a:gd name="T10" fmla="*/ 246128469 w 29"/>
                  <a:gd name="T11" fmla="*/ 2006795907 h 6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9" h="64">
                    <a:moveTo>
                      <a:pt x="6" y="49"/>
                    </a:moveTo>
                    <a:cubicBezTo>
                      <a:pt x="9" y="36"/>
                      <a:pt x="11" y="32"/>
                      <a:pt x="18" y="20"/>
                    </a:cubicBezTo>
                    <a:cubicBezTo>
                      <a:pt x="29" y="0"/>
                      <a:pt x="19" y="11"/>
                      <a:pt x="14" y="22"/>
                    </a:cubicBezTo>
                    <a:cubicBezTo>
                      <a:pt x="10" y="29"/>
                      <a:pt x="7" y="32"/>
                      <a:pt x="5" y="41"/>
                    </a:cubicBezTo>
                    <a:cubicBezTo>
                      <a:pt x="5" y="43"/>
                      <a:pt x="0" y="64"/>
                      <a:pt x="0" y="64"/>
                    </a:cubicBezTo>
                    <a:cubicBezTo>
                      <a:pt x="2" y="59"/>
                      <a:pt x="5" y="51"/>
                      <a:pt x="6" y="49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482" name="组合 481"/>
          <p:cNvGrpSpPr>
            <a:grpSpLocks/>
          </p:cNvGrpSpPr>
          <p:nvPr/>
        </p:nvGrpSpPr>
        <p:grpSpPr bwMode="auto">
          <a:xfrm flipH="1">
            <a:off x="8432800" y="5064125"/>
            <a:ext cx="3351213" cy="1938338"/>
            <a:chOff x="275769" y="5063446"/>
            <a:chExt cx="3351213" cy="1939695"/>
          </a:xfrm>
        </p:grpSpPr>
        <p:grpSp>
          <p:nvGrpSpPr>
            <p:cNvPr id="2087" name="组合 482"/>
            <p:cNvGrpSpPr>
              <a:grpSpLocks/>
            </p:cNvGrpSpPr>
            <p:nvPr/>
          </p:nvGrpSpPr>
          <p:grpSpPr bwMode="auto">
            <a:xfrm>
              <a:off x="1901369" y="5252129"/>
              <a:ext cx="1725613" cy="1751012"/>
              <a:chOff x="5610225" y="2894013"/>
              <a:chExt cx="1725613" cy="1751012"/>
            </a:xfrm>
          </p:grpSpPr>
          <p:sp>
            <p:nvSpPr>
              <p:cNvPr id="2165" name="Freeform 138"/>
              <p:cNvSpPr>
                <a:spLocks/>
              </p:cNvSpPr>
              <p:nvPr/>
            </p:nvSpPr>
            <p:spPr bwMode="auto">
              <a:xfrm>
                <a:off x="6137275" y="3362325"/>
                <a:ext cx="1198563" cy="1282700"/>
              </a:xfrm>
              <a:custGeom>
                <a:avLst/>
                <a:gdLst>
                  <a:gd name="T0" fmla="*/ 1314586462 w 187"/>
                  <a:gd name="T1" fmla="*/ 2147483646 h 200"/>
                  <a:gd name="T2" fmla="*/ 1396748917 w 187"/>
                  <a:gd name="T3" fmla="*/ 2147483646 h 200"/>
                  <a:gd name="T4" fmla="*/ 2012957716 w 187"/>
                  <a:gd name="T5" fmla="*/ 2147483646 h 200"/>
                  <a:gd name="T6" fmla="*/ 2147483646 w 187"/>
                  <a:gd name="T7" fmla="*/ 2147483646 h 200"/>
                  <a:gd name="T8" fmla="*/ 2147483646 w 187"/>
                  <a:gd name="T9" fmla="*/ 1933253373 h 200"/>
                  <a:gd name="T10" fmla="*/ 2147483646 w 187"/>
                  <a:gd name="T11" fmla="*/ 534731976 h 200"/>
                  <a:gd name="T12" fmla="*/ 2147483646 w 187"/>
                  <a:gd name="T13" fmla="*/ 452466012 h 200"/>
                  <a:gd name="T14" fmla="*/ 2147483646 w 187"/>
                  <a:gd name="T15" fmla="*/ 658127716 h 200"/>
                  <a:gd name="T16" fmla="*/ 2147483646 w 187"/>
                  <a:gd name="T17" fmla="*/ 1110593728 h 200"/>
                  <a:gd name="T18" fmla="*/ 2147483646 w 187"/>
                  <a:gd name="T19" fmla="*/ 1933253373 h 200"/>
                  <a:gd name="T20" fmla="*/ 2147483646 w 187"/>
                  <a:gd name="T21" fmla="*/ 2147483646 h 200"/>
                  <a:gd name="T22" fmla="*/ 2147483646 w 187"/>
                  <a:gd name="T23" fmla="*/ 2147483646 h 200"/>
                  <a:gd name="T24" fmla="*/ 2147483646 w 187"/>
                  <a:gd name="T25" fmla="*/ 2147483646 h 200"/>
                  <a:gd name="T26" fmla="*/ 2147483646 w 187"/>
                  <a:gd name="T27" fmla="*/ 2147483646 h 200"/>
                  <a:gd name="T28" fmla="*/ 2147483646 w 187"/>
                  <a:gd name="T29" fmla="*/ 2147483646 h 200"/>
                  <a:gd name="T30" fmla="*/ 2147483646 w 187"/>
                  <a:gd name="T31" fmla="*/ 2147483646 h 200"/>
                  <a:gd name="T32" fmla="*/ 2147483646 w 187"/>
                  <a:gd name="T33" fmla="*/ 2147483646 h 200"/>
                  <a:gd name="T34" fmla="*/ 2147483646 w 187"/>
                  <a:gd name="T35" fmla="*/ 2147483646 h 200"/>
                  <a:gd name="T36" fmla="*/ 1766470351 w 187"/>
                  <a:gd name="T37" fmla="*/ 2147483646 h 200"/>
                  <a:gd name="T38" fmla="*/ 1068099097 w 187"/>
                  <a:gd name="T39" fmla="*/ 2147483646 h 200"/>
                  <a:gd name="T40" fmla="*/ 616208799 w 187"/>
                  <a:gd name="T41" fmla="*/ 2147483646 h 200"/>
                  <a:gd name="T42" fmla="*/ 82162455 w 187"/>
                  <a:gd name="T43" fmla="*/ 2147483646 h 200"/>
                  <a:gd name="T44" fmla="*/ 903774187 w 187"/>
                  <a:gd name="T45" fmla="*/ 2147483646 h 200"/>
                  <a:gd name="T46" fmla="*/ 1027021074 w 187"/>
                  <a:gd name="T47" fmla="*/ 2147483646 h 200"/>
                  <a:gd name="T48" fmla="*/ 1314586462 w 187"/>
                  <a:gd name="T49" fmla="*/ 2147483646 h 200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187" h="200">
                    <a:moveTo>
                      <a:pt x="32" y="74"/>
                    </a:moveTo>
                    <a:cubicBezTo>
                      <a:pt x="34" y="74"/>
                      <a:pt x="34" y="74"/>
                      <a:pt x="34" y="74"/>
                    </a:cubicBezTo>
                    <a:cubicBezTo>
                      <a:pt x="49" y="66"/>
                      <a:pt x="44" y="72"/>
                      <a:pt x="49" y="67"/>
                    </a:cubicBezTo>
                    <a:cubicBezTo>
                      <a:pt x="52" y="65"/>
                      <a:pt x="56" y="64"/>
                      <a:pt x="59" y="63"/>
                    </a:cubicBezTo>
                    <a:cubicBezTo>
                      <a:pt x="53" y="58"/>
                      <a:pt x="60" y="52"/>
                      <a:pt x="64" y="47"/>
                    </a:cubicBezTo>
                    <a:cubicBezTo>
                      <a:pt x="69" y="40"/>
                      <a:pt x="90" y="22"/>
                      <a:pt x="98" y="13"/>
                    </a:cubicBezTo>
                    <a:cubicBezTo>
                      <a:pt x="110" y="0"/>
                      <a:pt x="139" y="2"/>
                      <a:pt x="141" y="11"/>
                    </a:cubicBezTo>
                    <a:cubicBezTo>
                      <a:pt x="141" y="13"/>
                      <a:pt x="141" y="15"/>
                      <a:pt x="140" y="16"/>
                    </a:cubicBezTo>
                    <a:cubicBezTo>
                      <a:pt x="149" y="15"/>
                      <a:pt x="158" y="20"/>
                      <a:pt x="163" y="27"/>
                    </a:cubicBezTo>
                    <a:cubicBezTo>
                      <a:pt x="170" y="36"/>
                      <a:pt x="166" y="36"/>
                      <a:pt x="176" y="47"/>
                    </a:cubicBezTo>
                    <a:cubicBezTo>
                      <a:pt x="179" y="51"/>
                      <a:pt x="187" y="58"/>
                      <a:pt x="184" y="64"/>
                    </a:cubicBezTo>
                    <a:cubicBezTo>
                      <a:pt x="183" y="66"/>
                      <a:pt x="181" y="67"/>
                      <a:pt x="178" y="68"/>
                    </a:cubicBezTo>
                    <a:cubicBezTo>
                      <a:pt x="175" y="70"/>
                      <a:pt x="170" y="99"/>
                      <a:pt x="153" y="106"/>
                    </a:cubicBezTo>
                    <a:cubicBezTo>
                      <a:pt x="143" y="111"/>
                      <a:pt x="126" y="108"/>
                      <a:pt x="115" y="106"/>
                    </a:cubicBezTo>
                    <a:cubicBezTo>
                      <a:pt x="128" y="116"/>
                      <a:pt x="133" y="133"/>
                      <a:pt x="131" y="149"/>
                    </a:cubicBezTo>
                    <a:cubicBezTo>
                      <a:pt x="129" y="161"/>
                      <a:pt x="119" y="167"/>
                      <a:pt x="109" y="169"/>
                    </a:cubicBezTo>
                    <a:cubicBezTo>
                      <a:pt x="111" y="172"/>
                      <a:pt x="111" y="176"/>
                      <a:pt x="108" y="178"/>
                    </a:cubicBezTo>
                    <a:cubicBezTo>
                      <a:pt x="101" y="184"/>
                      <a:pt x="91" y="188"/>
                      <a:pt x="83" y="192"/>
                    </a:cubicBezTo>
                    <a:cubicBezTo>
                      <a:pt x="65" y="200"/>
                      <a:pt x="60" y="196"/>
                      <a:pt x="43" y="191"/>
                    </a:cubicBezTo>
                    <a:cubicBezTo>
                      <a:pt x="36" y="189"/>
                      <a:pt x="31" y="184"/>
                      <a:pt x="26" y="178"/>
                    </a:cubicBezTo>
                    <a:cubicBezTo>
                      <a:pt x="23" y="182"/>
                      <a:pt x="18" y="179"/>
                      <a:pt x="15" y="176"/>
                    </a:cubicBezTo>
                    <a:cubicBezTo>
                      <a:pt x="7" y="168"/>
                      <a:pt x="0" y="157"/>
                      <a:pt x="2" y="145"/>
                    </a:cubicBezTo>
                    <a:cubicBezTo>
                      <a:pt x="6" y="131"/>
                      <a:pt x="11" y="114"/>
                      <a:pt x="22" y="104"/>
                    </a:cubicBezTo>
                    <a:cubicBezTo>
                      <a:pt x="28" y="99"/>
                      <a:pt x="33" y="97"/>
                      <a:pt x="25" y="83"/>
                    </a:cubicBezTo>
                    <a:cubicBezTo>
                      <a:pt x="27" y="79"/>
                      <a:pt x="29" y="77"/>
                      <a:pt x="32" y="74"/>
                    </a:cubicBezTo>
                    <a:close/>
                  </a:path>
                </a:pathLst>
              </a:custGeom>
              <a:solidFill>
                <a:srgbClr val="8500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6" name="Freeform 139"/>
              <p:cNvSpPr>
                <a:spLocks/>
              </p:cNvSpPr>
              <p:nvPr/>
            </p:nvSpPr>
            <p:spPr bwMode="auto">
              <a:xfrm>
                <a:off x="6392863" y="2951163"/>
                <a:ext cx="584200" cy="898525"/>
              </a:xfrm>
              <a:custGeom>
                <a:avLst/>
                <a:gdLst>
                  <a:gd name="T0" fmla="*/ 247283514 w 91"/>
                  <a:gd name="T1" fmla="*/ 2147483646 h 140"/>
                  <a:gd name="T2" fmla="*/ 0 w 91"/>
                  <a:gd name="T3" fmla="*/ 2059560497 h 140"/>
                  <a:gd name="T4" fmla="*/ 370922062 w 91"/>
                  <a:gd name="T5" fmla="*/ 1029780248 h 140"/>
                  <a:gd name="T6" fmla="*/ 494560609 w 91"/>
                  <a:gd name="T7" fmla="*/ 947398342 h 140"/>
                  <a:gd name="T8" fmla="*/ 535775598 w 91"/>
                  <a:gd name="T9" fmla="*/ 865016436 h 140"/>
                  <a:gd name="T10" fmla="*/ 1112766185 w 91"/>
                  <a:gd name="T11" fmla="*/ 370718579 h 140"/>
                  <a:gd name="T12" fmla="*/ 1524903235 w 91"/>
                  <a:gd name="T13" fmla="*/ 453100485 h 140"/>
                  <a:gd name="T14" fmla="*/ 2147483646 w 91"/>
                  <a:gd name="T15" fmla="*/ 41190953 h 140"/>
                  <a:gd name="T16" fmla="*/ 2147483646 w 91"/>
                  <a:gd name="T17" fmla="*/ 576679763 h 140"/>
                  <a:gd name="T18" fmla="*/ 2147483646 w 91"/>
                  <a:gd name="T19" fmla="*/ 906207389 h 140"/>
                  <a:gd name="T20" fmla="*/ 2147483646 w 91"/>
                  <a:gd name="T21" fmla="*/ 1153353108 h 140"/>
                  <a:gd name="T22" fmla="*/ 2147483646 w 91"/>
                  <a:gd name="T23" fmla="*/ 1441689781 h 140"/>
                  <a:gd name="T24" fmla="*/ 2147483646 w 91"/>
                  <a:gd name="T25" fmla="*/ 1730032871 h 140"/>
                  <a:gd name="T26" fmla="*/ 2147483646 w 91"/>
                  <a:gd name="T27" fmla="*/ 2147483646 h 140"/>
                  <a:gd name="T28" fmla="*/ 2147483646 w 91"/>
                  <a:gd name="T29" fmla="*/ 2147483646 h 140"/>
                  <a:gd name="T30" fmla="*/ 2147483646 w 91"/>
                  <a:gd name="T31" fmla="*/ 2147483646 h 140"/>
                  <a:gd name="T32" fmla="*/ 2147483646 w 91"/>
                  <a:gd name="T33" fmla="*/ 2147483646 h 140"/>
                  <a:gd name="T34" fmla="*/ 1730971760 w 91"/>
                  <a:gd name="T35" fmla="*/ 2147483646 h 140"/>
                  <a:gd name="T36" fmla="*/ 906697659 w 91"/>
                  <a:gd name="T37" fmla="*/ 2147483646 h 140"/>
                  <a:gd name="T38" fmla="*/ 494560609 w 91"/>
                  <a:gd name="T39" fmla="*/ 2147483646 h 140"/>
                  <a:gd name="T40" fmla="*/ 247283514 w 91"/>
                  <a:gd name="T41" fmla="*/ 2147483646 h 140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91" h="140">
                    <a:moveTo>
                      <a:pt x="6" y="87"/>
                    </a:moveTo>
                    <a:cubicBezTo>
                      <a:pt x="3" y="76"/>
                      <a:pt x="0" y="61"/>
                      <a:pt x="0" y="50"/>
                    </a:cubicBezTo>
                    <a:cubicBezTo>
                      <a:pt x="0" y="39"/>
                      <a:pt x="3" y="33"/>
                      <a:pt x="9" y="25"/>
                    </a:cubicBezTo>
                    <a:cubicBezTo>
                      <a:pt x="10" y="24"/>
                      <a:pt x="11" y="23"/>
                      <a:pt x="12" y="23"/>
                    </a:cubicBezTo>
                    <a:cubicBezTo>
                      <a:pt x="12" y="22"/>
                      <a:pt x="13" y="21"/>
                      <a:pt x="13" y="21"/>
                    </a:cubicBezTo>
                    <a:cubicBezTo>
                      <a:pt x="15" y="15"/>
                      <a:pt x="22" y="9"/>
                      <a:pt x="27" y="9"/>
                    </a:cubicBezTo>
                    <a:cubicBezTo>
                      <a:pt x="31" y="9"/>
                      <a:pt x="34" y="9"/>
                      <a:pt x="37" y="11"/>
                    </a:cubicBezTo>
                    <a:cubicBezTo>
                      <a:pt x="41" y="5"/>
                      <a:pt x="48" y="2"/>
                      <a:pt x="55" y="1"/>
                    </a:cubicBezTo>
                    <a:cubicBezTo>
                      <a:pt x="65" y="0"/>
                      <a:pt x="74" y="5"/>
                      <a:pt x="80" y="14"/>
                    </a:cubicBezTo>
                    <a:cubicBezTo>
                      <a:pt x="82" y="16"/>
                      <a:pt x="83" y="19"/>
                      <a:pt x="83" y="22"/>
                    </a:cubicBezTo>
                    <a:cubicBezTo>
                      <a:pt x="83" y="24"/>
                      <a:pt x="82" y="26"/>
                      <a:pt x="82" y="28"/>
                    </a:cubicBezTo>
                    <a:cubicBezTo>
                      <a:pt x="82" y="31"/>
                      <a:pt x="82" y="33"/>
                      <a:pt x="82" y="35"/>
                    </a:cubicBezTo>
                    <a:cubicBezTo>
                      <a:pt x="85" y="36"/>
                      <a:pt x="88" y="38"/>
                      <a:pt x="90" y="42"/>
                    </a:cubicBezTo>
                    <a:cubicBezTo>
                      <a:pt x="91" y="45"/>
                      <a:pt x="91" y="50"/>
                      <a:pt x="90" y="53"/>
                    </a:cubicBezTo>
                    <a:cubicBezTo>
                      <a:pt x="89" y="58"/>
                      <a:pt x="88" y="63"/>
                      <a:pt x="84" y="67"/>
                    </a:cubicBezTo>
                    <a:cubicBezTo>
                      <a:pt x="81" y="70"/>
                      <a:pt x="77" y="73"/>
                      <a:pt x="72" y="74"/>
                    </a:cubicBezTo>
                    <a:cubicBezTo>
                      <a:pt x="70" y="74"/>
                      <a:pt x="66" y="75"/>
                      <a:pt x="65" y="75"/>
                    </a:cubicBezTo>
                    <a:cubicBezTo>
                      <a:pt x="57" y="82"/>
                      <a:pt x="49" y="89"/>
                      <a:pt x="42" y="97"/>
                    </a:cubicBezTo>
                    <a:cubicBezTo>
                      <a:pt x="36" y="104"/>
                      <a:pt x="27" y="113"/>
                      <a:pt x="22" y="121"/>
                    </a:cubicBezTo>
                    <a:cubicBezTo>
                      <a:pt x="12" y="140"/>
                      <a:pt x="12" y="140"/>
                      <a:pt x="12" y="140"/>
                    </a:cubicBezTo>
                    <a:cubicBezTo>
                      <a:pt x="13" y="125"/>
                      <a:pt x="9" y="101"/>
                      <a:pt x="6" y="87"/>
                    </a:cubicBezTo>
                    <a:close/>
                  </a:path>
                </a:pathLst>
              </a:custGeom>
              <a:solidFill>
                <a:srgbClr val="8500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7" name="Freeform 141"/>
              <p:cNvSpPr>
                <a:spLocks/>
              </p:cNvSpPr>
              <p:nvPr/>
            </p:nvSpPr>
            <p:spPr bwMode="auto">
              <a:xfrm>
                <a:off x="5610225" y="3138488"/>
                <a:ext cx="854075" cy="1314450"/>
              </a:xfrm>
              <a:custGeom>
                <a:avLst/>
                <a:gdLst>
                  <a:gd name="T0" fmla="*/ 989693120 w 133"/>
                  <a:gd name="T1" fmla="*/ 1562297562 h 205"/>
                  <a:gd name="T2" fmla="*/ 948453498 w 133"/>
                  <a:gd name="T3" fmla="*/ 1192283093 h 205"/>
                  <a:gd name="T4" fmla="*/ 1525776090 w 133"/>
                  <a:gd name="T5" fmla="*/ 575581625 h 205"/>
                  <a:gd name="T6" fmla="*/ 2147483646 w 133"/>
                  <a:gd name="T7" fmla="*/ 452241331 h 205"/>
                  <a:gd name="T8" fmla="*/ 2147483646 w 133"/>
                  <a:gd name="T9" fmla="*/ 370020881 h 205"/>
                  <a:gd name="T10" fmla="*/ 2147483646 w 133"/>
                  <a:gd name="T11" fmla="*/ 1562297562 h 205"/>
                  <a:gd name="T12" fmla="*/ 2147483646 w 133"/>
                  <a:gd name="T13" fmla="*/ 2147483646 h 205"/>
                  <a:gd name="T14" fmla="*/ 2147483646 w 133"/>
                  <a:gd name="T15" fmla="*/ 2147483646 h 205"/>
                  <a:gd name="T16" fmla="*/ 2147483646 w 133"/>
                  <a:gd name="T17" fmla="*/ 2147483646 h 205"/>
                  <a:gd name="T18" fmla="*/ 2147483646 w 133"/>
                  <a:gd name="T19" fmla="*/ 2147483646 h 205"/>
                  <a:gd name="T20" fmla="*/ 2147483646 w 133"/>
                  <a:gd name="T21" fmla="*/ 2147483646 h 205"/>
                  <a:gd name="T22" fmla="*/ 2147483646 w 133"/>
                  <a:gd name="T23" fmla="*/ 2147483646 h 205"/>
                  <a:gd name="T24" fmla="*/ 2147483646 w 133"/>
                  <a:gd name="T25" fmla="*/ 2147483646 h 205"/>
                  <a:gd name="T26" fmla="*/ 2147483646 w 133"/>
                  <a:gd name="T27" fmla="*/ 2147483646 h 205"/>
                  <a:gd name="T28" fmla="*/ 907220298 w 133"/>
                  <a:gd name="T29" fmla="*/ 2147483646 h 205"/>
                  <a:gd name="T30" fmla="*/ 907220298 w 133"/>
                  <a:gd name="T31" fmla="*/ 2147483646 h 205"/>
                  <a:gd name="T32" fmla="*/ 0 w 133"/>
                  <a:gd name="T33" fmla="*/ 2147483646 h 205"/>
                  <a:gd name="T34" fmla="*/ 453610149 w 133"/>
                  <a:gd name="T35" fmla="*/ 2147483646 h 205"/>
                  <a:gd name="T36" fmla="*/ 742268234 w 133"/>
                  <a:gd name="T37" fmla="*/ 2147483646 h 205"/>
                  <a:gd name="T38" fmla="*/ 1360824026 w 133"/>
                  <a:gd name="T39" fmla="*/ 2147483646 h 205"/>
                  <a:gd name="T40" fmla="*/ 618555792 w 133"/>
                  <a:gd name="T41" fmla="*/ 2147483646 h 205"/>
                  <a:gd name="T42" fmla="*/ 989693120 w 133"/>
                  <a:gd name="T43" fmla="*/ 1562297562 h 205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133" h="205">
                    <a:moveTo>
                      <a:pt x="24" y="38"/>
                    </a:moveTo>
                    <a:cubicBezTo>
                      <a:pt x="21" y="36"/>
                      <a:pt x="22" y="32"/>
                      <a:pt x="23" y="29"/>
                    </a:cubicBezTo>
                    <a:cubicBezTo>
                      <a:pt x="27" y="21"/>
                      <a:pt x="31" y="19"/>
                      <a:pt x="37" y="14"/>
                    </a:cubicBezTo>
                    <a:cubicBezTo>
                      <a:pt x="43" y="9"/>
                      <a:pt x="49" y="9"/>
                      <a:pt x="55" y="11"/>
                    </a:cubicBezTo>
                    <a:cubicBezTo>
                      <a:pt x="61" y="5"/>
                      <a:pt x="79" y="0"/>
                      <a:pt x="87" y="9"/>
                    </a:cubicBezTo>
                    <a:cubicBezTo>
                      <a:pt x="95" y="19"/>
                      <a:pt x="99" y="29"/>
                      <a:pt x="109" y="38"/>
                    </a:cubicBezTo>
                    <a:cubicBezTo>
                      <a:pt x="118" y="46"/>
                      <a:pt x="123" y="69"/>
                      <a:pt x="122" y="81"/>
                    </a:cubicBezTo>
                    <a:cubicBezTo>
                      <a:pt x="122" y="85"/>
                      <a:pt x="126" y="95"/>
                      <a:pt x="124" y="97"/>
                    </a:cubicBezTo>
                    <a:cubicBezTo>
                      <a:pt x="128" y="102"/>
                      <a:pt x="133" y="106"/>
                      <a:pt x="128" y="109"/>
                    </a:cubicBezTo>
                    <a:cubicBezTo>
                      <a:pt x="115" y="121"/>
                      <a:pt x="115" y="121"/>
                      <a:pt x="115" y="121"/>
                    </a:cubicBezTo>
                    <a:cubicBezTo>
                      <a:pt x="119" y="131"/>
                      <a:pt x="109" y="142"/>
                      <a:pt x="102" y="147"/>
                    </a:cubicBezTo>
                    <a:cubicBezTo>
                      <a:pt x="95" y="151"/>
                      <a:pt x="92" y="179"/>
                      <a:pt x="85" y="188"/>
                    </a:cubicBezTo>
                    <a:cubicBezTo>
                      <a:pt x="81" y="193"/>
                      <a:pt x="74" y="200"/>
                      <a:pt x="67" y="194"/>
                    </a:cubicBezTo>
                    <a:cubicBezTo>
                      <a:pt x="64" y="197"/>
                      <a:pt x="59" y="199"/>
                      <a:pt x="55" y="200"/>
                    </a:cubicBezTo>
                    <a:cubicBezTo>
                      <a:pt x="40" y="205"/>
                      <a:pt x="27" y="193"/>
                      <a:pt x="22" y="180"/>
                    </a:cubicBezTo>
                    <a:cubicBezTo>
                      <a:pt x="21" y="177"/>
                      <a:pt x="21" y="175"/>
                      <a:pt x="22" y="172"/>
                    </a:cubicBezTo>
                    <a:cubicBezTo>
                      <a:pt x="11" y="172"/>
                      <a:pt x="1" y="157"/>
                      <a:pt x="0" y="147"/>
                    </a:cubicBezTo>
                    <a:cubicBezTo>
                      <a:pt x="0" y="137"/>
                      <a:pt x="10" y="127"/>
                      <a:pt x="11" y="126"/>
                    </a:cubicBezTo>
                    <a:cubicBezTo>
                      <a:pt x="10" y="120"/>
                      <a:pt x="15" y="112"/>
                      <a:pt x="18" y="108"/>
                    </a:cubicBezTo>
                    <a:cubicBezTo>
                      <a:pt x="23" y="102"/>
                      <a:pt x="25" y="100"/>
                      <a:pt x="33" y="99"/>
                    </a:cubicBezTo>
                    <a:cubicBezTo>
                      <a:pt x="16" y="91"/>
                      <a:pt x="18" y="75"/>
                      <a:pt x="15" y="69"/>
                    </a:cubicBezTo>
                    <a:cubicBezTo>
                      <a:pt x="10" y="57"/>
                      <a:pt x="16" y="47"/>
                      <a:pt x="24" y="38"/>
                    </a:cubicBezTo>
                    <a:close/>
                  </a:path>
                </a:pathLst>
              </a:custGeom>
              <a:solidFill>
                <a:srgbClr val="8500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8" name="Freeform 146"/>
              <p:cNvSpPr>
                <a:spLocks/>
              </p:cNvSpPr>
              <p:nvPr/>
            </p:nvSpPr>
            <p:spPr bwMode="auto">
              <a:xfrm>
                <a:off x="6129338" y="2990850"/>
                <a:ext cx="109538" cy="114300"/>
              </a:xfrm>
              <a:custGeom>
                <a:avLst/>
                <a:gdLst>
                  <a:gd name="T0" fmla="*/ 83036247 w 17"/>
                  <a:gd name="T1" fmla="*/ 161290000 h 18"/>
                  <a:gd name="T2" fmla="*/ 581247288 w 17"/>
                  <a:gd name="T3" fmla="*/ 120967500 h 18"/>
                  <a:gd name="T4" fmla="*/ 581247288 w 17"/>
                  <a:gd name="T5" fmla="*/ 604837500 h 18"/>
                  <a:gd name="T6" fmla="*/ 124551149 w 17"/>
                  <a:gd name="T7" fmla="*/ 604837500 h 18"/>
                  <a:gd name="T8" fmla="*/ 83036247 w 17"/>
                  <a:gd name="T9" fmla="*/ 161290000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7" h="18">
                    <a:moveTo>
                      <a:pt x="2" y="4"/>
                    </a:moveTo>
                    <a:cubicBezTo>
                      <a:pt x="5" y="1"/>
                      <a:pt x="10" y="0"/>
                      <a:pt x="14" y="3"/>
                    </a:cubicBezTo>
                    <a:cubicBezTo>
                      <a:pt x="17" y="6"/>
                      <a:pt x="17" y="12"/>
                      <a:pt x="14" y="15"/>
                    </a:cubicBezTo>
                    <a:cubicBezTo>
                      <a:pt x="12" y="18"/>
                      <a:pt x="7" y="18"/>
                      <a:pt x="3" y="15"/>
                    </a:cubicBezTo>
                    <a:cubicBezTo>
                      <a:pt x="0" y="12"/>
                      <a:pt x="0" y="7"/>
                      <a:pt x="2" y="4"/>
                    </a:cubicBezTo>
                    <a:close/>
                  </a:path>
                </a:pathLst>
              </a:custGeom>
              <a:solidFill>
                <a:srgbClr val="F39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9" name="Freeform 147"/>
              <p:cNvSpPr>
                <a:spLocks/>
              </p:cNvSpPr>
              <p:nvPr/>
            </p:nvSpPr>
            <p:spPr bwMode="auto">
              <a:xfrm>
                <a:off x="6137275" y="2997200"/>
                <a:ext cx="88900" cy="95250"/>
              </a:xfrm>
              <a:custGeom>
                <a:avLst/>
                <a:gdLst>
                  <a:gd name="T0" fmla="*/ 120967500 w 14"/>
                  <a:gd name="T1" fmla="*/ 120967500 h 15"/>
                  <a:gd name="T2" fmla="*/ 443547500 w 14"/>
                  <a:gd name="T3" fmla="*/ 120967500 h 15"/>
                  <a:gd name="T4" fmla="*/ 483870000 w 14"/>
                  <a:gd name="T5" fmla="*/ 483870000 h 15"/>
                  <a:gd name="T6" fmla="*/ 120967500 w 14"/>
                  <a:gd name="T7" fmla="*/ 483870000 h 15"/>
                  <a:gd name="T8" fmla="*/ 120967500 w 14"/>
                  <a:gd name="T9" fmla="*/ 120967500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" h="15">
                    <a:moveTo>
                      <a:pt x="3" y="3"/>
                    </a:moveTo>
                    <a:cubicBezTo>
                      <a:pt x="5" y="1"/>
                      <a:pt x="9" y="0"/>
                      <a:pt x="11" y="3"/>
                    </a:cubicBezTo>
                    <a:cubicBezTo>
                      <a:pt x="14" y="5"/>
                      <a:pt x="14" y="9"/>
                      <a:pt x="12" y="12"/>
                    </a:cubicBezTo>
                    <a:cubicBezTo>
                      <a:pt x="10" y="15"/>
                      <a:pt x="6" y="15"/>
                      <a:pt x="3" y="12"/>
                    </a:cubicBezTo>
                    <a:cubicBezTo>
                      <a:pt x="1" y="10"/>
                      <a:pt x="0" y="6"/>
                      <a:pt x="3" y="3"/>
                    </a:cubicBezTo>
                    <a:close/>
                  </a:path>
                </a:pathLst>
              </a:custGeom>
              <a:solidFill>
                <a:srgbClr val="FED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70" name="Freeform 148"/>
              <p:cNvSpPr>
                <a:spLocks/>
              </p:cNvSpPr>
              <p:nvPr/>
            </p:nvSpPr>
            <p:spPr bwMode="auto">
              <a:xfrm>
                <a:off x="6156325" y="2894013"/>
                <a:ext cx="107950" cy="109537"/>
              </a:xfrm>
              <a:custGeom>
                <a:avLst/>
                <a:gdLst>
                  <a:gd name="T0" fmla="*/ 120967500 w 17"/>
                  <a:gd name="T1" fmla="*/ 124550012 h 17"/>
                  <a:gd name="T2" fmla="*/ 524192500 w 17"/>
                  <a:gd name="T3" fmla="*/ 83035489 h 17"/>
                  <a:gd name="T4" fmla="*/ 564515000 w 17"/>
                  <a:gd name="T5" fmla="*/ 539721016 h 17"/>
                  <a:gd name="T6" fmla="*/ 120967500 w 17"/>
                  <a:gd name="T7" fmla="*/ 581235539 h 17"/>
                  <a:gd name="T8" fmla="*/ 120967500 w 17"/>
                  <a:gd name="T9" fmla="*/ 124550012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3" y="3"/>
                    </a:moveTo>
                    <a:cubicBezTo>
                      <a:pt x="5" y="0"/>
                      <a:pt x="10" y="0"/>
                      <a:pt x="13" y="2"/>
                    </a:cubicBezTo>
                    <a:cubicBezTo>
                      <a:pt x="16" y="5"/>
                      <a:pt x="17" y="10"/>
                      <a:pt x="14" y="13"/>
                    </a:cubicBezTo>
                    <a:cubicBezTo>
                      <a:pt x="11" y="16"/>
                      <a:pt x="6" y="17"/>
                      <a:pt x="3" y="14"/>
                    </a:cubicBezTo>
                    <a:cubicBezTo>
                      <a:pt x="0" y="11"/>
                      <a:pt x="0" y="6"/>
                      <a:pt x="3" y="3"/>
                    </a:cubicBezTo>
                    <a:close/>
                  </a:path>
                </a:pathLst>
              </a:custGeom>
              <a:solidFill>
                <a:srgbClr val="F39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71" name="Freeform 149"/>
              <p:cNvSpPr>
                <a:spLocks/>
              </p:cNvSpPr>
              <p:nvPr/>
            </p:nvSpPr>
            <p:spPr bwMode="auto">
              <a:xfrm>
                <a:off x="6169025" y="2900363"/>
                <a:ext cx="76200" cy="77787"/>
              </a:xfrm>
              <a:custGeom>
                <a:avLst/>
                <a:gdLst>
                  <a:gd name="T0" fmla="*/ 80645000 w 12"/>
                  <a:gd name="T1" fmla="*/ 84042371 h 12"/>
                  <a:gd name="T2" fmla="*/ 362902500 w 12"/>
                  <a:gd name="T3" fmla="*/ 84042371 h 12"/>
                  <a:gd name="T4" fmla="*/ 403225000 w 12"/>
                  <a:gd name="T5" fmla="*/ 420198892 h 12"/>
                  <a:gd name="T6" fmla="*/ 80645000 w 12"/>
                  <a:gd name="T7" fmla="*/ 420198892 h 12"/>
                  <a:gd name="T8" fmla="*/ 80645000 w 12"/>
                  <a:gd name="T9" fmla="*/ 84042371 h 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2" y="2"/>
                    </a:moveTo>
                    <a:cubicBezTo>
                      <a:pt x="3" y="0"/>
                      <a:pt x="7" y="0"/>
                      <a:pt x="9" y="2"/>
                    </a:cubicBezTo>
                    <a:cubicBezTo>
                      <a:pt x="11" y="4"/>
                      <a:pt x="12" y="7"/>
                      <a:pt x="10" y="10"/>
                    </a:cubicBezTo>
                    <a:cubicBezTo>
                      <a:pt x="8" y="12"/>
                      <a:pt x="4" y="12"/>
                      <a:pt x="2" y="10"/>
                    </a:cubicBezTo>
                    <a:cubicBezTo>
                      <a:pt x="0" y="8"/>
                      <a:pt x="0" y="4"/>
                      <a:pt x="2" y="2"/>
                    </a:cubicBezTo>
                    <a:close/>
                  </a:path>
                </a:pathLst>
              </a:custGeom>
              <a:solidFill>
                <a:srgbClr val="FED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72" name="Freeform 150"/>
              <p:cNvSpPr>
                <a:spLocks/>
              </p:cNvSpPr>
              <p:nvPr/>
            </p:nvSpPr>
            <p:spPr bwMode="auto">
              <a:xfrm>
                <a:off x="6257925" y="2925763"/>
                <a:ext cx="103188" cy="103187"/>
              </a:xfrm>
              <a:custGeom>
                <a:avLst/>
                <a:gdLst>
                  <a:gd name="T0" fmla="*/ 124780089 w 16"/>
                  <a:gd name="T1" fmla="*/ 124778880 h 16"/>
                  <a:gd name="T2" fmla="*/ 540705120 w 16"/>
                  <a:gd name="T3" fmla="*/ 124778880 h 16"/>
                  <a:gd name="T4" fmla="*/ 540705120 w 16"/>
                  <a:gd name="T5" fmla="*/ 540693431 h 16"/>
                  <a:gd name="T6" fmla="*/ 124780089 w 16"/>
                  <a:gd name="T7" fmla="*/ 582290690 h 16"/>
                  <a:gd name="T8" fmla="*/ 124780089 w 16"/>
                  <a:gd name="T9" fmla="*/ 124778880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3" y="3"/>
                    </a:moveTo>
                    <a:cubicBezTo>
                      <a:pt x="5" y="0"/>
                      <a:pt x="10" y="0"/>
                      <a:pt x="13" y="3"/>
                    </a:cubicBezTo>
                    <a:cubicBezTo>
                      <a:pt x="16" y="6"/>
                      <a:pt x="16" y="10"/>
                      <a:pt x="13" y="13"/>
                    </a:cubicBezTo>
                    <a:cubicBezTo>
                      <a:pt x="11" y="16"/>
                      <a:pt x="6" y="16"/>
                      <a:pt x="3" y="14"/>
                    </a:cubicBezTo>
                    <a:cubicBezTo>
                      <a:pt x="0" y="11"/>
                      <a:pt x="0" y="6"/>
                      <a:pt x="3" y="3"/>
                    </a:cubicBezTo>
                    <a:close/>
                  </a:path>
                </a:pathLst>
              </a:custGeom>
              <a:solidFill>
                <a:srgbClr val="F39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73" name="Freeform 151"/>
              <p:cNvSpPr>
                <a:spLocks/>
              </p:cNvSpPr>
              <p:nvPr/>
            </p:nvSpPr>
            <p:spPr bwMode="auto">
              <a:xfrm>
                <a:off x="6276975" y="2938463"/>
                <a:ext cx="65088" cy="65087"/>
              </a:xfrm>
              <a:custGeom>
                <a:avLst/>
                <a:gdLst>
                  <a:gd name="T0" fmla="*/ 42365779 w 10"/>
                  <a:gd name="T1" fmla="*/ 84723748 h 10"/>
                  <a:gd name="T2" fmla="*/ 338913216 w 10"/>
                  <a:gd name="T3" fmla="*/ 42365128 h 10"/>
                  <a:gd name="T4" fmla="*/ 338913216 w 10"/>
                  <a:gd name="T5" fmla="*/ 338908009 h 10"/>
                  <a:gd name="T6" fmla="*/ 84731558 w 10"/>
                  <a:gd name="T7" fmla="*/ 338908009 h 10"/>
                  <a:gd name="T8" fmla="*/ 42365779 w 10"/>
                  <a:gd name="T9" fmla="*/ 84723748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1" y="2"/>
                    </a:moveTo>
                    <a:cubicBezTo>
                      <a:pt x="3" y="0"/>
                      <a:pt x="6" y="0"/>
                      <a:pt x="8" y="1"/>
                    </a:cubicBezTo>
                    <a:cubicBezTo>
                      <a:pt x="10" y="3"/>
                      <a:pt x="10" y="6"/>
                      <a:pt x="8" y="8"/>
                    </a:cubicBezTo>
                    <a:cubicBezTo>
                      <a:pt x="7" y="10"/>
                      <a:pt x="4" y="10"/>
                      <a:pt x="2" y="8"/>
                    </a:cubicBezTo>
                    <a:cubicBezTo>
                      <a:pt x="0" y="6"/>
                      <a:pt x="0" y="4"/>
                      <a:pt x="1" y="2"/>
                    </a:cubicBezTo>
                    <a:close/>
                  </a:path>
                </a:pathLst>
              </a:custGeom>
              <a:solidFill>
                <a:srgbClr val="FED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74" name="Freeform 152"/>
              <p:cNvSpPr>
                <a:spLocks/>
              </p:cNvSpPr>
              <p:nvPr/>
            </p:nvSpPr>
            <p:spPr bwMode="auto">
              <a:xfrm>
                <a:off x="6303963" y="3003550"/>
                <a:ext cx="107950" cy="107950"/>
              </a:xfrm>
              <a:custGeom>
                <a:avLst/>
                <a:gdLst>
                  <a:gd name="T0" fmla="*/ 120967500 w 17"/>
                  <a:gd name="T1" fmla="*/ 161290000 h 17"/>
                  <a:gd name="T2" fmla="*/ 524192500 w 17"/>
                  <a:gd name="T3" fmla="*/ 120967500 h 17"/>
                  <a:gd name="T4" fmla="*/ 564515000 w 17"/>
                  <a:gd name="T5" fmla="*/ 564515000 h 17"/>
                  <a:gd name="T6" fmla="*/ 161290000 w 17"/>
                  <a:gd name="T7" fmla="*/ 564515000 h 17"/>
                  <a:gd name="T8" fmla="*/ 120967500 w 17"/>
                  <a:gd name="T9" fmla="*/ 161290000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3" y="4"/>
                    </a:moveTo>
                    <a:cubicBezTo>
                      <a:pt x="6" y="1"/>
                      <a:pt x="10" y="0"/>
                      <a:pt x="13" y="3"/>
                    </a:cubicBezTo>
                    <a:cubicBezTo>
                      <a:pt x="16" y="6"/>
                      <a:pt x="17" y="11"/>
                      <a:pt x="14" y="14"/>
                    </a:cubicBezTo>
                    <a:cubicBezTo>
                      <a:pt x="11" y="17"/>
                      <a:pt x="7" y="17"/>
                      <a:pt x="4" y="14"/>
                    </a:cubicBezTo>
                    <a:cubicBezTo>
                      <a:pt x="1" y="12"/>
                      <a:pt x="0" y="7"/>
                      <a:pt x="3" y="4"/>
                    </a:cubicBezTo>
                    <a:close/>
                  </a:path>
                </a:pathLst>
              </a:custGeom>
              <a:solidFill>
                <a:srgbClr val="F39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75" name="Freeform 153"/>
              <p:cNvSpPr>
                <a:spLocks/>
              </p:cNvSpPr>
              <p:nvPr/>
            </p:nvSpPr>
            <p:spPr bwMode="auto">
              <a:xfrm>
                <a:off x="6323013" y="3009900"/>
                <a:ext cx="69850" cy="76200"/>
              </a:xfrm>
              <a:custGeom>
                <a:avLst/>
                <a:gdLst>
                  <a:gd name="T0" fmla="*/ 80645000 w 11"/>
                  <a:gd name="T1" fmla="*/ 120967500 h 12"/>
                  <a:gd name="T2" fmla="*/ 362902500 w 11"/>
                  <a:gd name="T3" fmla="*/ 80645000 h 12"/>
                  <a:gd name="T4" fmla="*/ 362902500 w 11"/>
                  <a:gd name="T5" fmla="*/ 403225000 h 12"/>
                  <a:gd name="T6" fmla="*/ 80645000 w 11"/>
                  <a:gd name="T7" fmla="*/ 403225000 h 12"/>
                  <a:gd name="T8" fmla="*/ 80645000 w 11"/>
                  <a:gd name="T9" fmla="*/ 120967500 h 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2" y="3"/>
                    </a:moveTo>
                    <a:cubicBezTo>
                      <a:pt x="3" y="0"/>
                      <a:pt x="7" y="0"/>
                      <a:pt x="9" y="2"/>
                    </a:cubicBezTo>
                    <a:cubicBezTo>
                      <a:pt x="11" y="4"/>
                      <a:pt x="11" y="7"/>
                      <a:pt x="9" y="10"/>
                    </a:cubicBezTo>
                    <a:cubicBezTo>
                      <a:pt x="8" y="12"/>
                      <a:pt x="4" y="12"/>
                      <a:pt x="2" y="10"/>
                    </a:cubicBezTo>
                    <a:cubicBezTo>
                      <a:pt x="0" y="8"/>
                      <a:pt x="0" y="5"/>
                      <a:pt x="2" y="3"/>
                    </a:cubicBezTo>
                    <a:close/>
                  </a:path>
                </a:pathLst>
              </a:custGeom>
              <a:solidFill>
                <a:srgbClr val="FED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76" name="Freeform 154"/>
              <p:cNvSpPr>
                <a:spLocks/>
              </p:cNvSpPr>
              <p:nvPr/>
            </p:nvSpPr>
            <p:spPr bwMode="auto">
              <a:xfrm>
                <a:off x="6348413" y="3098800"/>
                <a:ext cx="95250" cy="90487"/>
              </a:xfrm>
              <a:custGeom>
                <a:avLst/>
                <a:gdLst>
                  <a:gd name="T0" fmla="*/ 120967500 w 15"/>
                  <a:gd name="T1" fmla="*/ 125324495 h 14"/>
                  <a:gd name="T2" fmla="*/ 483870000 w 15"/>
                  <a:gd name="T3" fmla="*/ 83551818 h 14"/>
                  <a:gd name="T4" fmla="*/ 483870000 w 15"/>
                  <a:gd name="T5" fmla="*/ 501297980 h 14"/>
                  <a:gd name="T6" fmla="*/ 120967500 w 15"/>
                  <a:gd name="T7" fmla="*/ 501297980 h 14"/>
                  <a:gd name="T8" fmla="*/ 120967500 w 15"/>
                  <a:gd name="T9" fmla="*/ 125324495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" h="14">
                    <a:moveTo>
                      <a:pt x="3" y="3"/>
                    </a:moveTo>
                    <a:cubicBezTo>
                      <a:pt x="5" y="0"/>
                      <a:pt x="9" y="0"/>
                      <a:pt x="12" y="2"/>
                    </a:cubicBezTo>
                    <a:cubicBezTo>
                      <a:pt x="14" y="5"/>
                      <a:pt x="15" y="9"/>
                      <a:pt x="12" y="12"/>
                    </a:cubicBezTo>
                    <a:cubicBezTo>
                      <a:pt x="10" y="14"/>
                      <a:pt x="6" y="14"/>
                      <a:pt x="3" y="12"/>
                    </a:cubicBezTo>
                    <a:cubicBezTo>
                      <a:pt x="1" y="10"/>
                      <a:pt x="0" y="6"/>
                      <a:pt x="3" y="3"/>
                    </a:cubicBezTo>
                    <a:close/>
                  </a:path>
                </a:pathLst>
              </a:custGeom>
              <a:solidFill>
                <a:srgbClr val="F39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77" name="Freeform 155"/>
              <p:cNvSpPr>
                <a:spLocks/>
              </p:cNvSpPr>
              <p:nvPr/>
            </p:nvSpPr>
            <p:spPr bwMode="auto">
              <a:xfrm>
                <a:off x="6367463" y="3105150"/>
                <a:ext cx="57150" cy="58737"/>
              </a:xfrm>
              <a:custGeom>
                <a:avLst/>
                <a:gdLst>
                  <a:gd name="T0" fmla="*/ 80645000 w 9"/>
                  <a:gd name="T1" fmla="*/ 85188229 h 9"/>
                  <a:gd name="T2" fmla="*/ 282257500 w 9"/>
                  <a:gd name="T3" fmla="*/ 85188229 h 9"/>
                  <a:gd name="T4" fmla="*/ 322580000 w 9"/>
                  <a:gd name="T5" fmla="*/ 298149012 h 9"/>
                  <a:gd name="T6" fmla="*/ 80645000 w 9"/>
                  <a:gd name="T7" fmla="*/ 340746390 h 9"/>
                  <a:gd name="T8" fmla="*/ 80645000 w 9"/>
                  <a:gd name="T9" fmla="*/ 85188229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2" y="2"/>
                    </a:moveTo>
                    <a:cubicBezTo>
                      <a:pt x="3" y="0"/>
                      <a:pt x="6" y="0"/>
                      <a:pt x="7" y="2"/>
                    </a:cubicBezTo>
                    <a:cubicBezTo>
                      <a:pt x="9" y="3"/>
                      <a:pt x="9" y="6"/>
                      <a:pt x="8" y="7"/>
                    </a:cubicBezTo>
                    <a:cubicBezTo>
                      <a:pt x="6" y="9"/>
                      <a:pt x="4" y="9"/>
                      <a:pt x="2" y="8"/>
                    </a:cubicBezTo>
                    <a:cubicBezTo>
                      <a:pt x="1" y="6"/>
                      <a:pt x="0" y="4"/>
                      <a:pt x="2" y="2"/>
                    </a:cubicBezTo>
                    <a:close/>
                  </a:path>
                </a:pathLst>
              </a:custGeom>
              <a:solidFill>
                <a:srgbClr val="FED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78" name="Freeform 156"/>
              <p:cNvSpPr>
                <a:spLocks/>
              </p:cNvSpPr>
              <p:nvPr/>
            </p:nvSpPr>
            <p:spPr bwMode="auto">
              <a:xfrm>
                <a:off x="6207125" y="3079750"/>
                <a:ext cx="76200" cy="77787"/>
              </a:xfrm>
              <a:custGeom>
                <a:avLst/>
                <a:gdLst>
                  <a:gd name="T0" fmla="*/ 80645000 w 12"/>
                  <a:gd name="T1" fmla="*/ 84042371 h 12"/>
                  <a:gd name="T2" fmla="*/ 362902500 w 12"/>
                  <a:gd name="T3" fmla="*/ 84042371 h 12"/>
                  <a:gd name="T4" fmla="*/ 403225000 w 12"/>
                  <a:gd name="T5" fmla="*/ 420198892 h 12"/>
                  <a:gd name="T6" fmla="*/ 80645000 w 12"/>
                  <a:gd name="T7" fmla="*/ 420198892 h 12"/>
                  <a:gd name="T8" fmla="*/ 80645000 w 12"/>
                  <a:gd name="T9" fmla="*/ 84042371 h 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2" y="2"/>
                    </a:moveTo>
                    <a:cubicBezTo>
                      <a:pt x="4" y="0"/>
                      <a:pt x="7" y="0"/>
                      <a:pt x="9" y="2"/>
                    </a:cubicBezTo>
                    <a:cubicBezTo>
                      <a:pt x="11" y="4"/>
                      <a:pt x="12" y="7"/>
                      <a:pt x="10" y="10"/>
                    </a:cubicBezTo>
                    <a:cubicBezTo>
                      <a:pt x="8" y="12"/>
                      <a:pt x="4" y="12"/>
                      <a:pt x="2" y="10"/>
                    </a:cubicBezTo>
                    <a:cubicBezTo>
                      <a:pt x="0" y="8"/>
                      <a:pt x="0" y="4"/>
                      <a:pt x="2" y="2"/>
                    </a:cubicBezTo>
                    <a:close/>
                  </a:path>
                </a:pathLst>
              </a:custGeom>
              <a:solidFill>
                <a:srgbClr val="F39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79" name="Freeform 157"/>
              <p:cNvSpPr>
                <a:spLocks/>
              </p:cNvSpPr>
              <p:nvPr/>
            </p:nvSpPr>
            <p:spPr bwMode="auto">
              <a:xfrm>
                <a:off x="6219825" y="3086100"/>
                <a:ext cx="50800" cy="52387"/>
              </a:xfrm>
              <a:custGeom>
                <a:avLst/>
                <a:gdLst>
                  <a:gd name="T0" fmla="*/ 40322500 w 8"/>
                  <a:gd name="T1" fmla="*/ 42878760 h 8"/>
                  <a:gd name="T2" fmla="*/ 241935000 w 8"/>
                  <a:gd name="T3" fmla="*/ 42878760 h 8"/>
                  <a:gd name="T4" fmla="*/ 282257500 w 8"/>
                  <a:gd name="T5" fmla="*/ 300170962 h 8"/>
                  <a:gd name="T6" fmla="*/ 40322500 w 8"/>
                  <a:gd name="T7" fmla="*/ 300170962 h 8"/>
                  <a:gd name="T8" fmla="*/ 40322500 w 8"/>
                  <a:gd name="T9" fmla="*/ 42878760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1" y="1"/>
                    </a:moveTo>
                    <a:cubicBezTo>
                      <a:pt x="2" y="0"/>
                      <a:pt x="5" y="0"/>
                      <a:pt x="6" y="1"/>
                    </a:cubicBezTo>
                    <a:cubicBezTo>
                      <a:pt x="8" y="3"/>
                      <a:pt x="8" y="5"/>
                      <a:pt x="7" y="7"/>
                    </a:cubicBezTo>
                    <a:cubicBezTo>
                      <a:pt x="5" y="8"/>
                      <a:pt x="3" y="8"/>
                      <a:pt x="1" y="7"/>
                    </a:cubicBezTo>
                    <a:cubicBezTo>
                      <a:pt x="0" y="5"/>
                      <a:pt x="0" y="3"/>
                      <a:pt x="1" y="1"/>
                    </a:cubicBezTo>
                    <a:close/>
                  </a:path>
                </a:pathLst>
              </a:custGeom>
              <a:solidFill>
                <a:srgbClr val="FED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80" name="Freeform 158"/>
              <p:cNvSpPr>
                <a:spLocks/>
              </p:cNvSpPr>
              <p:nvPr/>
            </p:nvSpPr>
            <p:spPr bwMode="auto">
              <a:xfrm>
                <a:off x="6213475" y="3144838"/>
                <a:ext cx="96838" cy="101600"/>
              </a:xfrm>
              <a:custGeom>
                <a:avLst/>
                <a:gdLst>
                  <a:gd name="T0" fmla="*/ 83358150 w 15"/>
                  <a:gd name="T1" fmla="*/ 120967500 h 16"/>
                  <a:gd name="T2" fmla="*/ 500135991 w 15"/>
                  <a:gd name="T3" fmla="*/ 120967500 h 16"/>
                  <a:gd name="T4" fmla="*/ 541815066 w 15"/>
                  <a:gd name="T5" fmla="*/ 524192500 h 16"/>
                  <a:gd name="T6" fmla="*/ 125037226 w 15"/>
                  <a:gd name="T7" fmla="*/ 524192500 h 16"/>
                  <a:gd name="T8" fmla="*/ 83358150 w 15"/>
                  <a:gd name="T9" fmla="*/ 120967500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" h="16">
                    <a:moveTo>
                      <a:pt x="2" y="3"/>
                    </a:moveTo>
                    <a:cubicBezTo>
                      <a:pt x="5" y="0"/>
                      <a:pt x="9" y="0"/>
                      <a:pt x="12" y="3"/>
                    </a:cubicBezTo>
                    <a:cubicBezTo>
                      <a:pt x="15" y="5"/>
                      <a:pt x="15" y="10"/>
                      <a:pt x="13" y="13"/>
                    </a:cubicBezTo>
                    <a:cubicBezTo>
                      <a:pt x="10" y="16"/>
                      <a:pt x="6" y="16"/>
                      <a:pt x="3" y="13"/>
                    </a:cubicBezTo>
                    <a:cubicBezTo>
                      <a:pt x="0" y="11"/>
                      <a:pt x="0" y="6"/>
                      <a:pt x="2" y="3"/>
                    </a:cubicBezTo>
                    <a:close/>
                  </a:path>
                </a:pathLst>
              </a:custGeom>
              <a:solidFill>
                <a:srgbClr val="F39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81" name="Freeform 159"/>
              <p:cNvSpPr>
                <a:spLocks/>
              </p:cNvSpPr>
              <p:nvPr/>
            </p:nvSpPr>
            <p:spPr bwMode="auto">
              <a:xfrm>
                <a:off x="6219825" y="3151188"/>
                <a:ext cx="77788" cy="76200"/>
              </a:xfrm>
              <a:custGeom>
                <a:avLst/>
                <a:gdLst>
                  <a:gd name="T0" fmla="*/ 84043452 w 12"/>
                  <a:gd name="T1" fmla="*/ 80645000 h 12"/>
                  <a:gd name="T2" fmla="*/ 378185809 w 12"/>
                  <a:gd name="T3" fmla="*/ 80645000 h 12"/>
                  <a:gd name="T4" fmla="*/ 420204294 w 12"/>
                  <a:gd name="T5" fmla="*/ 362902500 h 12"/>
                  <a:gd name="T6" fmla="*/ 126061936 w 12"/>
                  <a:gd name="T7" fmla="*/ 403225000 h 12"/>
                  <a:gd name="T8" fmla="*/ 84043452 w 12"/>
                  <a:gd name="T9" fmla="*/ 80645000 h 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2" y="2"/>
                    </a:moveTo>
                    <a:cubicBezTo>
                      <a:pt x="4" y="0"/>
                      <a:pt x="7" y="0"/>
                      <a:pt x="9" y="2"/>
                    </a:cubicBezTo>
                    <a:cubicBezTo>
                      <a:pt x="11" y="4"/>
                      <a:pt x="12" y="7"/>
                      <a:pt x="10" y="9"/>
                    </a:cubicBezTo>
                    <a:cubicBezTo>
                      <a:pt x="8" y="11"/>
                      <a:pt x="5" y="12"/>
                      <a:pt x="3" y="10"/>
                    </a:cubicBezTo>
                    <a:cubicBezTo>
                      <a:pt x="1" y="8"/>
                      <a:pt x="0" y="4"/>
                      <a:pt x="2" y="2"/>
                    </a:cubicBezTo>
                    <a:close/>
                  </a:path>
                </a:pathLst>
              </a:custGeom>
              <a:solidFill>
                <a:srgbClr val="FED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82" name="Freeform 160"/>
              <p:cNvSpPr>
                <a:spLocks/>
              </p:cNvSpPr>
              <p:nvPr/>
            </p:nvSpPr>
            <p:spPr bwMode="auto">
              <a:xfrm>
                <a:off x="6451600" y="3925888"/>
                <a:ext cx="173038" cy="219075"/>
              </a:xfrm>
              <a:custGeom>
                <a:avLst/>
                <a:gdLst>
                  <a:gd name="T0" fmla="*/ 41074094 w 27"/>
                  <a:gd name="T1" fmla="*/ 539723479 h 34"/>
                  <a:gd name="T2" fmla="*/ 41074094 w 27"/>
                  <a:gd name="T3" fmla="*/ 1162482827 h 34"/>
                  <a:gd name="T4" fmla="*/ 862530342 w 27"/>
                  <a:gd name="T5" fmla="*/ 1162482827 h 34"/>
                  <a:gd name="T6" fmla="*/ 1108968498 w 27"/>
                  <a:gd name="T7" fmla="*/ 1411583989 h 34"/>
                  <a:gd name="T8" fmla="*/ 451802218 w 27"/>
                  <a:gd name="T9" fmla="*/ 498208767 h 34"/>
                  <a:gd name="T10" fmla="*/ 205364062 w 27"/>
                  <a:gd name="T11" fmla="*/ 0 h 34"/>
                  <a:gd name="T12" fmla="*/ 41074094 w 27"/>
                  <a:gd name="T13" fmla="*/ 539723479 h 3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7" h="34">
                    <a:moveTo>
                      <a:pt x="1" y="13"/>
                    </a:moveTo>
                    <a:cubicBezTo>
                      <a:pt x="0" y="18"/>
                      <a:pt x="1" y="24"/>
                      <a:pt x="1" y="28"/>
                    </a:cubicBezTo>
                    <a:cubicBezTo>
                      <a:pt x="6" y="19"/>
                      <a:pt x="13" y="22"/>
                      <a:pt x="21" y="28"/>
                    </a:cubicBezTo>
                    <a:cubicBezTo>
                      <a:pt x="27" y="34"/>
                      <a:pt x="27" y="34"/>
                      <a:pt x="27" y="34"/>
                    </a:cubicBezTo>
                    <a:cubicBezTo>
                      <a:pt x="24" y="16"/>
                      <a:pt x="16" y="22"/>
                      <a:pt x="11" y="12"/>
                    </a:cubicBezTo>
                    <a:cubicBezTo>
                      <a:pt x="9" y="7"/>
                      <a:pt x="9" y="2"/>
                      <a:pt x="5" y="0"/>
                    </a:cubicBezTo>
                    <a:cubicBezTo>
                      <a:pt x="6" y="1"/>
                      <a:pt x="2" y="6"/>
                      <a:pt x="1" y="13"/>
                    </a:cubicBezTo>
                    <a:close/>
                  </a:path>
                </a:pathLst>
              </a:custGeom>
              <a:solidFill>
                <a:srgbClr val="E84D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83" name="Freeform 161"/>
              <p:cNvSpPr>
                <a:spLocks/>
              </p:cNvSpPr>
              <p:nvPr/>
            </p:nvSpPr>
            <p:spPr bwMode="auto">
              <a:xfrm>
                <a:off x="6515100" y="3651250"/>
                <a:ext cx="346075" cy="525462"/>
              </a:xfrm>
              <a:custGeom>
                <a:avLst/>
                <a:gdLst>
                  <a:gd name="T0" fmla="*/ 369652962 w 54"/>
                  <a:gd name="T1" fmla="*/ 1888914137 h 82"/>
                  <a:gd name="T2" fmla="*/ 862527850 w 54"/>
                  <a:gd name="T3" fmla="*/ 2147483646 h 82"/>
                  <a:gd name="T4" fmla="*/ 944669392 w 54"/>
                  <a:gd name="T5" fmla="*/ 2147483646 h 82"/>
                  <a:gd name="T6" fmla="*/ 2147483646 w 54"/>
                  <a:gd name="T7" fmla="*/ 1519347741 h 82"/>
                  <a:gd name="T8" fmla="*/ 2012560710 w 54"/>
                  <a:gd name="T9" fmla="*/ 1108712004 h 82"/>
                  <a:gd name="T10" fmla="*/ 1766123266 w 54"/>
                  <a:gd name="T11" fmla="*/ 451698670 h 82"/>
                  <a:gd name="T12" fmla="*/ 1766123266 w 54"/>
                  <a:gd name="T13" fmla="*/ 0 h 82"/>
                  <a:gd name="T14" fmla="*/ 1478618255 w 54"/>
                  <a:gd name="T15" fmla="*/ 0 h 82"/>
                  <a:gd name="T16" fmla="*/ 739305923 w 54"/>
                  <a:gd name="T17" fmla="*/ 451698670 h 82"/>
                  <a:gd name="T18" fmla="*/ 780379899 w 54"/>
                  <a:gd name="T19" fmla="*/ 903397339 h 82"/>
                  <a:gd name="T20" fmla="*/ 1396470304 w 54"/>
                  <a:gd name="T21" fmla="*/ 903397339 h 82"/>
                  <a:gd name="T22" fmla="*/ 533942455 w 54"/>
                  <a:gd name="T23" fmla="*/ 1067649071 h 82"/>
                  <a:gd name="T24" fmla="*/ 41073975 w 54"/>
                  <a:gd name="T25" fmla="*/ 944460272 h 82"/>
                  <a:gd name="T26" fmla="*/ 616090406 w 54"/>
                  <a:gd name="T27" fmla="*/ 1642536539 h 82"/>
                  <a:gd name="T28" fmla="*/ 410726937 w 54"/>
                  <a:gd name="T29" fmla="*/ 1847851204 h 82"/>
                  <a:gd name="T30" fmla="*/ 369652962 w 54"/>
                  <a:gd name="T31" fmla="*/ 1888914137 h 82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54" h="82">
                    <a:moveTo>
                      <a:pt x="9" y="46"/>
                    </a:moveTo>
                    <a:cubicBezTo>
                      <a:pt x="9" y="51"/>
                      <a:pt x="23" y="63"/>
                      <a:pt x="21" y="82"/>
                    </a:cubicBezTo>
                    <a:cubicBezTo>
                      <a:pt x="25" y="82"/>
                      <a:pt x="21" y="67"/>
                      <a:pt x="23" y="61"/>
                    </a:cubicBezTo>
                    <a:cubicBezTo>
                      <a:pt x="32" y="39"/>
                      <a:pt x="54" y="45"/>
                      <a:pt x="54" y="37"/>
                    </a:cubicBezTo>
                    <a:cubicBezTo>
                      <a:pt x="54" y="34"/>
                      <a:pt x="50" y="36"/>
                      <a:pt x="49" y="27"/>
                    </a:cubicBezTo>
                    <a:cubicBezTo>
                      <a:pt x="48" y="21"/>
                      <a:pt x="43" y="21"/>
                      <a:pt x="43" y="11"/>
                    </a:cubicBezTo>
                    <a:cubicBezTo>
                      <a:pt x="43" y="4"/>
                      <a:pt x="36" y="6"/>
                      <a:pt x="43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1" y="2"/>
                      <a:pt x="22" y="8"/>
                      <a:pt x="18" y="11"/>
                    </a:cubicBezTo>
                    <a:cubicBezTo>
                      <a:pt x="15" y="15"/>
                      <a:pt x="15" y="20"/>
                      <a:pt x="19" y="22"/>
                    </a:cubicBezTo>
                    <a:cubicBezTo>
                      <a:pt x="22" y="22"/>
                      <a:pt x="34" y="21"/>
                      <a:pt x="34" y="22"/>
                    </a:cubicBezTo>
                    <a:cubicBezTo>
                      <a:pt x="32" y="23"/>
                      <a:pt x="20" y="31"/>
                      <a:pt x="13" y="26"/>
                    </a:cubicBezTo>
                    <a:cubicBezTo>
                      <a:pt x="7" y="21"/>
                      <a:pt x="3" y="22"/>
                      <a:pt x="1" y="23"/>
                    </a:cubicBezTo>
                    <a:cubicBezTo>
                      <a:pt x="0" y="23"/>
                      <a:pt x="10" y="36"/>
                      <a:pt x="15" y="40"/>
                    </a:cubicBezTo>
                    <a:cubicBezTo>
                      <a:pt x="20" y="44"/>
                      <a:pt x="15" y="46"/>
                      <a:pt x="10" y="45"/>
                    </a:cubicBezTo>
                    <a:cubicBezTo>
                      <a:pt x="9" y="44"/>
                      <a:pt x="9" y="45"/>
                      <a:pt x="9" y="46"/>
                    </a:cubicBezTo>
                    <a:close/>
                  </a:path>
                </a:pathLst>
              </a:custGeom>
              <a:solidFill>
                <a:srgbClr val="E84D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84" name="Freeform 162"/>
              <p:cNvSpPr>
                <a:spLocks/>
              </p:cNvSpPr>
              <p:nvPr/>
            </p:nvSpPr>
            <p:spPr bwMode="auto">
              <a:xfrm>
                <a:off x="6521450" y="3419475"/>
                <a:ext cx="339725" cy="333375"/>
              </a:xfrm>
              <a:custGeom>
                <a:avLst/>
                <a:gdLst>
                  <a:gd name="T0" fmla="*/ 82174991 w 53"/>
                  <a:gd name="T1" fmla="*/ 2096185067 h 52"/>
                  <a:gd name="T2" fmla="*/ 1355868115 w 53"/>
                  <a:gd name="T3" fmla="*/ 1397456712 h 52"/>
                  <a:gd name="T4" fmla="*/ 1766736658 w 53"/>
                  <a:gd name="T5" fmla="*/ 1397456712 h 52"/>
                  <a:gd name="T6" fmla="*/ 2013255219 w 53"/>
                  <a:gd name="T7" fmla="*/ 123303873 h 52"/>
                  <a:gd name="T8" fmla="*/ 2147483646 w 53"/>
                  <a:gd name="T9" fmla="*/ 0 h 52"/>
                  <a:gd name="T10" fmla="*/ 1684561667 w 53"/>
                  <a:gd name="T11" fmla="*/ 287709036 h 52"/>
                  <a:gd name="T12" fmla="*/ 205437476 w 53"/>
                  <a:gd name="T13" fmla="*/ 1808476031 h 52"/>
                  <a:gd name="T14" fmla="*/ 82174991 w 53"/>
                  <a:gd name="T15" fmla="*/ 2096185067 h 5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53" h="52">
                    <a:moveTo>
                      <a:pt x="2" y="51"/>
                    </a:moveTo>
                    <a:cubicBezTo>
                      <a:pt x="4" y="52"/>
                      <a:pt x="26" y="35"/>
                      <a:pt x="33" y="34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39" y="30"/>
                      <a:pt x="20" y="22"/>
                      <a:pt x="49" y="3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49" y="1"/>
                      <a:pt x="44" y="3"/>
                      <a:pt x="41" y="7"/>
                    </a:cubicBezTo>
                    <a:cubicBezTo>
                      <a:pt x="26" y="23"/>
                      <a:pt x="16" y="30"/>
                      <a:pt x="5" y="44"/>
                    </a:cubicBezTo>
                    <a:cubicBezTo>
                      <a:pt x="2" y="48"/>
                      <a:pt x="0" y="49"/>
                      <a:pt x="2" y="51"/>
                    </a:cubicBezTo>
                    <a:close/>
                  </a:path>
                </a:pathLst>
              </a:custGeom>
              <a:solidFill>
                <a:srgbClr val="E84D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85" name="Freeform 163"/>
              <p:cNvSpPr>
                <a:spLocks/>
              </p:cNvSpPr>
              <p:nvPr/>
            </p:nvSpPr>
            <p:spPr bwMode="auto">
              <a:xfrm>
                <a:off x="6169025" y="3805238"/>
                <a:ext cx="268288" cy="557212"/>
              </a:xfrm>
              <a:custGeom>
                <a:avLst/>
                <a:gdLst>
                  <a:gd name="T0" fmla="*/ 1632161987 w 42"/>
                  <a:gd name="T1" fmla="*/ 1599806890 h 87"/>
                  <a:gd name="T2" fmla="*/ 1183316163 w 42"/>
                  <a:gd name="T3" fmla="*/ 410204103 h 87"/>
                  <a:gd name="T4" fmla="*/ 1020101242 w 42"/>
                  <a:gd name="T5" fmla="*/ 574287025 h 87"/>
                  <a:gd name="T6" fmla="*/ 1060906569 w 42"/>
                  <a:gd name="T7" fmla="*/ 1394701636 h 87"/>
                  <a:gd name="T8" fmla="*/ 285630903 w 42"/>
                  <a:gd name="T9" fmla="*/ 2147483646 h 87"/>
                  <a:gd name="T10" fmla="*/ 81610654 w 42"/>
                  <a:gd name="T11" fmla="*/ 2147483646 h 87"/>
                  <a:gd name="T12" fmla="*/ 816080994 w 42"/>
                  <a:gd name="T13" fmla="*/ 2147483646 h 87"/>
                  <a:gd name="T14" fmla="*/ 1713772642 w 42"/>
                  <a:gd name="T15" fmla="*/ 1968988661 h 87"/>
                  <a:gd name="T16" fmla="*/ 1632161987 w 42"/>
                  <a:gd name="T17" fmla="*/ 1599806890 h 8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2" h="87">
                    <a:moveTo>
                      <a:pt x="40" y="39"/>
                    </a:moveTo>
                    <a:cubicBezTo>
                      <a:pt x="40" y="36"/>
                      <a:pt x="41" y="0"/>
                      <a:pt x="29" y="10"/>
                    </a:cubicBezTo>
                    <a:cubicBezTo>
                      <a:pt x="26" y="12"/>
                      <a:pt x="25" y="14"/>
                      <a:pt x="25" y="14"/>
                    </a:cubicBezTo>
                    <a:cubicBezTo>
                      <a:pt x="28" y="19"/>
                      <a:pt x="31" y="28"/>
                      <a:pt x="26" y="34"/>
                    </a:cubicBezTo>
                    <a:cubicBezTo>
                      <a:pt x="20" y="41"/>
                      <a:pt x="15" y="39"/>
                      <a:pt x="7" y="60"/>
                    </a:cubicBezTo>
                    <a:cubicBezTo>
                      <a:pt x="4" y="68"/>
                      <a:pt x="0" y="79"/>
                      <a:pt x="2" y="87"/>
                    </a:cubicBezTo>
                    <a:cubicBezTo>
                      <a:pt x="4" y="74"/>
                      <a:pt x="14" y="57"/>
                      <a:pt x="20" y="55"/>
                    </a:cubicBezTo>
                    <a:cubicBezTo>
                      <a:pt x="34" y="50"/>
                      <a:pt x="30" y="37"/>
                      <a:pt x="42" y="48"/>
                    </a:cubicBezTo>
                    <a:cubicBezTo>
                      <a:pt x="41" y="46"/>
                      <a:pt x="40" y="43"/>
                      <a:pt x="40" y="39"/>
                    </a:cubicBezTo>
                    <a:close/>
                  </a:path>
                </a:pathLst>
              </a:custGeom>
              <a:solidFill>
                <a:srgbClr val="E84D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86" name="Freeform 164"/>
              <p:cNvSpPr>
                <a:spLocks/>
              </p:cNvSpPr>
              <p:nvPr/>
            </p:nvSpPr>
            <p:spPr bwMode="auto">
              <a:xfrm>
                <a:off x="6238875" y="4054475"/>
                <a:ext cx="725488" cy="558800"/>
              </a:xfrm>
              <a:custGeom>
                <a:avLst/>
                <a:gdLst>
                  <a:gd name="T0" fmla="*/ 2147483646 w 113"/>
                  <a:gd name="T1" fmla="*/ 2147483646 h 87"/>
                  <a:gd name="T2" fmla="*/ 1442687460 w 113"/>
                  <a:gd name="T3" fmla="*/ 2147483646 h 87"/>
                  <a:gd name="T4" fmla="*/ 659513534 w 113"/>
                  <a:gd name="T5" fmla="*/ 2147483646 h 87"/>
                  <a:gd name="T6" fmla="*/ 288538776 w 113"/>
                  <a:gd name="T7" fmla="*/ 1980226625 h 87"/>
                  <a:gd name="T8" fmla="*/ 0 w 113"/>
                  <a:gd name="T9" fmla="*/ 2147483646 h 87"/>
                  <a:gd name="T10" fmla="*/ 329756767 w 113"/>
                  <a:gd name="T11" fmla="*/ 2147483646 h 87"/>
                  <a:gd name="T12" fmla="*/ 1154148684 w 113"/>
                  <a:gd name="T13" fmla="*/ 2147483646 h 87"/>
                  <a:gd name="T14" fmla="*/ 2147483646 w 113"/>
                  <a:gd name="T15" fmla="*/ 2147483646 h 87"/>
                  <a:gd name="T16" fmla="*/ 2147483646 w 113"/>
                  <a:gd name="T17" fmla="*/ 2147483646 h 87"/>
                  <a:gd name="T18" fmla="*/ 2147483646 w 113"/>
                  <a:gd name="T19" fmla="*/ 2147483646 h 87"/>
                  <a:gd name="T20" fmla="*/ 2147483646 w 113"/>
                  <a:gd name="T21" fmla="*/ 1650194207 h 87"/>
                  <a:gd name="T22" fmla="*/ 2147483646 w 113"/>
                  <a:gd name="T23" fmla="*/ 0 h 87"/>
                  <a:gd name="T24" fmla="*/ 2147483646 w 113"/>
                  <a:gd name="T25" fmla="*/ 618822828 h 87"/>
                  <a:gd name="T26" fmla="*/ 2147483646 w 113"/>
                  <a:gd name="T27" fmla="*/ 825097103 h 87"/>
                  <a:gd name="T28" fmla="*/ 2147483646 w 113"/>
                  <a:gd name="T29" fmla="*/ 2021481480 h 87"/>
                  <a:gd name="T30" fmla="*/ 2147483646 w 113"/>
                  <a:gd name="T31" fmla="*/ 2147483646 h 87"/>
                  <a:gd name="T32" fmla="*/ 2147483646 w 113"/>
                  <a:gd name="T33" fmla="*/ 2147483646 h 8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13" h="87">
                    <a:moveTo>
                      <a:pt x="61" y="71"/>
                    </a:moveTo>
                    <a:cubicBezTo>
                      <a:pt x="52" y="70"/>
                      <a:pt x="50" y="75"/>
                      <a:pt x="35" y="71"/>
                    </a:cubicBezTo>
                    <a:cubicBezTo>
                      <a:pt x="18" y="66"/>
                      <a:pt x="22" y="63"/>
                      <a:pt x="16" y="60"/>
                    </a:cubicBezTo>
                    <a:cubicBezTo>
                      <a:pt x="11" y="57"/>
                      <a:pt x="7" y="48"/>
                      <a:pt x="7" y="48"/>
                    </a:cubicBezTo>
                    <a:cubicBezTo>
                      <a:pt x="3" y="53"/>
                      <a:pt x="2" y="58"/>
                      <a:pt x="0" y="62"/>
                    </a:cubicBezTo>
                    <a:cubicBezTo>
                      <a:pt x="15" y="79"/>
                      <a:pt x="1" y="52"/>
                      <a:pt x="8" y="58"/>
                    </a:cubicBezTo>
                    <a:cubicBezTo>
                      <a:pt x="11" y="61"/>
                      <a:pt x="15" y="75"/>
                      <a:pt x="28" y="79"/>
                    </a:cubicBezTo>
                    <a:cubicBezTo>
                      <a:pt x="46" y="84"/>
                      <a:pt x="48" y="87"/>
                      <a:pt x="70" y="77"/>
                    </a:cubicBezTo>
                    <a:cubicBezTo>
                      <a:pt x="78" y="74"/>
                      <a:pt x="85" y="70"/>
                      <a:pt x="90" y="67"/>
                    </a:cubicBezTo>
                    <a:cubicBezTo>
                      <a:pt x="92" y="65"/>
                      <a:pt x="83" y="59"/>
                      <a:pt x="81" y="59"/>
                    </a:cubicBezTo>
                    <a:cubicBezTo>
                      <a:pt x="80" y="58"/>
                      <a:pt x="107" y="59"/>
                      <a:pt x="110" y="40"/>
                    </a:cubicBezTo>
                    <a:cubicBezTo>
                      <a:pt x="113" y="24"/>
                      <a:pt x="107" y="9"/>
                      <a:pt x="94" y="0"/>
                    </a:cubicBezTo>
                    <a:cubicBezTo>
                      <a:pt x="96" y="3"/>
                      <a:pt x="101" y="14"/>
                      <a:pt x="101" y="15"/>
                    </a:cubicBezTo>
                    <a:cubicBezTo>
                      <a:pt x="100" y="17"/>
                      <a:pt x="97" y="18"/>
                      <a:pt x="95" y="20"/>
                    </a:cubicBezTo>
                    <a:cubicBezTo>
                      <a:pt x="99" y="26"/>
                      <a:pt x="110" y="43"/>
                      <a:pt x="101" y="49"/>
                    </a:cubicBezTo>
                    <a:cubicBezTo>
                      <a:pt x="89" y="57"/>
                      <a:pt x="80" y="46"/>
                      <a:pt x="70" y="53"/>
                    </a:cubicBezTo>
                    <a:cubicBezTo>
                      <a:pt x="68" y="55"/>
                      <a:pt x="82" y="73"/>
                      <a:pt x="61" y="71"/>
                    </a:cubicBezTo>
                    <a:close/>
                  </a:path>
                </a:pathLst>
              </a:custGeom>
              <a:solidFill>
                <a:srgbClr val="B400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87" name="Freeform 165"/>
              <p:cNvSpPr>
                <a:spLocks/>
              </p:cNvSpPr>
              <p:nvPr/>
            </p:nvSpPr>
            <p:spPr bwMode="auto">
              <a:xfrm>
                <a:off x="5688013" y="3163888"/>
                <a:ext cx="506413" cy="544512"/>
              </a:xfrm>
              <a:custGeom>
                <a:avLst/>
                <a:gdLst>
                  <a:gd name="T0" fmla="*/ 2054594464 w 79"/>
                  <a:gd name="T1" fmla="*/ 1477337928 h 85"/>
                  <a:gd name="T2" fmla="*/ 2147483646 w 79"/>
                  <a:gd name="T3" fmla="*/ 861776721 h 85"/>
                  <a:gd name="T4" fmla="*/ 2147483646 w 79"/>
                  <a:gd name="T5" fmla="*/ 820739735 h 85"/>
                  <a:gd name="T6" fmla="*/ 2147483646 w 79"/>
                  <a:gd name="T7" fmla="*/ 328295894 h 85"/>
                  <a:gd name="T8" fmla="*/ 1890221779 w 79"/>
                  <a:gd name="T9" fmla="*/ 451406854 h 85"/>
                  <a:gd name="T10" fmla="*/ 1150570336 w 79"/>
                  <a:gd name="T11" fmla="*/ 533480827 h 85"/>
                  <a:gd name="T12" fmla="*/ 616375134 w 79"/>
                  <a:gd name="T13" fmla="*/ 1149042034 h 85"/>
                  <a:gd name="T14" fmla="*/ 821837786 w 79"/>
                  <a:gd name="T15" fmla="*/ 1190079021 h 85"/>
                  <a:gd name="T16" fmla="*/ 328732550 w 79"/>
                  <a:gd name="T17" fmla="*/ 2147483646 h 85"/>
                  <a:gd name="T18" fmla="*/ 616375134 w 79"/>
                  <a:gd name="T19" fmla="*/ 2147483646 h 85"/>
                  <a:gd name="T20" fmla="*/ 862927752 w 79"/>
                  <a:gd name="T21" fmla="*/ 2147483646 h 85"/>
                  <a:gd name="T22" fmla="*/ 698561477 w 79"/>
                  <a:gd name="T23" fmla="*/ 2147483646 h 85"/>
                  <a:gd name="T24" fmla="*/ 1561489229 w 79"/>
                  <a:gd name="T25" fmla="*/ 1518374915 h 85"/>
                  <a:gd name="T26" fmla="*/ 2054594464 w 79"/>
                  <a:gd name="T27" fmla="*/ 1477337928 h 8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79" h="85">
                    <a:moveTo>
                      <a:pt x="50" y="36"/>
                    </a:moveTo>
                    <a:cubicBezTo>
                      <a:pt x="46" y="25"/>
                      <a:pt x="54" y="19"/>
                      <a:pt x="61" y="21"/>
                    </a:cubicBezTo>
                    <a:cubicBezTo>
                      <a:pt x="74" y="24"/>
                      <a:pt x="73" y="19"/>
                      <a:pt x="79" y="20"/>
                    </a:cubicBezTo>
                    <a:cubicBezTo>
                      <a:pt x="77" y="16"/>
                      <a:pt x="74" y="12"/>
                      <a:pt x="72" y="8"/>
                    </a:cubicBezTo>
                    <a:cubicBezTo>
                      <a:pt x="65" y="0"/>
                      <a:pt x="46" y="8"/>
                      <a:pt x="46" y="11"/>
                    </a:cubicBezTo>
                    <a:cubicBezTo>
                      <a:pt x="45" y="15"/>
                      <a:pt x="37" y="6"/>
                      <a:pt x="28" y="13"/>
                    </a:cubicBezTo>
                    <a:cubicBezTo>
                      <a:pt x="19" y="20"/>
                      <a:pt x="18" y="22"/>
                      <a:pt x="15" y="28"/>
                    </a:cubicBezTo>
                    <a:cubicBezTo>
                      <a:pt x="12" y="34"/>
                      <a:pt x="18" y="26"/>
                      <a:pt x="20" y="29"/>
                    </a:cubicBezTo>
                    <a:cubicBezTo>
                      <a:pt x="22" y="33"/>
                      <a:pt x="0" y="46"/>
                      <a:pt x="8" y="63"/>
                    </a:cubicBezTo>
                    <a:cubicBezTo>
                      <a:pt x="10" y="68"/>
                      <a:pt x="9" y="78"/>
                      <a:pt x="15" y="85"/>
                    </a:cubicBezTo>
                    <a:cubicBezTo>
                      <a:pt x="12" y="78"/>
                      <a:pt x="17" y="70"/>
                      <a:pt x="21" y="71"/>
                    </a:cubicBezTo>
                    <a:cubicBezTo>
                      <a:pt x="21" y="71"/>
                      <a:pt x="16" y="68"/>
                      <a:pt x="17" y="57"/>
                    </a:cubicBezTo>
                    <a:cubicBezTo>
                      <a:pt x="18" y="50"/>
                      <a:pt x="32" y="39"/>
                      <a:pt x="38" y="37"/>
                    </a:cubicBezTo>
                    <a:cubicBezTo>
                      <a:pt x="50" y="33"/>
                      <a:pt x="52" y="40"/>
                      <a:pt x="50" y="36"/>
                    </a:cubicBezTo>
                    <a:close/>
                  </a:path>
                </a:pathLst>
              </a:custGeom>
              <a:solidFill>
                <a:srgbClr val="D500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88" name="Freeform 166"/>
              <p:cNvSpPr>
                <a:spLocks/>
              </p:cNvSpPr>
              <p:nvPr/>
            </p:nvSpPr>
            <p:spPr bwMode="auto">
              <a:xfrm>
                <a:off x="5899150" y="3400425"/>
                <a:ext cx="461963" cy="647700"/>
              </a:xfrm>
              <a:custGeom>
                <a:avLst/>
                <a:gdLst>
                  <a:gd name="T0" fmla="*/ 1729012018 w 72"/>
                  <a:gd name="T1" fmla="*/ 945872863 h 101"/>
                  <a:gd name="T2" fmla="*/ 864506009 w 72"/>
                  <a:gd name="T3" fmla="*/ 1398249630 h 101"/>
                  <a:gd name="T4" fmla="*/ 1482015801 w 72"/>
                  <a:gd name="T5" fmla="*/ 2097368032 h 101"/>
                  <a:gd name="T6" fmla="*/ 411673195 w 72"/>
                  <a:gd name="T7" fmla="*/ 2147483646 h 101"/>
                  <a:gd name="T8" fmla="*/ 1193840715 w 72"/>
                  <a:gd name="T9" fmla="*/ 2147483646 h 101"/>
                  <a:gd name="T10" fmla="*/ 1523181837 w 72"/>
                  <a:gd name="T11" fmla="*/ 2147483646 h 101"/>
                  <a:gd name="T12" fmla="*/ 2147483646 w 72"/>
                  <a:gd name="T13" fmla="*/ 2147483646 h 101"/>
                  <a:gd name="T14" fmla="*/ 2147483646 w 72"/>
                  <a:gd name="T15" fmla="*/ 2147483646 h 101"/>
                  <a:gd name="T16" fmla="*/ 2147483646 w 72"/>
                  <a:gd name="T17" fmla="*/ 2147483646 h 101"/>
                  <a:gd name="T18" fmla="*/ 1934848616 w 72"/>
                  <a:gd name="T19" fmla="*/ 2147483646 h 101"/>
                  <a:gd name="T20" fmla="*/ 1564347873 w 72"/>
                  <a:gd name="T21" fmla="*/ 2147483646 h 101"/>
                  <a:gd name="T22" fmla="*/ 2147483646 w 72"/>
                  <a:gd name="T23" fmla="*/ 2147483646 h 101"/>
                  <a:gd name="T24" fmla="*/ 1111508643 w 72"/>
                  <a:gd name="T25" fmla="*/ 2147483646 h 101"/>
                  <a:gd name="T26" fmla="*/ 1770184471 w 72"/>
                  <a:gd name="T27" fmla="*/ 2147483646 h 101"/>
                  <a:gd name="T28" fmla="*/ 2147483646 w 72"/>
                  <a:gd name="T29" fmla="*/ 2147483646 h 101"/>
                  <a:gd name="T30" fmla="*/ 2147483646 w 72"/>
                  <a:gd name="T31" fmla="*/ 2147483646 h 101"/>
                  <a:gd name="T32" fmla="*/ 1440843349 w 72"/>
                  <a:gd name="T33" fmla="*/ 1521620448 h 101"/>
                  <a:gd name="T34" fmla="*/ 1070342606 w 72"/>
                  <a:gd name="T35" fmla="*/ 1562746191 h 101"/>
                  <a:gd name="T36" fmla="*/ 1811350507 w 72"/>
                  <a:gd name="T37" fmla="*/ 1521620448 h 101"/>
                  <a:gd name="T38" fmla="*/ 2147483646 w 72"/>
                  <a:gd name="T39" fmla="*/ 1891745727 h 101"/>
                  <a:gd name="T40" fmla="*/ 2147483646 w 72"/>
                  <a:gd name="T41" fmla="*/ 1439368960 h 101"/>
                  <a:gd name="T42" fmla="*/ 2017180688 w 72"/>
                  <a:gd name="T43" fmla="*/ 822495633 h 101"/>
                  <a:gd name="T44" fmla="*/ 2147483646 w 72"/>
                  <a:gd name="T45" fmla="*/ 1562746191 h 101"/>
                  <a:gd name="T46" fmla="*/ 2147483646 w 72"/>
                  <a:gd name="T47" fmla="*/ 575747584 h 101"/>
                  <a:gd name="T48" fmla="*/ 1687845982 w 72"/>
                  <a:gd name="T49" fmla="*/ 370125279 h 101"/>
                  <a:gd name="T50" fmla="*/ 1729012018 w 72"/>
                  <a:gd name="T51" fmla="*/ 945872863 h 101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72" h="101">
                    <a:moveTo>
                      <a:pt x="42" y="23"/>
                    </a:moveTo>
                    <a:cubicBezTo>
                      <a:pt x="44" y="29"/>
                      <a:pt x="25" y="32"/>
                      <a:pt x="21" y="34"/>
                    </a:cubicBezTo>
                    <a:cubicBezTo>
                      <a:pt x="0" y="44"/>
                      <a:pt x="31" y="41"/>
                      <a:pt x="36" y="51"/>
                    </a:cubicBezTo>
                    <a:cubicBezTo>
                      <a:pt x="42" y="63"/>
                      <a:pt x="11" y="67"/>
                      <a:pt x="10" y="78"/>
                    </a:cubicBezTo>
                    <a:cubicBezTo>
                      <a:pt x="10" y="80"/>
                      <a:pt x="33" y="81"/>
                      <a:pt x="29" y="85"/>
                    </a:cubicBezTo>
                    <a:cubicBezTo>
                      <a:pt x="15" y="98"/>
                      <a:pt x="31" y="91"/>
                      <a:pt x="37" y="87"/>
                    </a:cubicBezTo>
                    <a:cubicBezTo>
                      <a:pt x="47" y="79"/>
                      <a:pt x="60" y="83"/>
                      <a:pt x="55" y="90"/>
                    </a:cubicBezTo>
                    <a:cubicBezTo>
                      <a:pt x="46" y="101"/>
                      <a:pt x="47" y="96"/>
                      <a:pt x="56" y="97"/>
                    </a:cubicBezTo>
                    <a:cubicBezTo>
                      <a:pt x="57" y="98"/>
                      <a:pt x="58" y="98"/>
                      <a:pt x="59" y="98"/>
                    </a:cubicBezTo>
                    <a:cubicBezTo>
                      <a:pt x="72" y="84"/>
                      <a:pt x="66" y="71"/>
                      <a:pt x="47" y="80"/>
                    </a:cubicBezTo>
                    <a:cubicBezTo>
                      <a:pt x="42" y="82"/>
                      <a:pt x="39" y="84"/>
                      <a:pt x="38" y="84"/>
                    </a:cubicBezTo>
                    <a:cubicBezTo>
                      <a:pt x="35" y="85"/>
                      <a:pt x="50" y="72"/>
                      <a:pt x="59" y="73"/>
                    </a:cubicBezTo>
                    <a:cubicBezTo>
                      <a:pt x="42" y="65"/>
                      <a:pt x="32" y="75"/>
                      <a:pt x="27" y="76"/>
                    </a:cubicBezTo>
                    <a:cubicBezTo>
                      <a:pt x="25" y="76"/>
                      <a:pt x="34" y="68"/>
                      <a:pt x="43" y="65"/>
                    </a:cubicBezTo>
                    <a:cubicBezTo>
                      <a:pt x="49" y="63"/>
                      <a:pt x="55" y="64"/>
                      <a:pt x="58" y="65"/>
                    </a:cubicBezTo>
                    <a:cubicBezTo>
                      <a:pt x="64" y="69"/>
                      <a:pt x="63" y="58"/>
                      <a:pt x="61" y="54"/>
                    </a:cubicBezTo>
                    <a:cubicBezTo>
                      <a:pt x="59" y="50"/>
                      <a:pt x="41" y="36"/>
                      <a:pt x="35" y="37"/>
                    </a:cubicBezTo>
                    <a:cubicBezTo>
                      <a:pt x="29" y="38"/>
                      <a:pt x="29" y="39"/>
                      <a:pt x="26" y="38"/>
                    </a:cubicBezTo>
                    <a:cubicBezTo>
                      <a:pt x="30" y="35"/>
                      <a:pt x="40" y="33"/>
                      <a:pt x="44" y="37"/>
                    </a:cubicBezTo>
                    <a:cubicBezTo>
                      <a:pt x="49" y="41"/>
                      <a:pt x="60" y="46"/>
                      <a:pt x="60" y="46"/>
                    </a:cubicBezTo>
                    <a:cubicBezTo>
                      <a:pt x="60" y="46"/>
                      <a:pt x="65" y="42"/>
                      <a:pt x="62" y="35"/>
                    </a:cubicBezTo>
                    <a:cubicBezTo>
                      <a:pt x="59" y="30"/>
                      <a:pt x="49" y="21"/>
                      <a:pt x="49" y="20"/>
                    </a:cubicBezTo>
                    <a:cubicBezTo>
                      <a:pt x="50" y="18"/>
                      <a:pt x="70" y="33"/>
                      <a:pt x="70" y="38"/>
                    </a:cubicBezTo>
                    <a:cubicBezTo>
                      <a:pt x="70" y="40"/>
                      <a:pt x="71" y="26"/>
                      <a:pt x="68" y="14"/>
                    </a:cubicBezTo>
                    <a:cubicBezTo>
                      <a:pt x="55" y="18"/>
                      <a:pt x="39" y="0"/>
                      <a:pt x="41" y="9"/>
                    </a:cubicBezTo>
                    <a:cubicBezTo>
                      <a:pt x="44" y="20"/>
                      <a:pt x="38" y="11"/>
                      <a:pt x="42" y="23"/>
                    </a:cubicBezTo>
                    <a:close/>
                  </a:path>
                </a:pathLst>
              </a:custGeom>
              <a:solidFill>
                <a:srgbClr val="E84D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89" name="Freeform 167"/>
              <p:cNvSpPr>
                <a:spLocks/>
              </p:cNvSpPr>
              <p:nvPr/>
            </p:nvSpPr>
            <p:spPr bwMode="auto">
              <a:xfrm>
                <a:off x="5635625" y="3798888"/>
                <a:ext cx="552450" cy="628650"/>
              </a:xfrm>
              <a:custGeom>
                <a:avLst/>
                <a:gdLst>
                  <a:gd name="T0" fmla="*/ 2147483646 w 86"/>
                  <a:gd name="T1" fmla="*/ 2147483646 h 98"/>
                  <a:gd name="T2" fmla="*/ 2145818581 w 86"/>
                  <a:gd name="T3" fmla="*/ 2147483646 h 98"/>
                  <a:gd name="T4" fmla="*/ 1485563745 w 86"/>
                  <a:gd name="T5" fmla="*/ 2147483646 h 98"/>
                  <a:gd name="T6" fmla="*/ 1568097206 w 86"/>
                  <a:gd name="T7" fmla="*/ 2147483646 h 98"/>
                  <a:gd name="T8" fmla="*/ 949109100 w 86"/>
                  <a:gd name="T9" fmla="*/ 2016330727 h 98"/>
                  <a:gd name="T10" fmla="*/ 495187915 w 86"/>
                  <a:gd name="T11" fmla="*/ 1316784403 h 98"/>
                  <a:gd name="T12" fmla="*/ 1155436327 w 86"/>
                  <a:gd name="T13" fmla="*/ 370345413 h 98"/>
                  <a:gd name="T14" fmla="*/ 1609363936 w 86"/>
                  <a:gd name="T15" fmla="*/ 0 h 98"/>
                  <a:gd name="T16" fmla="*/ 949109100 w 86"/>
                  <a:gd name="T17" fmla="*/ 82301832 h 98"/>
                  <a:gd name="T18" fmla="*/ 453921185 w 86"/>
                  <a:gd name="T19" fmla="*/ 946438990 h 98"/>
                  <a:gd name="T20" fmla="*/ 41266730 w 86"/>
                  <a:gd name="T21" fmla="*/ 1810582563 h 98"/>
                  <a:gd name="T22" fmla="*/ 742781873 w 86"/>
                  <a:gd name="T23" fmla="*/ 2147483646 h 98"/>
                  <a:gd name="T24" fmla="*/ 701515142 w 86"/>
                  <a:gd name="T25" fmla="*/ 2147483646 h 98"/>
                  <a:gd name="T26" fmla="*/ 1031642560 w 86"/>
                  <a:gd name="T27" fmla="*/ 2147483646 h 98"/>
                  <a:gd name="T28" fmla="*/ 907842370 w 86"/>
                  <a:gd name="T29" fmla="*/ 2147483646 h 98"/>
                  <a:gd name="T30" fmla="*/ 2022018391 w 86"/>
                  <a:gd name="T31" fmla="*/ 2147483646 h 98"/>
                  <a:gd name="T32" fmla="*/ 2147483646 w 86"/>
                  <a:gd name="T33" fmla="*/ 2147483646 h 98"/>
                  <a:gd name="T34" fmla="*/ 2147483646 w 86"/>
                  <a:gd name="T35" fmla="*/ 2147483646 h 98"/>
                  <a:gd name="T36" fmla="*/ 2147483646 w 86"/>
                  <a:gd name="T37" fmla="*/ 2147483646 h 98"/>
                  <a:gd name="T38" fmla="*/ 2147483646 w 86"/>
                  <a:gd name="T39" fmla="*/ 2147483646 h 98"/>
                  <a:gd name="T40" fmla="*/ 2147483646 w 86"/>
                  <a:gd name="T41" fmla="*/ 2147483646 h 98"/>
                  <a:gd name="T42" fmla="*/ 2147483646 w 86"/>
                  <a:gd name="T43" fmla="*/ 2147483646 h 98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86" h="98">
                    <a:moveTo>
                      <a:pt x="67" y="66"/>
                    </a:moveTo>
                    <a:cubicBezTo>
                      <a:pt x="58" y="75"/>
                      <a:pt x="54" y="71"/>
                      <a:pt x="52" y="73"/>
                    </a:cubicBezTo>
                    <a:cubicBezTo>
                      <a:pt x="39" y="84"/>
                      <a:pt x="33" y="77"/>
                      <a:pt x="36" y="70"/>
                    </a:cubicBezTo>
                    <a:cubicBezTo>
                      <a:pt x="42" y="54"/>
                      <a:pt x="46" y="60"/>
                      <a:pt x="38" y="58"/>
                    </a:cubicBezTo>
                    <a:cubicBezTo>
                      <a:pt x="23" y="54"/>
                      <a:pt x="39" y="41"/>
                      <a:pt x="23" y="49"/>
                    </a:cubicBezTo>
                    <a:cubicBezTo>
                      <a:pt x="9" y="56"/>
                      <a:pt x="7" y="44"/>
                      <a:pt x="12" y="32"/>
                    </a:cubicBezTo>
                    <a:cubicBezTo>
                      <a:pt x="17" y="22"/>
                      <a:pt x="22" y="19"/>
                      <a:pt x="28" y="9"/>
                    </a:cubicBezTo>
                    <a:cubicBezTo>
                      <a:pt x="30" y="4"/>
                      <a:pt x="34" y="1"/>
                      <a:pt x="39" y="0"/>
                    </a:cubicBezTo>
                    <a:cubicBezTo>
                      <a:pt x="35" y="0"/>
                      <a:pt x="26" y="0"/>
                      <a:pt x="23" y="2"/>
                    </a:cubicBezTo>
                    <a:cubicBezTo>
                      <a:pt x="16" y="7"/>
                      <a:pt x="10" y="20"/>
                      <a:pt x="11" y="23"/>
                    </a:cubicBezTo>
                    <a:cubicBezTo>
                      <a:pt x="13" y="26"/>
                      <a:pt x="0" y="35"/>
                      <a:pt x="1" y="44"/>
                    </a:cubicBezTo>
                    <a:cubicBezTo>
                      <a:pt x="1" y="53"/>
                      <a:pt x="11" y="65"/>
                      <a:pt x="18" y="64"/>
                    </a:cubicBezTo>
                    <a:cubicBezTo>
                      <a:pt x="25" y="64"/>
                      <a:pt x="18" y="58"/>
                      <a:pt x="17" y="57"/>
                    </a:cubicBezTo>
                    <a:cubicBezTo>
                      <a:pt x="20" y="58"/>
                      <a:pt x="22" y="63"/>
                      <a:pt x="25" y="64"/>
                    </a:cubicBezTo>
                    <a:cubicBezTo>
                      <a:pt x="28" y="65"/>
                      <a:pt x="19" y="70"/>
                      <a:pt x="22" y="76"/>
                    </a:cubicBezTo>
                    <a:cubicBezTo>
                      <a:pt x="25" y="82"/>
                      <a:pt x="34" y="98"/>
                      <a:pt x="49" y="93"/>
                    </a:cubicBezTo>
                    <a:cubicBezTo>
                      <a:pt x="64" y="88"/>
                      <a:pt x="65" y="81"/>
                      <a:pt x="66" y="78"/>
                    </a:cubicBezTo>
                    <a:cubicBezTo>
                      <a:pt x="67" y="75"/>
                      <a:pt x="65" y="86"/>
                      <a:pt x="66" y="87"/>
                    </a:cubicBezTo>
                    <a:cubicBezTo>
                      <a:pt x="72" y="91"/>
                      <a:pt x="79" y="81"/>
                      <a:pt x="81" y="73"/>
                    </a:cubicBezTo>
                    <a:cubicBezTo>
                      <a:pt x="83" y="69"/>
                      <a:pt x="84" y="64"/>
                      <a:pt x="86" y="59"/>
                    </a:cubicBezTo>
                    <a:cubicBezTo>
                      <a:pt x="80" y="64"/>
                      <a:pt x="80" y="64"/>
                      <a:pt x="80" y="64"/>
                    </a:cubicBezTo>
                    <a:cubicBezTo>
                      <a:pt x="73" y="73"/>
                      <a:pt x="67" y="66"/>
                      <a:pt x="67" y="66"/>
                    </a:cubicBezTo>
                    <a:close/>
                  </a:path>
                </a:pathLst>
              </a:custGeom>
              <a:solidFill>
                <a:srgbClr val="B400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90" name="Freeform 168"/>
              <p:cNvSpPr>
                <a:spLocks/>
              </p:cNvSpPr>
              <p:nvPr/>
            </p:nvSpPr>
            <p:spPr bwMode="auto">
              <a:xfrm>
                <a:off x="5808663" y="3343275"/>
                <a:ext cx="385763" cy="333375"/>
              </a:xfrm>
              <a:custGeom>
                <a:avLst/>
                <a:gdLst>
                  <a:gd name="T0" fmla="*/ 2108188366 w 60"/>
                  <a:gd name="T1" fmla="*/ 82202582 h 52"/>
                  <a:gd name="T2" fmla="*/ 2147483646 w 60"/>
                  <a:gd name="T3" fmla="*/ 287709036 h 52"/>
                  <a:gd name="T4" fmla="*/ 2108188366 w 60"/>
                  <a:gd name="T5" fmla="*/ 369918029 h 52"/>
                  <a:gd name="T6" fmla="*/ 1860162045 w 60"/>
                  <a:gd name="T7" fmla="*/ 657627065 h 52"/>
                  <a:gd name="T8" fmla="*/ 1777486604 w 60"/>
                  <a:gd name="T9" fmla="*/ 986437392 h 52"/>
                  <a:gd name="T10" fmla="*/ 1322781327 w 60"/>
                  <a:gd name="T11" fmla="*/ 1479659293 h 52"/>
                  <a:gd name="T12" fmla="*/ 1074761436 w 60"/>
                  <a:gd name="T13" fmla="*/ 1644064457 h 52"/>
                  <a:gd name="T14" fmla="*/ 744066104 w 60"/>
                  <a:gd name="T15" fmla="*/ 1890678613 h 52"/>
                  <a:gd name="T16" fmla="*/ 620056158 w 60"/>
                  <a:gd name="T17" fmla="*/ 2096185067 h 52"/>
                  <a:gd name="T18" fmla="*/ 413370772 w 60"/>
                  <a:gd name="T19" fmla="*/ 1890678613 h 52"/>
                  <a:gd name="T20" fmla="*/ 454705277 w 60"/>
                  <a:gd name="T21" fmla="*/ 1561861875 h 52"/>
                  <a:gd name="T22" fmla="*/ 826741544 w 60"/>
                  <a:gd name="T23" fmla="*/ 1315254130 h 52"/>
                  <a:gd name="T24" fmla="*/ 1033426930 w 60"/>
                  <a:gd name="T25" fmla="*/ 863133519 h 52"/>
                  <a:gd name="T26" fmla="*/ 1488132208 w 60"/>
                  <a:gd name="T27" fmla="*/ 369918029 h 52"/>
                  <a:gd name="T28" fmla="*/ 1901502980 w 60"/>
                  <a:gd name="T29" fmla="*/ 82202582 h 52"/>
                  <a:gd name="T30" fmla="*/ 2108188366 w 60"/>
                  <a:gd name="T31" fmla="*/ 82202582 h 52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60" h="52">
                    <a:moveTo>
                      <a:pt x="51" y="2"/>
                    </a:moveTo>
                    <a:cubicBezTo>
                      <a:pt x="54" y="0"/>
                      <a:pt x="58" y="4"/>
                      <a:pt x="59" y="7"/>
                    </a:cubicBezTo>
                    <a:cubicBezTo>
                      <a:pt x="56" y="8"/>
                      <a:pt x="60" y="10"/>
                      <a:pt x="51" y="9"/>
                    </a:cubicBezTo>
                    <a:cubicBezTo>
                      <a:pt x="40" y="7"/>
                      <a:pt x="55" y="17"/>
                      <a:pt x="45" y="16"/>
                    </a:cubicBezTo>
                    <a:cubicBezTo>
                      <a:pt x="37" y="16"/>
                      <a:pt x="48" y="20"/>
                      <a:pt x="43" y="24"/>
                    </a:cubicBezTo>
                    <a:cubicBezTo>
                      <a:pt x="37" y="29"/>
                      <a:pt x="45" y="27"/>
                      <a:pt x="32" y="36"/>
                    </a:cubicBezTo>
                    <a:cubicBezTo>
                      <a:pt x="27" y="40"/>
                      <a:pt x="27" y="36"/>
                      <a:pt x="26" y="40"/>
                    </a:cubicBezTo>
                    <a:cubicBezTo>
                      <a:pt x="25" y="43"/>
                      <a:pt x="17" y="43"/>
                      <a:pt x="18" y="46"/>
                    </a:cubicBezTo>
                    <a:cubicBezTo>
                      <a:pt x="19" y="49"/>
                      <a:pt x="18" y="49"/>
                      <a:pt x="15" y="51"/>
                    </a:cubicBezTo>
                    <a:cubicBezTo>
                      <a:pt x="13" y="52"/>
                      <a:pt x="0" y="49"/>
                      <a:pt x="10" y="46"/>
                    </a:cubicBezTo>
                    <a:cubicBezTo>
                      <a:pt x="18" y="43"/>
                      <a:pt x="3" y="38"/>
                      <a:pt x="11" y="38"/>
                    </a:cubicBezTo>
                    <a:cubicBezTo>
                      <a:pt x="14" y="38"/>
                      <a:pt x="22" y="36"/>
                      <a:pt x="20" y="32"/>
                    </a:cubicBezTo>
                    <a:cubicBezTo>
                      <a:pt x="17" y="22"/>
                      <a:pt x="23" y="31"/>
                      <a:pt x="25" y="21"/>
                    </a:cubicBezTo>
                    <a:cubicBezTo>
                      <a:pt x="26" y="15"/>
                      <a:pt x="38" y="12"/>
                      <a:pt x="36" y="9"/>
                    </a:cubicBezTo>
                    <a:cubicBezTo>
                      <a:pt x="35" y="6"/>
                      <a:pt x="43" y="2"/>
                      <a:pt x="46" y="2"/>
                    </a:cubicBezTo>
                    <a:cubicBezTo>
                      <a:pt x="48" y="2"/>
                      <a:pt x="47" y="4"/>
                      <a:pt x="51" y="2"/>
                    </a:cubicBezTo>
                    <a:close/>
                  </a:path>
                </a:pathLst>
              </a:custGeom>
              <a:solidFill>
                <a:srgbClr val="F08F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91" name="Freeform 169"/>
              <p:cNvSpPr>
                <a:spLocks/>
              </p:cNvSpPr>
              <p:nvPr/>
            </p:nvSpPr>
            <p:spPr bwMode="auto">
              <a:xfrm>
                <a:off x="5770563" y="3856038"/>
                <a:ext cx="449263" cy="333375"/>
              </a:xfrm>
              <a:custGeom>
                <a:avLst/>
                <a:gdLst>
                  <a:gd name="T0" fmla="*/ 494298407 w 70"/>
                  <a:gd name="T1" fmla="*/ 369918029 h 52"/>
                  <a:gd name="T2" fmla="*/ 411909991 w 70"/>
                  <a:gd name="T3" fmla="*/ 780930938 h 52"/>
                  <a:gd name="T4" fmla="*/ 494298407 w 70"/>
                  <a:gd name="T5" fmla="*/ 945336101 h 52"/>
                  <a:gd name="T6" fmla="*/ 865017398 w 70"/>
                  <a:gd name="T7" fmla="*/ 1315254130 h 52"/>
                  <a:gd name="T8" fmla="*/ 1400500386 w 70"/>
                  <a:gd name="T9" fmla="*/ 1808476031 h 52"/>
                  <a:gd name="T10" fmla="*/ 1894798793 w 70"/>
                  <a:gd name="T11" fmla="*/ 1972881195 h 52"/>
                  <a:gd name="T12" fmla="*/ 1812416795 w 70"/>
                  <a:gd name="T13" fmla="*/ 1397456712 h 52"/>
                  <a:gd name="T14" fmla="*/ 1524079801 w 70"/>
                  <a:gd name="T15" fmla="*/ 904234810 h 52"/>
                  <a:gd name="T16" fmla="*/ 988590395 w 70"/>
                  <a:gd name="T17" fmla="*/ 698728356 h 52"/>
                  <a:gd name="T18" fmla="*/ 865017398 w 70"/>
                  <a:gd name="T19" fmla="*/ 287709036 h 52"/>
                  <a:gd name="T20" fmla="*/ 494298407 w 70"/>
                  <a:gd name="T21" fmla="*/ 369918029 h 5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70" h="52">
                    <a:moveTo>
                      <a:pt x="12" y="9"/>
                    </a:moveTo>
                    <a:cubicBezTo>
                      <a:pt x="4" y="16"/>
                      <a:pt x="0" y="25"/>
                      <a:pt x="10" y="19"/>
                    </a:cubicBezTo>
                    <a:cubicBezTo>
                      <a:pt x="21" y="13"/>
                      <a:pt x="7" y="23"/>
                      <a:pt x="12" y="23"/>
                    </a:cubicBezTo>
                    <a:cubicBezTo>
                      <a:pt x="25" y="22"/>
                      <a:pt x="8" y="29"/>
                      <a:pt x="21" y="32"/>
                    </a:cubicBezTo>
                    <a:cubicBezTo>
                      <a:pt x="31" y="34"/>
                      <a:pt x="13" y="45"/>
                      <a:pt x="34" y="44"/>
                    </a:cubicBezTo>
                    <a:cubicBezTo>
                      <a:pt x="39" y="44"/>
                      <a:pt x="38" y="52"/>
                      <a:pt x="46" y="48"/>
                    </a:cubicBezTo>
                    <a:cubicBezTo>
                      <a:pt x="59" y="41"/>
                      <a:pt x="70" y="28"/>
                      <a:pt x="44" y="34"/>
                    </a:cubicBezTo>
                    <a:cubicBezTo>
                      <a:pt x="37" y="35"/>
                      <a:pt x="42" y="22"/>
                      <a:pt x="37" y="22"/>
                    </a:cubicBezTo>
                    <a:cubicBezTo>
                      <a:pt x="25" y="22"/>
                      <a:pt x="36" y="15"/>
                      <a:pt x="24" y="17"/>
                    </a:cubicBezTo>
                    <a:cubicBezTo>
                      <a:pt x="23" y="17"/>
                      <a:pt x="15" y="8"/>
                      <a:pt x="21" y="7"/>
                    </a:cubicBezTo>
                    <a:cubicBezTo>
                      <a:pt x="24" y="6"/>
                      <a:pt x="21" y="0"/>
                      <a:pt x="12" y="9"/>
                    </a:cubicBezTo>
                    <a:close/>
                  </a:path>
                </a:pathLst>
              </a:custGeom>
              <a:solidFill>
                <a:srgbClr val="E856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92" name="Freeform 170"/>
              <p:cNvSpPr>
                <a:spLocks/>
              </p:cNvSpPr>
              <p:nvPr/>
            </p:nvSpPr>
            <p:spPr bwMode="auto">
              <a:xfrm>
                <a:off x="6411913" y="2938463"/>
                <a:ext cx="527050" cy="430212"/>
              </a:xfrm>
              <a:custGeom>
                <a:avLst/>
                <a:gdLst>
                  <a:gd name="T0" fmla="*/ 660991402 w 82"/>
                  <a:gd name="T1" fmla="*/ 1979052253 h 67"/>
                  <a:gd name="T2" fmla="*/ 1817724748 w 82"/>
                  <a:gd name="T3" fmla="*/ 1113215287 h 67"/>
                  <a:gd name="T4" fmla="*/ 2147483646 w 82"/>
                  <a:gd name="T5" fmla="*/ 1236904448 h 67"/>
                  <a:gd name="T6" fmla="*/ 2147483646 w 82"/>
                  <a:gd name="T7" fmla="*/ 1855356671 h 67"/>
                  <a:gd name="T8" fmla="*/ 2147483646 w 82"/>
                  <a:gd name="T9" fmla="*/ 1690437791 h 67"/>
                  <a:gd name="T10" fmla="*/ 2147483646 w 82"/>
                  <a:gd name="T11" fmla="*/ 1236904448 h 67"/>
                  <a:gd name="T12" fmla="*/ 2147483646 w 82"/>
                  <a:gd name="T13" fmla="*/ 742141384 h 67"/>
                  <a:gd name="T14" fmla="*/ 1487232261 w 82"/>
                  <a:gd name="T15" fmla="*/ 865836966 h 67"/>
                  <a:gd name="T16" fmla="*/ 1032799467 w 82"/>
                  <a:gd name="T17" fmla="*/ 618452224 h 67"/>
                  <a:gd name="T18" fmla="*/ 578366673 w 82"/>
                  <a:gd name="T19" fmla="*/ 1030755847 h 67"/>
                  <a:gd name="T20" fmla="*/ 454432794 w 82"/>
                  <a:gd name="T21" fmla="*/ 1607978350 h 67"/>
                  <a:gd name="T22" fmla="*/ 413117216 w 82"/>
                  <a:gd name="T23" fmla="*/ 1195674727 h 67"/>
                  <a:gd name="T24" fmla="*/ 123933879 w 82"/>
                  <a:gd name="T25" fmla="*/ 2147483646 h 67"/>
                  <a:gd name="T26" fmla="*/ 660991402 w 82"/>
                  <a:gd name="T27" fmla="*/ 1979052253 h 6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82" h="67">
                    <a:moveTo>
                      <a:pt x="16" y="48"/>
                    </a:moveTo>
                    <a:cubicBezTo>
                      <a:pt x="27" y="50"/>
                      <a:pt x="18" y="20"/>
                      <a:pt x="44" y="27"/>
                    </a:cubicBezTo>
                    <a:cubicBezTo>
                      <a:pt x="56" y="31"/>
                      <a:pt x="48" y="31"/>
                      <a:pt x="61" y="30"/>
                    </a:cubicBezTo>
                    <a:cubicBezTo>
                      <a:pt x="77" y="28"/>
                      <a:pt x="54" y="48"/>
                      <a:pt x="82" y="45"/>
                    </a:cubicBezTo>
                    <a:cubicBezTo>
                      <a:pt x="78" y="38"/>
                      <a:pt x="67" y="44"/>
                      <a:pt x="71" y="41"/>
                    </a:cubicBezTo>
                    <a:cubicBezTo>
                      <a:pt x="75" y="39"/>
                      <a:pt x="75" y="36"/>
                      <a:pt x="75" y="30"/>
                    </a:cubicBezTo>
                    <a:cubicBezTo>
                      <a:pt x="75" y="23"/>
                      <a:pt x="77" y="24"/>
                      <a:pt x="73" y="18"/>
                    </a:cubicBezTo>
                    <a:cubicBezTo>
                      <a:pt x="61" y="0"/>
                      <a:pt x="36" y="8"/>
                      <a:pt x="36" y="21"/>
                    </a:cubicBezTo>
                    <a:cubicBezTo>
                      <a:pt x="36" y="24"/>
                      <a:pt x="35" y="15"/>
                      <a:pt x="25" y="15"/>
                    </a:cubicBezTo>
                    <a:cubicBezTo>
                      <a:pt x="22" y="16"/>
                      <a:pt x="16" y="19"/>
                      <a:pt x="14" y="25"/>
                    </a:cubicBezTo>
                    <a:cubicBezTo>
                      <a:pt x="11" y="33"/>
                      <a:pt x="16" y="38"/>
                      <a:pt x="11" y="39"/>
                    </a:cubicBezTo>
                    <a:cubicBezTo>
                      <a:pt x="6" y="40"/>
                      <a:pt x="10" y="29"/>
                      <a:pt x="10" y="29"/>
                    </a:cubicBezTo>
                    <a:cubicBezTo>
                      <a:pt x="1" y="41"/>
                      <a:pt x="0" y="49"/>
                      <a:pt x="3" y="67"/>
                    </a:cubicBezTo>
                    <a:cubicBezTo>
                      <a:pt x="5" y="59"/>
                      <a:pt x="5" y="45"/>
                      <a:pt x="16" y="48"/>
                    </a:cubicBezTo>
                    <a:close/>
                  </a:path>
                </a:pathLst>
              </a:custGeom>
              <a:solidFill>
                <a:srgbClr val="E500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93" name="Freeform 171"/>
              <p:cNvSpPr>
                <a:spLocks/>
              </p:cNvSpPr>
              <p:nvPr/>
            </p:nvSpPr>
            <p:spPr bwMode="auto">
              <a:xfrm>
                <a:off x="6443663" y="3298825"/>
                <a:ext cx="282575" cy="415925"/>
              </a:xfrm>
              <a:custGeom>
                <a:avLst/>
                <a:gdLst>
                  <a:gd name="T0" fmla="*/ 1278568387 w 44"/>
                  <a:gd name="T1" fmla="*/ 368509550 h 65"/>
                  <a:gd name="T2" fmla="*/ 866124486 w 44"/>
                  <a:gd name="T3" fmla="*/ 1474025402 h 65"/>
                  <a:gd name="T4" fmla="*/ 453687007 w 44"/>
                  <a:gd name="T5" fmla="*/ 2147483646 h 65"/>
                  <a:gd name="T6" fmla="*/ 1814741605 w 44"/>
                  <a:gd name="T7" fmla="*/ 1105522251 h 65"/>
                  <a:gd name="T8" fmla="*/ 1567276549 w 44"/>
                  <a:gd name="T9" fmla="*/ 1146468468 h 65"/>
                  <a:gd name="T10" fmla="*/ 1608519655 w 44"/>
                  <a:gd name="T11" fmla="*/ 532288017 h 65"/>
                  <a:gd name="T12" fmla="*/ 1484790338 w 44"/>
                  <a:gd name="T13" fmla="*/ 245670900 h 65"/>
                  <a:gd name="T14" fmla="*/ 1237325281 w 44"/>
                  <a:gd name="T15" fmla="*/ 81892433 h 65"/>
                  <a:gd name="T16" fmla="*/ 1031103331 w 44"/>
                  <a:gd name="T17" fmla="*/ 368509550 h 65"/>
                  <a:gd name="T18" fmla="*/ 412443901 w 44"/>
                  <a:gd name="T19" fmla="*/ 409449368 h 65"/>
                  <a:gd name="T20" fmla="*/ 206221951 w 44"/>
                  <a:gd name="T21" fmla="*/ 532288017 h 65"/>
                  <a:gd name="T22" fmla="*/ 0 w 44"/>
                  <a:gd name="T23" fmla="*/ 818905134 h 65"/>
                  <a:gd name="T24" fmla="*/ 206221951 w 44"/>
                  <a:gd name="T25" fmla="*/ 1760642519 h 65"/>
                  <a:gd name="T26" fmla="*/ 247465056 w 44"/>
                  <a:gd name="T27" fmla="*/ 1228354502 h 65"/>
                  <a:gd name="T28" fmla="*/ 742395169 w 44"/>
                  <a:gd name="T29" fmla="*/ 450395584 h 65"/>
                  <a:gd name="T30" fmla="*/ 536173218 w 44"/>
                  <a:gd name="T31" fmla="*/ 1146468468 h 65"/>
                  <a:gd name="T32" fmla="*/ 536173218 w 44"/>
                  <a:gd name="T33" fmla="*/ 1965373602 h 65"/>
                  <a:gd name="T34" fmla="*/ 989860225 w 44"/>
                  <a:gd name="T35" fmla="*/ 1064576035 h 65"/>
                  <a:gd name="T36" fmla="*/ 1278568387 w 44"/>
                  <a:gd name="T37" fmla="*/ 368509550 h 6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4" h="65">
                    <a:moveTo>
                      <a:pt x="31" y="9"/>
                    </a:moveTo>
                    <a:cubicBezTo>
                      <a:pt x="34" y="15"/>
                      <a:pt x="28" y="29"/>
                      <a:pt x="21" y="36"/>
                    </a:cubicBezTo>
                    <a:cubicBezTo>
                      <a:pt x="14" y="42"/>
                      <a:pt x="11" y="60"/>
                      <a:pt x="11" y="65"/>
                    </a:cubicBezTo>
                    <a:cubicBezTo>
                      <a:pt x="17" y="53"/>
                      <a:pt x="33" y="37"/>
                      <a:pt x="44" y="27"/>
                    </a:cubicBezTo>
                    <a:cubicBezTo>
                      <a:pt x="41" y="28"/>
                      <a:pt x="38" y="29"/>
                      <a:pt x="38" y="28"/>
                    </a:cubicBezTo>
                    <a:cubicBezTo>
                      <a:pt x="37" y="26"/>
                      <a:pt x="43" y="10"/>
                      <a:pt x="39" y="13"/>
                    </a:cubicBezTo>
                    <a:cubicBezTo>
                      <a:pt x="32" y="19"/>
                      <a:pt x="39" y="13"/>
                      <a:pt x="36" y="6"/>
                    </a:cubicBezTo>
                    <a:cubicBezTo>
                      <a:pt x="35" y="3"/>
                      <a:pt x="36" y="5"/>
                      <a:pt x="30" y="2"/>
                    </a:cubicBezTo>
                    <a:cubicBezTo>
                      <a:pt x="29" y="2"/>
                      <a:pt x="27" y="13"/>
                      <a:pt x="25" y="9"/>
                    </a:cubicBezTo>
                    <a:cubicBezTo>
                      <a:pt x="22" y="0"/>
                      <a:pt x="13" y="0"/>
                      <a:pt x="10" y="10"/>
                    </a:cubicBezTo>
                    <a:cubicBezTo>
                      <a:pt x="8" y="17"/>
                      <a:pt x="10" y="6"/>
                      <a:pt x="5" y="13"/>
                    </a:cubicBezTo>
                    <a:cubicBezTo>
                      <a:pt x="4" y="16"/>
                      <a:pt x="2" y="18"/>
                      <a:pt x="0" y="20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5" y="43"/>
                      <a:pt x="6" y="35"/>
                      <a:pt x="6" y="30"/>
                    </a:cubicBezTo>
                    <a:cubicBezTo>
                      <a:pt x="6" y="25"/>
                      <a:pt x="14" y="11"/>
                      <a:pt x="18" y="11"/>
                    </a:cubicBezTo>
                    <a:cubicBezTo>
                      <a:pt x="21" y="12"/>
                      <a:pt x="16" y="20"/>
                      <a:pt x="13" y="28"/>
                    </a:cubicBezTo>
                    <a:cubicBezTo>
                      <a:pt x="10" y="36"/>
                      <a:pt x="12" y="47"/>
                      <a:pt x="13" y="48"/>
                    </a:cubicBezTo>
                    <a:cubicBezTo>
                      <a:pt x="13" y="47"/>
                      <a:pt x="11" y="38"/>
                      <a:pt x="24" y="26"/>
                    </a:cubicBezTo>
                    <a:cubicBezTo>
                      <a:pt x="30" y="20"/>
                      <a:pt x="27" y="16"/>
                      <a:pt x="31" y="9"/>
                    </a:cubicBezTo>
                    <a:close/>
                  </a:path>
                </a:pathLst>
              </a:custGeom>
              <a:solidFill>
                <a:srgbClr val="E84D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94" name="Freeform 172"/>
              <p:cNvSpPr>
                <a:spLocks/>
              </p:cNvSpPr>
              <p:nvPr/>
            </p:nvSpPr>
            <p:spPr bwMode="auto">
              <a:xfrm>
                <a:off x="6784975" y="3419475"/>
                <a:ext cx="531813" cy="622300"/>
              </a:xfrm>
              <a:custGeom>
                <a:avLst/>
                <a:gdLst>
                  <a:gd name="T0" fmla="*/ 2147483646 w 83"/>
                  <a:gd name="T1" fmla="*/ 2016752406 h 97"/>
                  <a:gd name="T2" fmla="*/ 1683239404 w 83"/>
                  <a:gd name="T3" fmla="*/ 2147483646 h 97"/>
                  <a:gd name="T4" fmla="*/ 2147483646 w 83"/>
                  <a:gd name="T5" fmla="*/ 2147483646 h 97"/>
                  <a:gd name="T6" fmla="*/ 1970623460 w 83"/>
                  <a:gd name="T7" fmla="*/ 2147483646 h 97"/>
                  <a:gd name="T8" fmla="*/ 1395855348 w 83"/>
                  <a:gd name="T9" fmla="*/ 2147483646 h 97"/>
                  <a:gd name="T10" fmla="*/ 2147483646 w 83"/>
                  <a:gd name="T11" fmla="*/ 2147483646 h 97"/>
                  <a:gd name="T12" fmla="*/ 2147483646 w 83"/>
                  <a:gd name="T13" fmla="*/ 2147483646 h 97"/>
                  <a:gd name="T14" fmla="*/ 2147483646 w 83"/>
                  <a:gd name="T15" fmla="*/ 1646329935 h 97"/>
                  <a:gd name="T16" fmla="*/ 2147483646 w 83"/>
                  <a:gd name="T17" fmla="*/ 617372924 h 97"/>
                  <a:gd name="T18" fmla="*/ 1231640464 w 83"/>
                  <a:gd name="T19" fmla="*/ 493900905 h 97"/>
                  <a:gd name="T20" fmla="*/ 1108471291 w 83"/>
                  <a:gd name="T21" fmla="*/ 0 h 97"/>
                  <a:gd name="T22" fmla="*/ 1067419172 w 83"/>
                  <a:gd name="T23" fmla="*/ 946640194 h 97"/>
                  <a:gd name="T24" fmla="*/ 2147483646 w 83"/>
                  <a:gd name="T25" fmla="*/ 2016752406 h 9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83" h="97">
                    <a:moveTo>
                      <a:pt x="55" y="49"/>
                    </a:moveTo>
                    <a:cubicBezTo>
                      <a:pt x="50" y="53"/>
                      <a:pt x="66" y="50"/>
                      <a:pt x="41" y="60"/>
                    </a:cubicBezTo>
                    <a:cubicBezTo>
                      <a:pt x="31" y="63"/>
                      <a:pt x="50" y="60"/>
                      <a:pt x="58" y="67"/>
                    </a:cubicBezTo>
                    <a:cubicBezTo>
                      <a:pt x="69" y="77"/>
                      <a:pt x="47" y="79"/>
                      <a:pt x="48" y="85"/>
                    </a:cubicBezTo>
                    <a:cubicBezTo>
                      <a:pt x="50" y="89"/>
                      <a:pt x="42" y="93"/>
                      <a:pt x="34" y="95"/>
                    </a:cubicBezTo>
                    <a:cubicBezTo>
                      <a:pt x="53" y="97"/>
                      <a:pt x="60" y="88"/>
                      <a:pt x="66" y="72"/>
                    </a:cubicBezTo>
                    <a:cubicBezTo>
                      <a:pt x="69" y="66"/>
                      <a:pt x="72" y="55"/>
                      <a:pt x="77" y="54"/>
                    </a:cubicBezTo>
                    <a:cubicBezTo>
                      <a:pt x="83" y="53"/>
                      <a:pt x="73" y="43"/>
                      <a:pt x="70" y="40"/>
                    </a:cubicBezTo>
                    <a:cubicBezTo>
                      <a:pt x="61" y="29"/>
                      <a:pt x="62" y="21"/>
                      <a:pt x="53" y="15"/>
                    </a:cubicBezTo>
                    <a:cubicBezTo>
                      <a:pt x="45" y="10"/>
                      <a:pt x="39" y="12"/>
                      <a:pt x="30" y="12"/>
                    </a:cubicBezTo>
                    <a:cubicBezTo>
                      <a:pt x="16" y="11"/>
                      <a:pt x="50" y="3"/>
                      <a:pt x="27" y="0"/>
                    </a:cubicBezTo>
                    <a:cubicBezTo>
                      <a:pt x="30" y="8"/>
                      <a:pt x="0" y="16"/>
                      <a:pt x="26" y="23"/>
                    </a:cubicBezTo>
                    <a:cubicBezTo>
                      <a:pt x="29" y="24"/>
                      <a:pt x="65" y="42"/>
                      <a:pt x="55" y="49"/>
                    </a:cubicBezTo>
                    <a:close/>
                  </a:path>
                </a:pathLst>
              </a:custGeom>
              <a:solidFill>
                <a:srgbClr val="D500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95" name="Freeform 173"/>
              <p:cNvSpPr>
                <a:spLocks/>
              </p:cNvSpPr>
              <p:nvPr/>
            </p:nvSpPr>
            <p:spPr bwMode="auto">
              <a:xfrm>
                <a:off x="6553200" y="3163888"/>
                <a:ext cx="314325" cy="211137"/>
              </a:xfrm>
              <a:custGeom>
                <a:avLst/>
                <a:gdLst>
                  <a:gd name="T0" fmla="*/ 288049996 w 49"/>
                  <a:gd name="T1" fmla="*/ 81869971 h 33"/>
                  <a:gd name="T2" fmla="*/ 329194497 w 49"/>
                  <a:gd name="T3" fmla="*/ 409356254 h 33"/>
                  <a:gd name="T4" fmla="*/ 658395409 w 49"/>
                  <a:gd name="T5" fmla="*/ 532161211 h 33"/>
                  <a:gd name="T6" fmla="*/ 1069891737 w 49"/>
                  <a:gd name="T7" fmla="*/ 736842538 h 33"/>
                  <a:gd name="T8" fmla="*/ 1193338070 w 49"/>
                  <a:gd name="T9" fmla="*/ 1228068763 h 33"/>
                  <a:gd name="T10" fmla="*/ 1728280731 w 49"/>
                  <a:gd name="T11" fmla="*/ 1064322423 h 33"/>
                  <a:gd name="T12" fmla="*/ 1645985314 w 49"/>
                  <a:gd name="T13" fmla="*/ 736842538 h 33"/>
                  <a:gd name="T14" fmla="*/ 1399086234 w 49"/>
                  <a:gd name="T15" fmla="*/ 327486283 h 33"/>
                  <a:gd name="T16" fmla="*/ 987589906 w 49"/>
                  <a:gd name="T17" fmla="*/ 245616312 h 33"/>
                  <a:gd name="T18" fmla="*/ 699546324 w 49"/>
                  <a:gd name="T19" fmla="*/ 204674928 h 33"/>
                  <a:gd name="T20" fmla="*/ 534942661 w 49"/>
                  <a:gd name="T21" fmla="*/ 81869971 h 33"/>
                  <a:gd name="T22" fmla="*/ 288049996 w 49"/>
                  <a:gd name="T23" fmla="*/ 81869971 h 3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49" h="33">
                    <a:moveTo>
                      <a:pt x="7" y="2"/>
                    </a:moveTo>
                    <a:cubicBezTo>
                      <a:pt x="7" y="2"/>
                      <a:pt x="0" y="14"/>
                      <a:pt x="8" y="10"/>
                    </a:cubicBezTo>
                    <a:cubicBezTo>
                      <a:pt x="16" y="6"/>
                      <a:pt x="9" y="14"/>
                      <a:pt x="16" y="13"/>
                    </a:cubicBezTo>
                    <a:cubicBezTo>
                      <a:pt x="18" y="13"/>
                      <a:pt x="28" y="13"/>
                      <a:pt x="26" y="18"/>
                    </a:cubicBezTo>
                    <a:cubicBezTo>
                      <a:pt x="22" y="26"/>
                      <a:pt x="27" y="24"/>
                      <a:pt x="29" y="30"/>
                    </a:cubicBezTo>
                    <a:cubicBezTo>
                      <a:pt x="30" y="33"/>
                      <a:pt x="39" y="26"/>
                      <a:pt x="42" y="26"/>
                    </a:cubicBezTo>
                    <a:cubicBezTo>
                      <a:pt x="44" y="26"/>
                      <a:pt x="49" y="17"/>
                      <a:pt x="40" y="18"/>
                    </a:cubicBezTo>
                    <a:cubicBezTo>
                      <a:pt x="31" y="18"/>
                      <a:pt x="37" y="16"/>
                      <a:pt x="34" y="8"/>
                    </a:cubicBezTo>
                    <a:cubicBezTo>
                      <a:pt x="33" y="4"/>
                      <a:pt x="26" y="13"/>
                      <a:pt x="24" y="6"/>
                    </a:cubicBezTo>
                    <a:cubicBezTo>
                      <a:pt x="23" y="3"/>
                      <a:pt x="23" y="8"/>
                      <a:pt x="17" y="5"/>
                    </a:cubicBezTo>
                    <a:cubicBezTo>
                      <a:pt x="13" y="2"/>
                      <a:pt x="16" y="4"/>
                      <a:pt x="13" y="2"/>
                    </a:cubicBezTo>
                    <a:cubicBezTo>
                      <a:pt x="11" y="0"/>
                      <a:pt x="7" y="0"/>
                      <a:pt x="7" y="2"/>
                    </a:cubicBezTo>
                    <a:close/>
                  </a:path>
                </a:pathLst>
              </a:custGeom>
              <a:solidFill>
                <a:srgbClr val="F08F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2196" name="Picture 174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27838" y="3579813"/>
                <a:ext cx="231775" cy="4048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197" name="Freeform 175"/>
              <p:cNvSpPr>
                <a:spLocks/>
              </p:cNvSpPr>
              <p:nvPr/>
            </p:nvSpPr>
            <p:spPr bwMode="auto">
              <a:xfrm>
                <a:off x="6291263" y="3130550"/>
                <a:ext cx="25400" cy="46037"/>
              </a:xfrm>
              <a:custGeom>
                <a:avLst/>
                <a:gdLst>
                  <a:gd name="T0" fmla="*/ 0 w 4"/>
                  <a:gd name="T1" fmla="*/ 0 h 7"/>
                  <a:gd name="T2" fmla="*/ 40322500 w 4"/>
                  <a:gd name="T3" fmla="*/ 173013623 h 7"/>
                  <a:gd name="T4" fmla="*/ 40322500 w 4"/>
                  <a:gd name="T5" fmla="*/ 259517146 h 7"/>
                  <a:gd name="T6" fmla="*/ 80645000 w 4"/>
                  <a:gd name="T7" fmla="*/ 302772196 h 7"/>
                  <a:gd name="T8" fmla="*/ 80645000 w 4"/>
                  <a:gd name="T9" fmla="*/ 259517146 h 7"/>
                  <a:gd name="T10" fmla="*/ 80645000 w 4"/>
                  <a:gd name="T11" fmla="*/ 86503523 h 7"/>
                  <a:gd name="T12" fmla="*/ 0 w 4"/>
                  <a:gd name="T13" fmla="*/ 0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" h="7">
                    <a:moveTo>
                      <a:pt x="0" y="0"/>
                    </a:moveTo>
                    <a:cubicBezTo>
                      <a:pt x="0" y="1"/>
                      <a:pt x="1" y="2"/>
                      <a:pt x="1" y="4"/>
                    </a:cubicBezTo>
                    <a:cubicBezTo>
                      <a:pt x="1" y="5"/>
                      <a:pt x="1" y="5"/>
                      <a:pt x="1" y="6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4" y="6"/>
                      <a:pt x="2" y="2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ED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98" name="Freeform 176"/>
              <p:cNvSpPr>
                <a:spLocks/>
              </p:cNvSpPr>
              <p:nvPr/>
            </p:nvSpPr>
            <p:spPr bwMode="auto">
              <a:xfrm>
                <a:off x="6303963" y="3182938"/>
                <a:ext cx="204788" cy="647700"/>
              </a:xfrm>
              <a:custGeom>
                <a:avLst/>
                <a:gdLst>
                  <a:gd name="T0" fmla="*/ 163824000 w 32"/>
                  <a:gd name="T1" fmla="*/ 164496561 h 101"/>
                  <a:gd name="T2" fmla="*/ 40957600 w 32"/>
                  <a:gd name="T3" fmla="*/ 0 h 101"/>
                  <a:gd name="T4" fmla="*/ 40957600 w 32"/>
                  <a:gd name="T5" fmla="*/ 205622305 h 101"/>
                  <a:gd name="T6" fmla="*/ 163824000 w 32"/>
                  <a:gd name="T7" fmla="*/ 328999536 h 101"/>
                  <a:gd name="T8" fmla="*/ 163824000 w 32"/>
                  <a:gd name="T9" fmla="*/ 575747584 h 101"/>
                  <a:gd name="T10" fmla="*/ 286684001 w 32"/>
                  <a:gd name="T11" fmla="*/ 740250558 h 101"/>
                  <a:gd name="T12" fmla="*/ 368599201 w 32"/>
                  <a:gd name="T13" fmla="*/ 1028124350 h 101"/>
                  <a:gd name="T14" fmla="*/ 491465602 w 32"/>
                  <a:gd name="T15" fmla="*/ 1562746191 h 101"/>
                  <a:gd name="T16" fmla="*/ 491465602 w 32"/>
                  <a:gd name="T17" fmla="*/ 1727249165 h 101"/>
                  <a:gd name="T18" fmla="*/ 614325602 w 32"/>
                  <a:gd name="T19" fmla="*/ 1768368496 h 101"/>
                  <a:gd name="T20" fmla="*/ 532416802 w 32"/>
                  <a:gd name="T21" fmla="*/ 1891745727 h 101"/>
                  <a:gd name="T22" fmla="*/ 532416802 w 32"/>
                  <a:gd name="T23" fmla="*/ 2138493775 h 101"/>
                  <a:gd name="T24" fmla="*/ 614325602 w 32"/>
                  <a:gd name="T25" fmla="*/ 2147483646 h 101"/>
                  <a:gd name="T26" fmla="*/ 655283202 w 32"/>
                  <a:gd name="T27" fmla="*/ 2147483646 h 101"/>
                  <a:gd name="T28" fmla="*/ 696240802 w 32"/>
                  <a:gd name="T29" fmla="*/ 2147483646 h 101"/>
                  <a:gd name="T30" fmla="*/ 737192003 w 32"/>
                  <a:gd name="T31" fmla="*/ 2147483646 h 101"/>
                  <a:gd name="T32" fmla="*/ 778149603 w 32"/>
                  <a:gd name="T33" fmla="*/ 2147483646 h 101"/>
                  <a:gd name="T34" fmla="*/ 819107203 w 32"/>
                  <a:gd name="T35" fmla="*/ 2147483646 h 101"/>
                  <a:gd name="T36" fmla="*/ 819107203 w 32"/>
                  <a:gd name="T37" fmla="*/ 2147483646 h 101"/>
                  <a:gd name="T38" fmla="*/ 819107203 w 32"/>
                  <a:gd name="T39" fmla="*/ 2147483646 h 101"/>
                  <a:gd name="T40" fmla="*/ 1023882403 w 32"/>
                  <a:gd name="T41" fmla="*/ 2147483646 h 101"/>
                  <a:gd name="T42" fmla="*/ 1105791204 w 32"/>
                  <a:gd name="T43" fmla="*/ 2147483646 h 101"/>
                  <a:gd name="T44" fmla="*/ 1105791204 w 32"/>
                  <a:gd name="T45" fmla="*/ 2147483646 h 101"/>
                  <a:gd name="T46" fmla="*/ 982924803 w 32"/>
                  <a:gd name="T47" fmla="*/ 2147483646 h 101"/>
                  <a:gd name="T48" fmla="*/ 1023882403 w 32"/>
                  <a:gd name="T49" fmla="*/ 2147483646 h 101"/>
                  <a:gd name="T50" fmla="*/ 941967203 w 32"/>
                  <a:gd name="T51" fmla="*/ 2147483646 h 101"/>
                  <a:gd name="T52" fmla="*/ 941967203 w 32"/>
                  <a:gd name="T53" fmla="*/ 2147483646 h 101"/>
                  <a:gd name="T54" fmla="*/ 860058403 w 32"/>
                  <a:gd name="T55" fmla="*/ 2147483646 h 101"/>
                  <a:gd name="T56" fmla="*/ 819107203 w 32"/>
                  <a:gd name="T57" fmla="*/ 2147483646 h 101"/>
                  <a:gd name="T58" fmla="*/ 778149603 w 32"/>
                  <a:gd name="T59" fmla="*/ 2147483646 h 101"/>
                  <a:gd name="T60" fmla="*/ 696240802 w 32"/>
                  <a:gd name="T61" fmla="*/ 2138493775 h 101"/>
                  <a:gd name="T62" fmla="*/ 655283202 w 32"/>
                  <a:gd name="T63" fmla="*/ 1891745727 h 101"/>
                  <a:gd name="T64" fmla="*/ 491465602 w 32"/>
                  <a:gd name="T65" fmla="*/ 1192620912 h 101"/>
                  <a:gd name="T66" fmla="*/ 450508002 w 32"/>
                  <a:gd name="T67" fmla="*/ 945872863 h 101"/>
                  <a:gd name="T68" fmla="*/ 368599201 w 32"/>
                  <a:gd name="T69" fmla="*/ 575747584 h 101"/>
                  <a:gd name="T70" fmla="*/ 327641601 w 32"/>
                  <a:gd name="T71" fmla="*/ 493496097 h 101"/>
                  <a:gd name="T72" fmla="*/ 286684001 w 32"/>
                  <a:gd name="T73" fmla="*/ 328999536 h 101"/>
                  <a:gd name="T74" fmla="*/ 163824000 w 32"/>
                  <a:gd name="T75" fmla="*/ 164496561 h 101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32" h="101">
                    <a:moveTo>
                      <a:pt x="4" y="4"/>
                    </a:moveTo>
                    <a:cubicBezTo>
                      <a:pt x="2" y="2"/>
                      <a:pt x="1" y="1"/>
                      <a:pt x="1" y="0"/>
                    </a:cubicBezTo>
                    <a:cubicBezTo>
                      <a:pt x="1" y="3"/>
                      <a:pt x="0" y="3"/>
                      <a:pt x="1" y="5"/>
                    </a:cubicBezTo>
                    <a:cubicBezTo>
                      <a:pt x="2" y="6"/>
                      <a:pt x="3" y="7"/>
                      <a:pt x="4" y="8"/>
                    </a:cubicBezTo>
                    <a:cubicBezTo>
                      <a:pt x="4" y="10"/>
                      <a:pt x="4" y="12"/>
                      <a:pt x="4" y="14"/>
                    </a:cubicBezTo>
                    <a:cubicBezTo>
                      <a:pt x="5" y="16"/>
                      <a:pt x="6" y="16"/>
                      <a:pt x="7" y="18"/>
                    </a:cubicBezTo>
                    <a:cubicBezTo>
                      <a:pt x="8" y="21"/>
                      <a:pt x="8" y="23"/>
                      <a:pt x="9" y="25"/>
                    </a:cubicBezTo>
                    <a:cubicBezTo>
                      <a:pt x="11" y="32"/>
                      <a:pt x="13" y="30"/>
                      <a:pt x="12" y="38"/>
                    </a:cubicBezTo>
                    <a:cubicBezTo>
                      <a:pt x="12" y="40"/>
                      <a:pt x="12" y="41"/>
                      <a:pt x="12" y="42"/>
                    </a:cubicBezTo>
                    <a:cubicBezTo>
                      <a:pt x="12" y="42"/>
                      <a:pt x="14" y="42"/>
                      <a:pt x="15" y="43"/>
                    </a:cubicBezTo>
                    <a:cubicBezTo>
                      <a:pt x="16" y="46"/>
                      <a:pt x="9" y="44"/>
                      <a:pt x="13" y="46"/>
                    </a:cubicBezTo>
                    <a:cubicBezTo>
                      <a:pt x="17" y="48"/>
                      <a:pt x="8" y="51"/>
                      <a:pt x="13" y="52"/>
                    </a:cubicBezTo>
                    <a:cubicBezTo>
                      <a:pt x="19" y="54"/>
                      <a:pt x="10" y="53"/>
                      <a:pt x="15" y="58"/>
                    </a:cubicBezTo>
                    <a:cubicBezTo>
                      <a:pt x="17" y="60"/>
                      <a:pt x="10" y="59"/>
                      <a:pt x="16" y="64"/>
                    </a:cubicBezTo>
                    <a:cubicBezTo>
                      <a:pt x="20" y="67"/>
                      <a:pt x="10" y="65"/>
                      <a:pt x="17" y="68"/>
                    </a:cubicBezTo>
                    <a:cubicBezTo>
                      <a:pt x="20" y="69"/>
                      <a:pt x="14" y="75"/>
                      <a:pt x="18" y="74"/>
                    </a:cubicBezTo>
                    <a:cubicBezTo>
                      <a:pt x="22" y="78"/>
                      <a:pt x="10" y="77"/>
                      <a:pt x="19" y="83"/>
                    </a:cubicBezTo>
                    <a:cubicBezTo>
                      <a:pt x="22" y="85"/>
                      <a:pt x="15" y="85"/>
                      <a:pt x="20" y="87"/>
                    </a:cubicBezTo>
                    <a:cubicBezTo>
                      <a:pt x="24" y="89"/>
                      <a:pt x="14" y="87"/>
                      <a:pt x="20" y="93"/>
                    </a:cubicBezTo>
                    <a:cubicBezTo>
                      <a:pt x="23" y="96"/>
                      <a:pt x="16" y="91"/>
                      <a:pt x="20" y="96"/>
                    </a:cubicBezTo>
                    <a:cubicBezTo>
                      <a:pt x="20" y="97"/>
                      <a:pt x="11" y="101"/>
                      <a:pt x="25" y="97"/>
                    </a:cubicBezTo>
                    <a:cubicBezTo>
                      <a:pt x="29" y="95"/>
                      <a:pt x="23" y="94"/>
                      <a:pt x="27" y="92"/>
                    </a:cubicBezTo>
                    <a:cubicBezTo>
                      <a:pt x="32" y="89"/>
                      <a:pt x="20" y="93"/>
                      <a:pt x="27" y="86"/>
                    </a:cubicBezTo>
                    <a:cubicBezTo>
                      <a:pt x="27" y="86"/>
                      <a:pt x="19" y="88"/>
                      <a:pt x="24" y="82"/>
                    </a:cubicBezTo>
                    <a:cubicBezTo>
                      <a:pt x="26" y="78"/>
                      <a:pt x="21" y="85"/>
                      <a:pt x="25" y="75"/>
                    </a:cubicBezTo>
                    <a:cubicBezTo>
                      <a:pt x="25" y="73"/>
                      <a:pt x="19" y="78"/>
                      <a:pt x="23" y="70"/>
                    </a:cubicBezTo>
                    <a:cubicBezTo>
                      <a:pt x="25" y="65"/>
                      <a:pt x="20" y="72"/>
                      <a:pt x="23" y="66"/>
                    </a:cubicBezTo>
                    <a:cubicBezTo>
                      <a:pt x="24" y="63"/>
                      <a:pt x="21" y="68"/>
                      <a:pt x="21" y="62"/>
                    </a:cubicBezTo>
                    <a:cubicBezTo>
                      <a:pt x="21" y="59"/>
                      <a:pt x="18" y="63"/>
                      <a:pt x="20" y="58"/>
                    </a:cubicBezTo>
                    <a:cubicBezTo>
                      <a:pt x="20" y="58"/>
                      <a:pt x="19" y="55"/>
                      <a:pt x="19" y="55"/>
                    </a:cubicBezTo>
                    <a:cubicBezTo>
                      <a:pt x="14" y="55"/>
                      <a:pt x="22" y="51"/>
                      <a:pt x="17" y="52"/>
                    </a:cubicBezTo>
                    <a:cubicBezTo>
                      <a:pt x="16" y="53"/>
                      <a:pt x="18" y="46"/>
                      <a:pt x="16" y="46"/>
                    </a:cubicBezTo>
                    <a:cubicBezTo>
                      <a:pt x="14" y="43"/>
                      <a:pt x="19" y="35"/>
                      <a:pt x="12" y="29"/>
                    </a:cubicBezTo>
                    <a:cubicBezTo>
                      <a:pt x="12" y="29"/>
                      <a:pt x="13" y="23"/>
                      <a:pt x="11" y="23"/>
                    </a:cubicBezTo>
                    <a:cubicBezTo>
                      <a:pt x="10" y="22"/>
                      <a:pt x="7" y="16"/>
                      <a:pt x="9" y="14"/>
                    </a:cubicBezTo>
                    <a:cubicBezTo>
                      <a:pt x="8" y="14"/>
                      <a:pt x="7" y="15"/>
                      <a:pt x="8" y="12"/>
                    </a:cubicBezTo>
                    <a:cubicBezTo>
                      <a:pt x="10" y="8"/>
                      <a:pt x="6" y="14"/>
                      <a:pt x="7" y="8"/>
                    </a:cubicBezTo>
                    <a:cubicBezTo>
                      <a:pt x="7" y="6"/>
                      <a:pt x="3" y="9"/>
                      <a:pt x="4" y="4"/>
                    </a:cubicBezTo>
                    <a:close/>
                  </a:path>
                </a:pathLst>
              </a:custGeom>
              <a:solidFill>
                <a:srgbClr val="FED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99" name="Freeform 177"/>
              <p:cNvSpPr>
                <a:spLocks/>
              </p:cNvSpPr>
              <p:nvPr/>
            </p:nvSpPr>
            <p:spPr bwMode="auto">
              <a:xfrm>
                <a:off x="6156325" y="3016250"/>
                <a:ext cx="44450" cy="50800"/>
              </a:xfrm>
              <a:custGeom>
                <a:avLst/>
                <a:gdLst>
                  <a:gd name="T0" fmla="*/ 80645000 w 7"/>
                  <a:gd name="T1" fmla="*/ 40322500 h 8"/>
                  <a:gd name="T2" fmla="*/ 40322500 w 7"/>
                  <a:gd name="T3" fmla="*/ 161290000 h 8"/>
                  <a:gd name="T4" fmla="*/ 40322500 w 7"/>
                  <a:gd name="T5" fmla="*/ 241935000 h 8"/>
                  <a:gd name="T6" fmla="*/ 120967500 w 7"/>
                  <a:gd name="T7" fmla="*/ 282257500 h 8"/>
                  <a:gd name="T8" fmla="*/ 161290000 w 7"/>
                  <a:gd name="T9" fmla="*/ 201612500 h 8"/>
                  <a:gd name="T10" fmla="*/ 201612500 w 7"/>
                  <a:gd name="T11" fmla="*/ 40322500 h 8"/>
                  <a:gd name="T12" fmla="*/ 161290000 w 7"/>
                  <a:gd name="T13" fmla="*/ 0 h 8"/>
                  <a:gd name="T14" fmla="*/ 80645000 w 7"/>
                  <a:gd name="T15" fmla="*/ 40322500 h 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7" h="8">
                    <a:moveTo>
                      <a:pt x="2" y="1"/>
                    </a:moveTo>
                    <a:cubicBezTo>
                      <a:pt x="2" y="1"/>
                      <a:pt x="0" y="2"/>
                      <a:pt x="1" y="4"/>
                    </a:cubicBezTo>
                    <a:cubicBezTo>
                      <a:pt x="2" y="6"/>
                      <a:pt x="0" y="4"/>
                      <a:pt x="1" y="6"/>
                    </a:cubicBezTo>
                    <a:cubicBezTo>
                      <a:pt x="1" y="6"/>
                      <a:pt x="1" y="8"/>
                      <a:pt x="3" y="7"/>
                    </a:cubicBezTo>
                    <a:cubicBezTo>
                      <a:pt x="3" y="6"/>
                      <a:pt x="5" y="8"/>
                      <a:pt x="4" y="5"/>
                    </a:cubicBezTo>
                    <a:cubicBezTo>
                      <a:pt x="3" y="3"/>
                      <a:pt x="6" y="4"/>
                      <a:pt x="5" y="1"/>
                    </a:cubicBezTo>
                    <a:cubicBezTo>
                      <a:pt x="5" y="1"/>
                      <a:pt x="7" y="0"/>
                      <a:pt x="4" y="0"/>
                    </a:cubicBezTo>
                    <a:cubicBezTo>
                      <a:pt x="3" y="1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FFDF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00" name="Freeform 178"/>
              <p:cNvSpPr>
                <a:spLocks/>
              </p:cNvSpPr>
              <p:nvPr/>
            </p:nvSpPr>
            <p:spPr bwMode="auto">
              <a:xfrm>
                <a:off x="6175375" y="2913063"/>
                <a:ext cx="44450" cy="50800"/>
              </a:xfrm>
              <a:custGeom>
                <a:avLst/>
                <a:gdLst>
                  <a:gd name="T0" fmla="*/ 161290000 w 7"/>
                  <a:gd name="T1" fmla="*/ 0 h 8"/>
                  <a:gd name="T2" fmla="*/ 80645000 w 7"/>
                  <a:gd name="T3" fmla="*/ 120967500 h 8"/>
                  <a:gd name="T4" fmla="*/ 120967500 w 7"/>
                  <a:gd name="T5" fmla="*/ 201612500 h 8"/>
                  <a:gd name="T6" fmla="*/ 120967500 w 7"/>
                  <a:gd name="T7" fmla="*/ 120967500 h 8"/>
                  <a:gd name="T8" fmla="*/ 201612500 w 7"/>
                  <a:gd name="T9" fmla="*/ 80645000 h 8"/>
                  <a:gd name="T10" fmla="*/ 201612500 w 7"/>
                  <a:gd name="T11" fmla="*/ 40322500 h 8"/>
                  <a:gd name="T12" fmla="*/ 161290000 w 7"/>
                  <a:gd name="T13" fmla="*/ 0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" h="8">
                    <a:moveTo>
                      <a:pt x="4" y="0"/>
                    </a:moveTo>
                    <a:cubicBezTo>
                      <a:pt x="1" y="1"/>
                      <a:pt x="2" y="3"/>
                      <a:pt x="2" y="3"/>
                    </a:cubicBezTo>
                    <a:cubicBezTo>
                      <a:pt x="0" y="6"/>
                      <a:pt x="4" y="8"/>
                      <a:pt x="3" y="5"/>
                    </a:cubicBezTo>
                    <a:cubicBezTo>
                      <a:pt x="2" y="4"/>
                      <a:pt x="4" y="4"/>
                      <a:pt x="3" y="3"/>
                    </a:cubicBezTo>
                    <a:cubicBezTo>
                      <a:pt x="3" y="2"/>
                      <a:pt x="4" y="3"/>
                      <a:pt x="5" y="2"/>
                    </a:cubicBezTo>
                    <a:cubicBezTo>
                      <a:pt x="5" y="2"/>
                      <a:pt x="6" y="2"/>
                      <a:pt x="5" y="1"/>
                    </a:cubicBezTo>
                    <a:cubicBezTo>
                      <a:pt x="7" y="0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FFDF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01" name="Freeform 179"/>
              <p:cNvSpPr>
                <a:spLocks/>
              </p:cNvSpPr>
              <p:nvPr/>
            </p:nvSpPr>
            <p:spPr bwMode="auto">
              <a:xfrm>
                <a:off x="6276975" y="2944813"/>
                <a:ext cx="46038" cy="39687"/>
              </a:xfrm>
              <a:custGeom>
                <a:avLst/>
                <a:gdLst>
                  <a:gd name="T0" fmla="*/ 259529360 w 7"/>
                  <a:gd name="T1" fmla="*/ 87503221 h 6"/>
                  <a:gd name="T2" fmla="*/ 216273370 w 7"/>
                  <a:gd name="T3" fmla="*/ 43754918 h 6"/>
                  <a:gd name="T4" fmla="*/ 86511979 w 7"/>
                  <a:gd name="T5" fmla="*/ 131258138 h 6"/>
                  <a:gd name="T6" fmla="*/ 129767968 w 7"/>
                  <a:gd name="T7" fmla="*/ 218761359 h 6"/>
                  <a:gd name="T8" fmla="*/ 216273370 w 7"/>
                  <a:gd name="T9" fmla="*/ 131258138 h 6"/>
                  <a:gd name="T10" fmla="*/ 302785349 w 7"/>
                  <a:gd name="T11" fmla="*/ 87503221 h 6"/>
                  <a:gd name="T12" fmla="*/ 259529360 w 7"/>
                  <a:gd name="T13" fmla="*/ 87503221 h 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" h="6">
                    <a:moveTo>
                      <a:pt x="6" y="2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3" y="2"/>
                      <a:pt x="2" y="3"/>
                    </a:cubicBezTo>
                    <a:cubicBezTo>
                      <a:pt x="0" y="3"/>
                      <a:pt x="3" y="6"/>
                      <a:pt x="3" y="5"/>
                    </a:cubicBezTo>
                    <a:cubicBezTo>
                      <a:pt x="4" y="3"/>
                      <a:pt x="5" y="4"/>
                      <a:pt x="5" y="3"/>
                    </a:cubicBezTo>
                    <a:cubicBezTo>
                      <a:pt x="5" y="2"/>
                      <a:pt x="5" y="3"/>
                      <a:pt x="7" y="2"/>
                    </a:cubicBezTo>
                    <a:cubicBezTo>
                      <a:pt x="6" y="2"/>
                      <a:pt x="6" y="2"/>
                      <a:pt x="6" y="2"/>
                    </a:cubicBezTo>
                    <a:close/>
                  </a:path>
                </a:pathLst>
              </a:custGeom>
              <a:solidFill>
                <a:srgbClr val="FFDF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02" name="Freeform 180"/>
              <p:cNvSpPr>
                <a:spLocks/>
              </p:cNvSpPr>
              <p:nvPr/>
            </p:nvSpPr>
            <p:spPr bwMode="auto">
              <a:xfrm>
                <a:off x="6226175" y="3092450"/>
                <a:ext cx="31750" cy="31750"/>
              </a:xfrm>
              <a:custGeom>
                <a:avLst/>
                <a:gdLst>
                  <a:gd name="T0" fmla="*/ 80645000 w 5"/>
                  <a:gd name="T1" fmla="*/ 40322500 h 5"/>
                  <a:gd name="T2" fmla="*/ 40322500 w 5"/>
                  <a:gd name="T3" fmla="*/ 161290000 h 5"/>
                  <a:gd name="T4" fmla="*/ 80645000 w 5"/>
                  <a:gd name="T5" fmla="*/ 161290000 h 5"/>
                  <a:gd name="T6" fmla="*/ 120967500 w 5"/>
                  <a:gd name="T7" fmla="*/ 80645000 h 5"/>
                  <a:gd name="T8" fmla="*/ 120967500 w 5"/>
                  <a:gd name="T9" fmla="*/ 40322500 h 5"/>
                  <a:gd name="T10" fmla="*/ 80645000 w 5"/>
                  <a:gd name="T11" fmla="*/ 40322500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" h="5">
                    <a:moveTo>
                      <a:pt x="2" y="1"/>
                    </a:moveTo>
                    <a:cubicBezTo>
                      <a:pt x="1" y="1"/>
                      <a:pt x="0" y="4"/>
                      <a:pt x="1" y="4"/>
                    </a:cubicBezTo>
                    <a:cubicBezTo>
                      <a:pt x="1" y="4"/>
                      <a:pt x="2" y="5"/>
                      <a:pt x="2" y="4"/>
                    </a:cubicBezTo>
                    <a:cubicBezTo>
                      <a:pt x="3" y="4"/>
                      <a:pt x="0" y="3"/>
                      <a:pt x="3" y="2"/>
                    </a:cubicBezTo>
                    <a:cubicBezTo>
                      <a:pt x="3" y="2"/>
                      <a:pt x="5" y="0"/>
                      <a:pt x="3" y="1"/>
                    </a:cubicBezTo>
                    <a:lnTo>
                      <a:pt x="2" y="1"/>
                    </a:lnTo>
                    <a:close/>
                  </a:path>
                </a:pathLst>
              </a:custGeom>
              <a:solidFill>
                <a:srgbClr val="FFDF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03" name="Freeform 181"/>
              <p:cNvSpPr>
                <a:spLocks/>
              </p:cNvSpPr>
              <p:nvPr/>
            </p:nvSpPr>
            <p:spPr bwMode="auto">
              <a:xfrm>
                <a:off x="6213475" y="3163888"/>
                <a:ext cx="57150" cy="50800"/>
              </a:xfrm>
              <a:custGeom>
                <a:avLst/>
                <a:gdLst>
                  <a:gd name="T0" fmla="*/ 282257500 w 9"/>
                  <a:gd name="T1" fmla="*/ 0 h 8"/>
                  <a:gd name="T2" fmla="*/ 241935000 w 9"/>
                  <a:gd name="T3" fmla="*/ 0 h 8"/>
                  <a:gd name="T4" fmla="*/ 201612500 w 9"/>
                  <a:gd name="T5" fmla="*/ 201612500 h 8"/>
                  <a:gd name="T6" fmla="*/ 241935000 w 9"/>
                  <a:gd name="T7" fmla="*/ 120967500 h 8"/>
                  <a:gd name="T8" fmla="*/ 322580000 w 9"/>
                  <a:gd name="T9" fmla="*/ 0 h 8"/>
                  <a:gd name="T10" fmla="*/ 282257500 w 9"/>
                  <a:gd name="T11" fmla="*/ 0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9" h="8">
                    <a:moveTo>
                      <a:pt x="7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0" y="2"/>
                      <a:pt x="6" y="8"/>
                      <a:pt x="5" y="5"/>
                    </a:cubicBezTo>
                    <a:cubicBezTo>
                      <a:pt x="5" y="5"/>
                      <a:pt x="3" y="4"/>
                      <a:pt x="6" y="3"/>
                    </a:cubicBezTo>
                    <a:cubicBezTo>
                      <a:pt x="5" y="1"/>
                      <a:pt x="9" y="3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lose/>
                  </a:path>
                </a:pathLst>
              </a:custGeom>
              <a:solidFill>
                <a:srgbClr val="FFDF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04" name="Freeform 182"/>
              <p:cNvSpPr>
                <a:spLocks/>
              </p:cNvSpPr>
              <p:nvPr/>
            </p:nvSpPr>
            <p:spPr bwMode="auto">
              <a:xfrm>
                <a:off x="6329363" y="3016250"/>
                <a:ext cx="44450" cy="50800"/>
              </a:xfrm>
              <a:custGeom>
                <a:avLst/>
                <a:gdLst>
                  <a:gd name="T0" fmla="*/ 201612500 w 7"/>
                  <a:gd name="T1" fmla="*/ 80645000 h 8"/>
                  <a:gd name="T2" fmla="*/ 80645000 w 7"/>
                  <a:gd name="T3" fmla="*/ 282257500 h 8"/>
                  <a:gd name="T4" fmla="*/ 120967500 w 7"/>
                  <a:gd name="T5" fmla="*/ 241935000 h 8"/>
                  <a:gd name="T6" fmla="*/ 161290000 w 7"/>
                  <a:gd name="T7" fmla="*/ 161290000 h 8"/>
                  <a:gd name="T8" fmla="*/ 241935000 w 7"/>
                  <a:gd name="T9" fmla="*/ 120967500 h 8"/>
                  <a:gd name="T10" fmla="*/ 201612500 w 7"/>
                  <a:gd name="T11" fmla="*/ 80645000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7" h="8">
                    <a:moveTo>
                      <a:pt x="5" y="2"/>
                    </a:moveTo>
                    <a:cubicBezTo>
                      <a:pt x="3" y="0"/>
                      <a:pt x="0" y="3"/>
                      <a:pt x="2" y="7"/>
                    </a:cubicBezTo>
                    <a:cubicBezTo>
                      <a:pt x="2" y="8"/>
                      <a:pt x="4" y="7"/>
                      <a:pt x="3" y="6"/>
                    </a:cubicBezTo>
                    <a:cubicBezTo>
                      <a:pt x="3" y="5"/>
                      <a:pt x="4" y="4"/>
                      <a:pt x="4" y="4"/>
                    </a:cubicBezTo>
                    <a:cubicBezTo>
                      <a:pt x="6" y="4"/>
                      <a:pt x="4" y="3"/>
                      <a:pt x="6" y="3"/>
                    </a:cubicBezTo>
                    <a:cubicBezTo>
                      <a:pt x="7" y="3"/>
                      <a:pt x="4" y="1"/>
                      <a:pt x="5" y="2"/>
                    </a:cubicBezTo>
                    <a:close/>
                  </a:path>
                </a:pathLst>
              </a:custGeom>
              <a:solidFill>
                <a:srgbClr val="FFDF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05" name="Freeform 183"/>
              <p:cNvSpPr>
                <a:spLocks/>
              </p:cNvSpPr>
              <p:nvPr/>
            </p:nvSpPr>
            <p:spPr bwMode="auto">
              <a:xfrm>
                <a:off x="6373813" y="3111500"/>
                <a:ext cx="31750" cy="46037"/>
              </a:xfrm>
              <a:custGeom>
                <a:avLst/>
                <a:gdLst>
                  <a:gd name="T0" fmla="*/ 161290000 w 5"/>
                  <a:gd name="T1" fmla="*/ 43255050 h 7"/>
                  <a:gd name="T2" fmla="*/ 120967500 w 5"/>
                  <a:gd name="T3" fmla="*/ 259517146 h 7"/>
                  <a:gd name="T4" fmla="*/ 120967500 w 5"/>
                  <a:gd name="T5" fmla="*/ 129758573 h 7"/>
                  <a:gd name="T6" fmla="*/ 161290000 w 5"/>
                  <a:gd name="T7" fmla="*/ 129758573 h 7"/>
                  <a:gd name="T8" fmla="*/ 201612500 w 5"/>
                  <a:gd name="T9" fmla="*/ 86503523 h 7"/>
                  <a:gd name="T10" fmla="*/ 161290000 w 5"/>
                  <a:gd name="T11" fmla="*/ 43255050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" h="7">
                    <a:moveTo>
                      <a:pt x="4" y="1"/>
                    </a:moveTo>
                    <a:cubicBezTo>
                      <a:pt x="0" y="0"/>
                      <a:pt x="1" y="7"/>
                      <a:pt x="3" y="6"/>
                    </a:cubicBezTo>
                    <a:cubicBezTo>
                      <a:pt x="3" y="4"/>
                      <a:pt x="2" y="5"/>
                      <a:pt x="3" y="3"/>
                    </a:cubicBezTo>
                    <a:cubicBezTo>
                      <a:pt x="3" y="3"/>
                      <a:pt x="2" y="2"/>
                      <a:pt x="4" y="3"/>
                    </a:cubicBezTo>
                    <a:cubicBezTo>
                      <a:pt x="4" y="3"/>
                      <a:pt x="4" y="2"/>
                      <a:pt x="5" y="2"/>
                    </a:cubicBezTo>
                    <a:cubicBezTo>
                      <a:pt x="5" y="2"/>
                      <a:pt x="5" y="1"/>
                      <a:pt x="4" y="1"/>
                    </a:cubicBezTo>
                    <a:close/>
                  </a:path>
                </a:pathLst>
              </a:custGeom>
              <a:solidFill>
                <a:srgbClr val="FFDF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06" name="Freeform 184"/>
              <p:cNvSpPr>
                <a:spLocks/>
              </p:cNvSpPr>
              <p:nvPr/>
            </p:nvSpPr>
            <p:spPr bwMode="auto">
              <a:xfrm>
                <a:off x="5694363" y="3798888"/>
                <a:ext cx="449263" cy="352425"/>
              </a:xfrm>
              <a:custGeom>
                <a:avLst/>
                <a:gdLst>
                  <a:gd name="T0" fmla="*/ 2147483646 w 70"/>
                  <a:gd name="T1" fmla="*/ 0 h 55"/>
                  <a:gd name="T2" fmla="*/ 1194545391 w 70"/>
                  <a:gd name="T3" fmla="*/ 821182289 h 55"/>
                  <a:gd name="T4" fmla="*/ 823826399 w 70"/>
                  <a:gd name="T5" fmla="*/ 1354945970 h 55"/>
                  <a:gd name="T6" fmla="*/ 2141944787 w 70"/>
                  <a:gd name="T7" fmla="*/ 328472915 h 55"/>
                  <a:gd name="T8" fmla="*/ 2147483646 w 70"/>
                  <a:gd name="T9" fmla="*/ 0 h 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0" h="55">
                    <a:moveTo>
                      <a:pt x="70" y="0"/>
                    </a:moveTo>
                    <a:cubicBezTo>
                      <a:pt x="49" y="9"/>
                      <a:pt x="48" y="5"/>
                      <a:pt x="29" y="20"/>
                    </a:cubicBezTo>
                    <a:cubicBezTo>
                      <a:pt x="19" y="27"/>
                      <a:pt x="0" y="55"/>
                      <a:pt x="20" y="33"/>
                    </a:cubicBezTo>
                    <a:cubicBezTo>
                      <a:pt x="27" y="25"/>
                      <a:pt x="41" y="9"/>
                      <a:pt x="52" y="8"/>
                    </a:cubicBezTo>
                    <a:cubicBezTo>
                      <a:pt x="54" y="8"/>
                      <a:pt x="68" y="1"/>
                      <a:pt x="70" y="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07" name="Freeform 185"/>
              <p:cNvSpPr>
                <a:spLocks/>
              </p:cNvSpPr>
              <p:nvPr/>
            </p:nvSpPr>
            <p:spPr bwMode="auto">
              <a:xfrm>
                <a:off x="5757863" y="3887788"/>
                <a:ext cx="282575" cy="307975"/>
              </a:xfrm>
              <a:custGeom>
                <a:avLst/>
                <a:gdLst>
                  <a:gd name="T0" fmla="*/ 1814741605 w 44"/>
                  <a:gd name="T1" fmla="*/ 0 h 48"/>
                  <a:gd name="T2" fmla="*/ 1319811493 w 44"/>
                  <a:gd name="T3" fmla="*/ 370500341 h 48"/>
                  <a:gd name="T4" fmla="*/ 453687007 w 44"/>
                  <a:gd name="T5" fmla="*/ 1193839423 h 48"/>
                  <a:gd name="T6" fmla="*/ 494930113 w 44"/>
                  <a:gd name="T7" fmla="*/ 1317343814 h 48"/>
                  <a:gd name="T8" fmla="*/ 824881380 w 44"/>
                  <a:gd name="T9" fmla="*/ 905671065 h 48"/>
                  <a:gd name="T10" fmla="*/ 1649762760 w 44"/>
                  <a:gd name="T11" fmla="*/ 205836374 h 48"/>
                  <a:gd name="T12" fmla="*/ 1814741605 w 44"/>
                  <a:gd name="T13" fmla="*/ 0 h 4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4" h="48">
                    <a:moveTo>
                      <a:pt x="44" y="0"/>
                    </a:moveTo>
                    <a:cubicBezTo>
                      <a:pt x="42" y="4"/>
                      <a:pt x="36" y="7"/>
                      <a:pt x="32" y="9"/>
                    </a:cubicBezTo>
                    <a:cubicBezTo>
                      <a:pt x="26" y="11"/>
                      <a:pt x="14" y="22"/>
                      <a:pt x="11" y="29"/>
                    </a:cubicBezTo>
                    <a:cubicBezTo>
                      <a:pt x="9" y="33"/>
                      <a:pt x="0" y="48"/>
                      <a:pt x="12" y="32"/>
                    </a:cubicBezTo>
                    <a:cubicBezTo>
                      <a:pt x="15" y="28"/>
                      <a:pt x="17" y="26"/>
                      <a:pt x="20" y="22"/>
                    </a:cubicBezTo>
                    <a:cubicBezTo>
                      <a:pt x="25" y="15"/>
                      <a:pt x="34" y="12"/>
                      <a:pt x="40" y="5"/>
                    </a:cubicBezTo>
                    <a:cubicBezTo>
                      <a:pt x="40" y="4"/>
                      <a:pt x="43" y="1"/>
                      <a:pt x="44" y="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08" name="Freeform 186"/>
              <p:cNvSpPr>
                <a:spLocks/>
              </p:cNvSpPr>
              <p:nvPr/>
            </p:nvSpPr>
            <p:spPr bwMode="auto">
              <a:xfrm>
                <a:off x="5829300" y="3952875"/>
                <a:ext cx="223838" cy="255587"/>
              </a:xfrm>
              <a:custGeom>
                <a:avLst/>
                <a:gdLst>
                  <a:gd name="T0" fmla="*/ 1431527150 w 35"/>
                  <a:gd name="T1" fmla="*/ 0 h 40"/>
                  <a:gd name="T2" fmla="*/ 409009584 w 35"/>
                  <a:gd name="T3" fmla="*/ 1143183144 h 40"/>
                  <a:gd name="T4" fmla="*/ 0 w 35"/>
                  <a:gd name="T5" fmla="*/ 1633117864 h 40"/>
                  <a:gd name="T6" fmla="*/ 409009584 w 35"/>
                  <a:gd name="T7" fmla="*/ 1224836801 h 40"/>
                  <a:gd name="T8" fmla="*/ 981619165 w 35"/>
                  <a:gd name="T9" fmla="*/ 571588377 h 40"/>
                  <a:gd name="T10" fmla="*/ 1431527150 w 35"/>
                  <a:gd name="T11" fmla="*/ 0 h 4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5" h="40">
                    <a:moveTo>
                      <a:pt x="35" y="0"/>
                    </a:moveTo>
                    <a:cubicBezTo>
                      <a:pt x="25" y="6"/>
                      <a:pt x="19" y="19"/>
                      <a:pt x="10" y="28"/>
                    </a:cubicBezTo>
                    <a:cubicBezTo>
                      <a:pt x="6" y="31"/>
                      <a:pt x="0" y="40"/>
                      <a:pt x="0" y="40"/>
                    </a:cubicBezTo>
                    <a:cubicBezTo>
                      <a:pt x="1" y="40"/>
                      <a:pt x="6" y="35"/>
                      <a:pt x="10" y="30"/>
                    </a:cubicBezTo>
                    <a:cubicBezTo>
                      <a:pt x="15" y="23"/>
                      <a:pt x="19" y="24"/>
                      <a:pt x="24" y="14"/>
                    </a:cubicBezTo>
                    <a:cubicBezTo>
                      <a:pt x="27" y="10"/>
                      <a:pt x="32" y="2"/>
                      <a:pt x="35" y="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09" name="Freeform 187"/>
              <p:cNvSpPr>
                <a:spLocks/>
              </p:cNvSpPr>
              <p:nvPr/>
            </p:nvSpPr>
            <p:spPr bwMode="auto">
              <a:xfrm>
                <a:off x="5854700" y="3965575"/>
                <a:ext cx="268288" cy="301625"/>
              </a:xfrm>
              <a:custGeom>
                <a:avLst/>
                <a:gdLst>
                  <a:gd name="T0" fmla="*/ 1713772642 w 42"/>
                  <a:gd name="T1" fmla="*/ 0 h 47"/>
                  <a:gd name="T2" fmla="*/ 979295915 w 42"/>
                  <a:gd name="T3" fmla="*/ 700142218 h 47"/>
                  <a:gd name="T4" fmla="*/ 530456478 w 42"/>
                  <a:gd name="T5" fmla="*/ 1276733702 h 47"/>
                  <a:gd name="T6" fmla="*/ 367235170 w 42"/>
                  <a:gd name="T7" fmla="*/ 1606217301 h 47"/>
                  <a:gd name="T8" fmla="*/ 816080994 w 42"/>
                  <a:gd name="T9" fmla="*/ 1029625816 h 47"/>
                  <a:gd name="T10" fmla="*/ 1591363048 w 42"/>
                  <a:gd name="T11" fmla="*/ 123557152 h 47"/>
                  <a:gd name="T12" fmla="*/ 1713772642 w 42"/>
                  <a:gd name="T13" fmla="*/ 0 h 4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2" h="47">
                    <a:moveTo>
                      <a:pt x="42" y="0"/>
                    </a:moveTo>
                    <a:cubicBezTo>
                      <a:pt x="37" y="4"/>
                      <a:pt x="33" y="12"/>
                      <a:pt x="24" y="17"/>
                    </a:cubicBezTo>
                    <a:cubicBezTo>
                      <a:pt x="19" y="21"/>
                      <a:pt x="16" y="25"/>
                      <a:pt x="13" y="31"/>
                    </a:cubicBezTo>
                    <a:cubicBezTo>
                      <a:pt x="13" y="32"/>
                      <a:pt x="0" y="47"/>
                      <a:pt x="9" y="39"/>
                    </a:cubicBezTo>
                    <a:cubicBezTo>
                      <a:pt x="14" y="34"/>
                      <a:pt x="16" y="31"/>
                      <a:pt x="20" y="25"/>
                    </a:cubicBezTo>
                    <a:cubicBezTo>
                      <a:pt x="24" y="17"/>
                      <a:pt x="32" y="18"/>
                      <a:pt x="39" y="3"/>
                    </a:cubicBezTo>
                    <a:cubicBezTo>
                      <a:pt x="40" y="1"/>
                      <a:pt x="41" y="0"/>
                      <a:pt x="42" y="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10" name="Freeform 188"/>
              <p:cNvSpPr>
                <a:spLocks/>
              </p:cNvSpPr>
              <p:nvPr/>
            </p:nvSpPr>
            <p:spPr bwMode="auto">
              <a:xfrm>
                <a:off x="5918200" y="3946525"/>
                <a:ext cx="263525" cy="320675"/>
              </a:xfrm>
              <a:custGeom>
                <a:avLst/>
                <a:gdLst>
                  <a:gd name="T0" fmla="*/ 1445916683 w 41"/>
                  <a:gd name="T1" fmla="*/ 287934083 h 50"/>
                  <a:gd name="T2" fmla="*/ 1404607532 w 41"/>
                  <a:gd name="T3" fmla="*/ 329063858 h 50"/>
                  <a:gd name="T4" fmla="*/ 619682251 w 41"/>
                  <a:gd name="T5" fmla="*/ 1398521397 h 50"/>
                  <a:gd name="T6" fmla="*/ 784925281 w 41"/>
                  <a:gd name="T7" fmla="*/ 1357391621 h 50"/>
                  <a:gd name="T8" fmla="*/ 1363291954 w 41"/>
                  <a:gd name="T9" fmla="*/ 658127716 h 50"/>
                  <a:gd name="T10" fmla="*/ 1693790869 w 41"/>
                  <a:gd name="T11" fmla="*/ 0 h 50"/>
                  <a:gd name="T12" fmla="*/ 1445916683 w 41"/>
                  <a:gd name="T13" fmla="*/ 287934083 h 5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1" h="50">
                    <a:moveTo>
                      <a:pt x="35" y="7"/>
                    </a:moveTo>
                    <a:cubicBezTo>
                      <a:pt x="34" y="8"/>
                      <a:pt x="34" y="8"/>
                      <a:pt x="34" y="8"/>
                    </a:cubicBezTo>
                    <a:cubicBezTo>
                      <a:pt x="28" y="21"/>
                      <a:pt x="24" y="24"/>
                      <a:pt x="15" y="34"/>
                    </a:cubicBezTo>
                    <a:cubicBezTo>
                      <a:pt x="0" y="50"/>
                      <a:pt x="11" y="42"/>
                      <a:pt x="19" y="33"/>
                    </a:cubicBezTo>
                    <a:cubicBezTo>
                      <a:pt x="25" y="26"/>
                      <a:pt x="29" y="24"/>
                      <a:pt x="33" y="16"/>
                    </a:cubicBezTo>
                    <a:cubicBezTo>
                      <a:pt x="34" y="14"/>
                      <a:pt x="41" y="0"/>
                      <a:pt x="41" y="0"/>
                    </a:cubicBezTo>
                    <a:cubicBezTo>
                      <a:pt x="40" y="0"/>
                      <a:pt x="35" y="6"/>
                      <a:pt x="35" y="7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11" name="Freeform 189"/>
              <p:cNvSpPr>
                <a:spLocks/>
              </p:cNvSpPr>
              <p:nvPr/>
            </p:nvSpPr>
            <p:spPr bwMode="auto">
              <a:xfrm>
                <a:off x="6291263" y="4125913"/>
                <a:ext cx="454025" cy="274637"/>
              </a:xfrm>
              <a:custGeom>
                <a:avLst/>
                <a:gdLst>
                  <a:gd name="T0" fmla="*/ 286246776 w 71"/>
                  <a:gd name="T1" fmla="*/ 530304886 h 43"/>
                  <a:gd name="T2" fmla="*/ 122676276 w 71"/>
                  <a:gd name="T3" fmla="*/ 1182982910 h 43"/>
                  <a:gd name="T4" fmla="*/ 408923052 w 71"/>
                  <a:gd name="T5" fmla="*/ 1182982910 h 43"/>
                  <a:gd name="T6" fmla="*/ 1104092879 w 71"/>
                  <a:gd name="T7" fmla="*/ 1631701447 h 43"/>
                  <a:gd name="T8" fmla="*/ 1758374878 w 71"/>
                  <a:gd name="T9" fmla="*/ 1590908272 h 43"/>
                  <a:gd name="T10" fmla="*/ 2126403706 w 71"/>
                  <a:gd name="T11" fmla="*/ 1223776085 h 43"/>
                  <a:gd name="T12" fmla="*/ 2147483646 w 71"/>
                  <a:gd name="T13" fmla="*/ 693471199 h 43"/>
                  <a:gd name="T14" fmla="*/ 2147483646 w 71"/>
                  <a:gd name="T15" fmla="*/ 489511711 h 43"/>
                  <a:gd name="T16" fmla="*/ 2126403706 w 71"/>
                  <a:gd name="T17" fmla="*/ 856643898 h 43"/>
                  <a:gd name="T18" fmla="*/ 1758374878 w 71"/>
                  <a:gd name="T19" fmla="*/ 652684411 h 43"/>
                  <a:gd name="T20" fmla="*/ 1226775550 w 71"/>
                  <a:gd name="T21" fmla="*/ 734264374 h 43"/>
                  <a:gd name="T22" fmla="*/ 776958275 w 71"/>
                  <a:gd name="T23" fmla="*/ 775057549 h 43"/>
                  <a:gd name="T24" fmla="*/ 531599328 w 71"/>
                  <a:gd name="T25" fmla="*/ 693471199 h 43"/>
                  <a:gd name="T26" fmla="*/ 327140999 w 71"/>
                  <a:gd name="T27" fmla="*/ 448718537 h 43"/>
                  <a:gd name="T28" fmla="*/ 286246776 w 71"/>
                  <a:gd name="T29" fmla="*/ 530304886 h 4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71" h="43">
                    <a:moveTo>
                      <a:pt x="7" y="13"/>
                    </a:moveTo>
                    <a:cubicBezTo>
                      <a:pt x="4" y="16"/>
                      <a:pt x="0" y="25"/>
                      <a:pt x="3" y="29"/>
                    </a:cubicBezTo>
                    <a:cubicBezTo>
                      <a:pt x="5" y="31"/>
                      <a:pt x="10" y="23"/>
                      <a:pt x="10" y="29"/>
                    </a:cubicBezTo>
                    <a:cubicBezTo>
                      <a:pt x="10" y="42"/>
                      <a:pt x="25" y="39"/>
                      <a:pt x="27" y="40"/>
                    </a:cubicBezTo>
                    <a:cubicBezTo>
                      <a:pt x="31" y="43"/>
                      <a:pt x="38" y="42"/>
                      <a:pt x="43" y="39"/>
                    </a:cubicBezTo>
                    <a:cubicBezTo>
                      <a:pt x="46" y="38"/>
                      <a:pt x="48" y="29"/>
                      <a:pt x="52" y="30"/>
                    </a:cubicBezTo>
                    <a:cubicBezTo>
                      <a:pt x="58" y="32"/>
                      <a:pt x="69" y="24"/>
                      <a:pt x="70" y="17"/>
                    </a:cubicBezTo>
                    <a:cubicBezTo>
                      <a:pt x="71" y="12"/>
                      <a:pt x="70" y="0"/>
                      <a:pt x="67" y="12"/>
                    </a:cubicBezTo>
                    <a:cubicBezTo>
                      <a:pt x="65" y="18"/>
                      <a:pt x="59" y="24"/>
                      <a:pt x="52" y="21"/>
                    </a:cubicBezTo>
                    <a:cubicBezTo>
                      <a:pt x="45" y="18"/>
                      <a:pt x="41" y="33"/>
                      <a:pt x="43" y="16"/>
                    </a:cubicBezTo>
                    <a:cubicBezTo>
                      <a:pt x="43" y="9"/>
                      <a:pt x="35" y="9"/>
                      <a:pt x="30" y="18"/>
                    </a:cubicBezTo>
                    <a:cubicBezTo>
                      <a:pt x="27" y="23"/>
                      <a:pt x="20" y="31"/>
                      <a:pt x="19" y="19"/>
                    </a:cubicBezTo>
                    <a:cubicBezTo>
                      <a:pt x="17" y="21"/>
                      <a:pt x="14" y="25"/>
                      <a:pt x="13" y="17"/>
                    </a:cubicBezTo>
                    <a:cubicBezTo>
                      <a:pt x="12" y="14"/>
                      <a:pt x="14" y="9"/>
                      <a:pt x="8" y="11"/>
                    </a:cubicBezTo>
                    <a:cubicBezTo>
                      <a:pt x="7" y="11"/>
                      <a:pt x="7" y="12"/>
                      <a:pt x="7" y="13"/>
                    </a:cubicBezTo>
                    <a:close/>
                  </a:path>
                </a:pathLst>
              </a:custGeom>
              <a:solidFill>
                <a:srgbClr val="E856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12" name="Freeform 190"/>
              <p:cNvSpPr>
                <a:spLocks/>
              </p:cNvSpPr>
              <p:nvPr/>
            </p:nvSpPr>
            <p:spPr bwMode="auto">
              <a:xfrm>
                <a:off x="6361113" y="3990975"/>
                <a:ext cx="103188" cy="563562"/>
              </a:xfrm>
              <a:custGeom>
                <a:avLst/>
                <a:gdLst>
                  <a:gd name="T0" fmla="*/ 374333818 w 16"/>
                  <a:gd name="T1" fmla="*/ 0 h 88"/>
                  <a:gd name="T2" fmla="*/ 124780089 w 16"/>
                  <a:gd name="T3" fmla="*/ 1845569488 h 88"/>
                  <a:gd name="T4" fmla="*/ 374333818 w 16"/>
                  <a:gd name="T5" fmla="*/ 2147483646 h 88"/>
                  <a:gd name="T6" fmla="*/ 207962516 w 16"/>
                  <a:gd name="T7" fmla="*/ 779239739 h 88"/>
                  <a:gd name="T8" fmla="*/ 374333818 w 16"/>
                  <a:gd name="T9" fmla="*/ 0 h 8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88">
                    <a:moveTo>
                      <a:pt x="9" y="0"/>
                    </a:moveTo>
                    <a:cubicBezTo>
                      <a:pt x="5" y="22"/>
                      <a:pt x="1" y="21"/>
                      <a:pt x="3" y="45"/>
                    </a:cubicBezTo>
                    <a:cubicBezTo>
                      <a:pt x="4" y="57"/>
                      <a:pt x="16" y="88"/>
                      <a:pt x="9" y="59"/>
                    </a:cubicBezTo>
                    <a:cubicBezTo>
                      <a:pt x="6" y="49"/>
                      <a:pt x="0" y="28"/>
                      <a:pt x="5" y="19"/>
                    </a:cubicBezTo>
                    <a:cubicBezTo>
                      <a:pt x="6" y="17"/>
                      <a:pt x="8" y="1"/>
                      <a:pt x="9" y="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13" name="Freeform 191"/>
              <p:cNvSpPr>
                <a:spLocks/>
              </p:cNvSpPr>
              <p:nvPr/>
            </p:nvSpPr>
            <p:spPr bwMode="auto">
              <a:xfrm>
                <a:off x="6430963" y="4125913"/>
                <a:ext cx="103188" cy="403225"/>
              </a:xfrm>
              <a:custGeom>
                <a:avLst/>
                <a:gdLst>
                  <a:gd name="T0" fmla="*/ 0 w 16"/>
                  <a:gd name="T1" fmla="*/ 0 h 63"/>
                  <a:gd name="T2" fmla="*/ 41591213 w 16"/>
                  <a:gd name="T3" fmla="*/ 573513958 h 63"/>
                  <a:gd name="T4" fmla="*/ 291151391 w 16"/>
                  <a:gd name="T5" fmla="*/ 1761498013 h 63"/>
                  <a:gd name="T6" fmla="*/ 415931480 w 16"/>
                  <a:gd name="T7" fmla="*/ 1802460553 h 63"/>
                  <a:gd name="T8" fmla="*/ 249560178 w 16"/>
                  <a:gd name="T9" fmla="*/ 1269915535 h 63"/>
                  <a:gd name="T10" fmla="*/ 124780089 w 16"/>
                  <a:gd name="T11" fmla="*/ 245788039 h 63"/>
                  <a:gd name="T12" fmla="*/ 0 w 16"/>
                  <a:gd name="T13" fmla="*/ 0 h 6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6" h="63">
                    <a:moveTo>
                      <a:pt x="0" y="0"/>
                    </a:moveTo>
                    <a:cubicBezTo>
                      <a:pt x="2" y="4"/>
                      <a:pt x="2" y="10"/>
                      <a:pt x="1" y="14"/>
                    </a:cubicBezTo>
                    <a:cubicBezTo>
                      <a:pt x="0" y="20"/>
                      <a:pt x="3" y="37"/>
                      <a:pt x="7" y="43"/>
                    </a:cubicBezTo>
                    <a:cubicBezTo>
                      <a:pt x="9" y="47"/>
                      <a:pt x="16" y="63"/>
                      <a:pt x="10" y="44"/>
                    </a:cubicBezTo>
                    <a:cubicBezTo>
                      <a:pt x="8" y="39"/>
                      <a:pt x="7" y="36"/>
                      <a:pt x="6" y="31"/>
                    </a:cubicBezTo>
                    <a:cubicBezTo>
                      <a:pt x="3" y="24"/>
                      <a:pt x="5" y="14"/>
                      <a:pt x="3" y="6"/>
                    </a:cubicBezTo>
                    <a:cubicBezTo>
                      <a:pt x="2" y="5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14" name="Freeform 192"/>
              <p:cNvSpPr>
                <a:spLocks/>
              </p:cNvSpPr>
              <p:nvPr/>
            </p:nvSpPr>
            <p:spPr bwMode="auto">
              <a:xfrm>
                <a:off x="6489700" y="4144963"/>
                <a:ext cx="95250" cy="333375"/>
              </a:xfrm>
              <a:custGeom>
                <a:avLst/>
                <a:gdLst>
                  <a:gd name="T0" fmla="*/ 0 w 15"/>
                  <a:gd name="T1" fmla="*/ 0 h 52"/>
                  <a:gd name="T2" fmla="*/ 403225000 w 15"/>
                  <a:gd name="T3" fmla="*/ 1520760584 h 52"/>
                  <a:gd name="T4" fmla="*/ 604837500 w 15"/>
                  <a:gd name="T5" fmla="*/ 2137286358 h 52"/>
                  <a:gd name="T6" fmla="*/ 443547500 w 15"/>
                  <a:gd name="T7" fmla="*/ 1561861875 h 52"/>
                  <a:gd name="T8" fmla="*/ 241935000 w 15"/>
                  <a:gd name="T9" fmla="*/ 698728356 h 52"/>
                  <a:gd name="T10" fmla="*/ 0 w 15"/>
                  <a:gd name="T11" fmla="*/ 0 h 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5" h="52">
                    <a:moveTo>
                      <a:pt x="0" y="0"/>
                    </a:moveTo>
                    <a:cubicBezTo>
                      <a:pt x="0" y="12"/>
                      <a:pt x="7" y="25"/>
                      <a:pt x="10" y="37"/>
                    </a:cubicBezTo>
                    <a:cubicBezTo>
                      <a:pt x="11" y="43"/>
                      <a:pt x="14" y="52"/>
                      <a:pt x="15" y="52"/>
                    </a:cubicBezTo>
                    <a:cubicBezTo>
                      <a:pt x="15" y="52"/>
                      <a:pt x="14" y="44"/>
                      <a:pt x="11" y="38"/>
                    </a:cubicBezTo>
                    <a:cubicBezTo>
                      <a:pt x="8" y="30"/>
                      <a:pt x="11" y="28"/>
                      <a:pt x="6" y="17"/>
                    </a:cubicBezTo>
                    <a:cubicBezTo>
                      <a:pt x="4" y="13"/>
                      <a:pt x="0" y="5"/>
                      <a:pt x="0" y="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15" name="Freeform 193"/>
              <p:cNvSpPr>
                <a:spLocks/>
              </p:cNvSpPr>
              <p:nvPr/>
            </p:nvSpPr>
            <p:spPr bwMode="auto">
              <a:xfrm>
                <a:off x="6527800" y="4106863"/>
                <a:ext cx="109538" cy="384175"/>
              </a:xfrm>
              <a:custGeom>
                <a:avLst/>
                <a:gdLst>
                  <a:gd name="T0" fmla="*/ 0 w 17"/>
                  <a:gd name="T1" fmla="*/ 0 h 60"/>
                  <a:gd name="T2" fmla="*/ 207587397 w 17"/>
                  <a:gd name="T3" fmla="*/ 983936204 h 60"/>
                  <a:gd name="T4" fmla="*/ 415174794 w 17"/>
                  <a:gd name="T5" fmla="*/ 1639895808 h 60"/>
                  <a:gd name="T6" fmla="*/ 622762190 w 17"/>
                  <a:gd name="T7" fmla="*/ 1967872408 h 60"/>
                  <a:gd name="T8" fmla="*/ 373659892 w 17"/>
                  <a:gd name="T9" fmla="*/ 1311912805 h 60"/>
                  <a:gd name="T10" fmla="*/ 41514902 w 17"/>
                  <a:gd name="T11" fmla="*/ 122993626 h 60"/>
                  <a:gd name="T12" fmla="*/ 0 w 17"/>
                  <a:gd name="T13" fmla="*/ 0 h 6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7" h="60">
                    <a:moveTo>
                      <a:pt x="0" y="0"/>
                    </a:moveTo>
                    <a:cubicBezTo>
                      <a:pt x="0" y="6"/>
                      <a:pt x="5" y="13"/>
                      <a:pt x="5" y="24"/>
                    </a:cubicBezTo>
                    <a:cubicBezTo>
                      <a:pt x="5" y="30"/>
                      <a:pt x="7" y="35"/>
                      <a:pt x="10" y="40"/>
                    </a:cubicBezTo>
                    <a:cubicBezTo>
                      <a:pt x="11" y="41"/>
                      <a:pt x="17" y="60"/>
                      <a:pt x="15" y="48"/>
                    </a:cubicBezTo>
                    <a:cubicBezTo>
                      <a:pt x="14" y="42"/>
                      <a:pt x="12" y="38"/>
                      <a:pt x="9" y="32"/>
                    </a:cubicBezTo>
                    <a:cubicBezTo>
                      <a:pt x="5" y="24"/>
                      <a:pt x="10" y="18"/>
                      <a:pt x="1" y="3"/>
                    </a:cubicBezTo>
                    <a:cubicBezTo>
                      <a:pt x="0" y="2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16" name="Freeform 194"/>
              <p:cNvSpPr>
                <a:spLocks/>
              </p:cNvSpPr>
              <p:nvPr/>
            </p:nvSpPr>
            <p:spPr bwMode="auto">
              <a:xfrm>
                <a:off x="6559550" y="4098925"/>
                <a:ext cx="109538" cy="328612"/>
              </a:xfrm>
              <a:custGeom>
                <a:avLst/>
                <a:gdLst>
                  <a:gd name="T0" fmla="*/ 207587397 w 17"/>
                  <a:gd name="T1" fmla="*/ 415172267 h 51"/>
                  <a:gd name="T2" fmla="*/ 539725943 w 17"/>
                  <a:gd name="T3" fmla="*/ 1370060748 h 51"/>
                  <a:gd name="T4" fmla="*/ 581247288 w 17"/>
                  <a:gd name="T5" fmla="*/ 1203995708 h 51"/>
                  <a:gd name="T6" fmla="*/ 332138546 w 17"/>
                  <a:gd name="T7" fmla="*/ 498201565 h 51"/>
                  <a:gd name="T8" fmla="*/ 0 w 17"/>
                  <a:gd name="T9" fmla="*/ 0 h 51"/>
                  <a:gd name="T10" fmla="*/ 207587397 w 17"/>
                  <a:gd name="T11" fmla="*/ 415172267 h 5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" h="51">
                    <a:moveTo>
                      <a:pt x="5" y="10"/>
                    </a:moveTo>
                    <a:cubicBezTo>
                      <a:pt x="11" y="20"/>
                      <a:pt x="10" y="22"/>
                      <a:pt x="13" y="33"/>
                    </a:cubicBezTo>
                    <a:cubicBezTo>
                      <a:pt x="17" y="51"/>
                      <a:pt x="17" y="39"/>
                      <a:pt x="14" y="29"/>
                    </a:cubicBezTo>
                    <a:cubicBezTo>
                      <a:pt x="12" y="23"/>
                      <a:pt x="13" y="19"/>
                      <a:pt x="8" y="12"/>
                    </a:cubicBezTo>
                    <a:cubicBezTo>
                      <a:pt x="7" y="11"/>
                      <a:pt x="0" y="0"/>
                      <a:pt x="0" y="0"/>
                    </a:cubicBezTo>
                    <a:cubicBezTo>
                      <a:pt x="0" y="1"/>
                      <a:pt x="4" y="9"/>
                      <a:pt x="5" y="1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17" name="Freeform 195"/>
              <p:cNvSpPr>
                <a:spLocks/>
              </p:cNvSpPr>
              <p:nvPr/>
            </p:nvSpPr>
            <p:spPr bwMode="auto">
              <a:xfrm>
                <a:off x="6637338" y="4010025"/>
                <a:ext cx="160338" cy="390525"/>
              </a:xfrm>
              <a:custGeom>
                <a:avLst/>
                <a:gdLst>
                  <a:gd name="T0" fmla="*/ 123402538 w 25"/>
                  <a:gd name="T1" fmla="*/ 368873270 h 61"/>
                  <a:gd name="T2" fmla="*/ 205668759 w 25"/>
                  <a:gd name="T3" fmla="*/ 409859189 h 61"/>
                  <a:gd name="T4" fmla="*/ 740395989 w 25"/>
                  <a:gd name="T5" fmla="*/ 1639449558 h 61"/>
                  <a:gd name="T6" fmla="*/ 781532307 w 25"/>
                  <a:gd name="T7" fmla="*/ 1434519964 h 61"/>
                  <a:gd name="T8" fmla="*/ 452467422 w 25"/>
                  <a:gd name="T9" fmla="*/ 614795185 h 61"/>
                  <a:gd name="T10" fmla="*/ 0 w 25"/>
                  <a:gd name="T11" fmla="*/ 0 h 61"/>
                  <a:gd name="T12" fmla="*/ 123402538 w 25"/>
                  <a:gd name="T13" fmla="*/ 368873270 h 6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5" h="61">
                    <a:moveTo>
                      <a:pt x="3" y="9"/>
                    </a:moveTo>
                    <a:cubicBezTo>
                      <a:pt x="5" y="10"/>
                      <a:pt x="5" y="10"/>
                      <a:pt x="5" y="10"/>
                    </a:cubicBezTo>
                    <a:cubicBezTo>
                      <a:pt x="12" y="22"/>
                      <a:pt x="14" y="27"/>
                      <a:pt x="18" y="40"/>
                    </a:cubicBezTo>
                    <a:cubicBezTo>
                      <a:pt x="25" y="61"/>
                      <a:pt x="23" y="47"/>
                      <a:pt x="19" y="35"/>
                    </a:cubicBezTo>
                    <a:cubicBezTo>
                      <a:pt x="16" y="27"/>
                      <a:pt x="16" y="23"/>
                      <a:pt x="11" y="15"/>
                    </a:cubicBezTo>
                    <a:cubicBezTo>
                      <a:pt x="9" y="13"/>
                      <a:pt x="1" y="0"/>
                      <a:pt x="0" y="0"/>
                    </a:cubicBezTo>
                    <a:cubicBezTo>
                      <a:pt x="0" y="1"/>
                      <a:pt x="3" y="8"/>
                      <a:pt x="3" y="9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18" name="Freeform 196"/>
              <p:cNvSpPr>
                <a:spLocks/>
              </p:cNvSpPr>
              <p:nvPr/>
            </p:nvSpPr>
            <p:spPr bwMode="auto">
              <a:xfrm>
                <a:off x="6297613" y="4035425"/>
                <a:ext cx="69850" cy="411162"/>
              </a:xfrm>
              <a:custGeom>
                <a:avLst/>
                <a:gdLst>
                  <a:gd name="T0" fmla="*/ 403225000 w 11"/>
                  <a:gd name="T1" fmla="*/ 0 h 64"/>
                  <a:gd name="T2" fmla="*/ 241935000 w 11"/>
                  <a:gd name="T3" fmla="*/ 536547137 h 64"/>
                  <a:gd name="T4" fmla="*/ 40322500 w 11"/>
                  <a:gd name="T5" fmla="*/ 1774735802 h 64"/>
                  <a:gd name="T6" fmla="*/ 161290000 w 11"/>
                  <a:gd name="T7" fmla="*/ 1857282998 h 64"/>
                  <a:gd name="T8" fmla="*/ 161290000 w 11"/>
                  <a:gd name="T9" fmla="*/ 1279465476 h 64"/>
                  <a:gd name="T10" fmla="*/ 403225000 w 11"/>
                  <a:gd name="T11" fmla="*/ 247635163 h 64"/>
                  <a:gd name="T12" fmla="*/ 403225000 w 11"/>
                  <a:gd name="T13" fmla="*/ 0 h 6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1" h="64">
                    <a:moveTo>
                      <a:pt x="10" y="0"/>
                    </a:moveTo>
                    <a:cubicBezTo>
                      <a:pt x="11" y="4"/>
                      <a:pt x="9" y="10"/>
                      <a:pt x="6" y="13"/>
                    </a:cubicBezTo>
                    <a:cubicBezTo>
                      <a:pt x="3" y="18"/>
                      <a:pt x="0" y="35"/>
                      <a:pt x="1" y="43"/>
                    </a:cubicBezTo>
                    <a:cubicBezTo>
                      <a:pt x="2" y="47"/>
                      <a:pt x="3" y="64"/>
                      <a:pt x="4" y="45"/>
                    </a:cubicBezTo>
                    <a:cubicBezTo>
                      <a:pt x="4" y="39"/>
                      <a:pt x="4" y="36"/>
                      <a:pt x="4" y="31"/>
                    </a:cubicBezTo>
                    <a:cubicBezTo>
                      <a:pt x="4" y="23"/>
                      <a:pt x="10" y="15"/>
                      <a:pt x="10" y="6"/>
                    </a:cubicBezTo>
                    <a:cubicBezTo>
                      <a:pt x="10" y="5"/>
                      <a:pt x="11" y="1"/>
                      <a:pt x="10" y="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19" name="Freeform 197"/>
              <p:cNvSpPr>
                <a:spLocks/>
              </p:cNvSpPr>
              <p:nvPr/>
            </p:nvSpPr>
            <p:spPr bwMode="auto">
              <a:xfrm>
                <a:off x="6650038" y="3965575"/>
                <a:ext cx="242888" cy="512762"/>
              </a:xfrm>
              <a:custGeom>
                <a:avLst/>
                <a:gdLst>
                  <a:gd name="T0" fmla="*/ 0 w 38"/>
                  <a:gd name="T1" fmla="*/ 0 h 80"/>
                  <a:gd name="T2" fmla="*/ 1143938562 w 38"/>
                  <a:gd name="T3" fmla="*/ 1478953027 h 80"/>
                  <a:gd name="T4" fmla="*/ 1225651199 w 38"/>
                  <a:gd name="T5" fmla="*/ 2095183989 h 80"/>
                  <a:gd name="T6" fmla="*/ 490256644 w 38"/>
                  <a:gd name="T7" fmla="*/ 616230962 h 80"/>
                  <a:gd name="T8" fmla="*/ 0 w 38"/>
                  <a:gd name="T9" fmla="*/ 0 h 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8" h="80">
                    <a:moveTo>
                      <a:pt x="0" y="0"/>
                    </a:moveTo>
                    <a:cubicBezTo>
                      <a:pt x="15" y="17"/>
                      <a:pt x="17" y="14"/>
                      <a:pt x="28" y="36"/>
                    </a:cubicBezTo>
                    <a:cubicBezTo>
                      <a:pt x="33" y="47"/>
                      <a:pt x="38" y="80"/>
                      <a:pt x="30" y="51"/>
                    </a:cubicBezTo>
                    <a:cubicBezTo>
                      <a:pt x="27" y="41"/>
                      <a:pt x="22" y="20"/>
                      <a:pt x="12" y="15"/>
                    </a:cubicBezTo>
                    <a:cubicBezTo>
                      <a:pt x="11" y="14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20" name="Freeform 198"/>
              <p:cNvSpPr>
                <a:spLocks/>
              </p:cNvSpPr>
              <p:nvPr/>
            </p:nvSpPr>
            <p:spPr bwMode="auto">
              <a:xfrm>
                <a:off x="6688138" y="3824288"/>
                <a:ext cx="565150" cy="95250"/>
              </a:xfrm>
              <a:custGeom>
                <a:avLst/>
                <a:gdLst>
                  <a:gd name="T0" fmla="*/ 0 w 88"/>
                  <a:gd name="T1" fmla="*/ 0 h 15"/>
                  <a:gd name="T2" fmla="*/ 1773498499 w 88"/>
                  <a:gd name="T3" fmla="*/ 564515000 h 15"/>
                  <a:gd name="T4" fmla="*/ 2147483646 w 88"/>
                  <a:gd name="T5" fmla="*/ 443547500 h 15"/>
                  <a:gd name="T6" fmla="*/ 742395169 w 88"/>
                  <a:gd name="T7" fmla="*/ 282257500 h 15"/>
                  <a:gd name="T8" fmla="*/ 0 w 88"/>
                  <a:gd name="T9" fmla="*/ 0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8" h="15">
                    <a:moveTo>
                      <a:pt x="0" y="0"/>
                    </a:moveTo>
                    <a:cubicBezTo>
                      <a:pt x="21" y="8"/>
                      <a:pt x="19" y="12"/>
                      <a:pt x="43" y="14"/>
                    </a:cubicBezTo>
                    <a:cubicBezTo>
                      <a:pt x="55" y="15"/>
                      <a:pt x="88" y="8"/>
                      <a:pt x="58" y="11"/>
                    </a:cubicBezTo>
                    <a:cubicBezTo>
                      <a:pt x="48" y="11"/>
                      <a:pt x="27" y="14"/>
                      <a:pt x="18" y="7"/>
                    </a:cubicBezTo>
                    <a:cubicBezTo>
                      <a:pt x="16" y="6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21" name="Freeform 199"/>
              <p:cNvSpPr>
                <a:spLocks/>
              </p:cNvSpPr>
              <p:nvPr/>
            </p:nvSpPr>
            <p:spPr bwMode="auto">
              <a:xfrm>
                <a:off x="6823075" y="3805238"/>
                <a:ext cx="417513" cy="50800"/>
              </a:xfrm>
              <a:custGeom>
                <a:avLst/>
                <a:gdLst>
                  <a:gd name="T0" fmla="*/ 0 w 65"/>
                  <a:gd name="T1" fmla="*/ 161290000 h 8"/>
                  <a:gd name="T2" fmla="*/ 577619601 w 65"/>
                  <a:gd name="T3" fmla="*/ 241935000 h 8"/>
                  <a:gd name="T4" fmla="*/ 1815372217 w 65"/>
                  <a:gd name="T5" fmla="*/ 201612500 h 8"/>
                  <a:gd name="T6" fmla="*/ 1897892056 w 65"/>
                  <a:gd name="T7" fmla="*/ 80645000 h 8"/>
                  <a:gd name="T8" fmla="*/ 1320272455 w 65"/>
                  <a:gd name="T9" fmla="*/ 201612500 h 8"/>
                  <a:gd name="T10" fmla="*/ 288809800 w 65"/>
                  <a:gd name="T11" fmla="*/ 120967500 h 8"/>
                  <a:gd name="T12" fmla="*/ 0 w 65"/>
                  <a:gd name="T13" fmla="*/ 161290000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5" h="8">
                    <a:moveTo>
                      <a:pt x="0" y="4"/>
                    </a:moveTo>
                    <a:cubicBezTo>
                      <a:pt x="4" y="3"/>
                      <a:pt x="11" y="4"/>
                      <a:pt x="14" y="6"/>
                    </a:cubicBezTo>
                    <a:cubicBezTo>
                      <a:pt x="20" y="8"/>
                      <a:pt x="37" y="8"/>
                      <a:pt x="44" y="5"/>
                    </a:cubicBezTo>
                    <a:cubicBezTo>
                      <a:pt x="48" y="4"/>
                      <a:pt x="65" y="0"/>
                      <a:pt x="46" y="2"/>
                    </a:cubicBezTo>
                    <a:cubicBezTo>
                      <a:pt x="40" y="3"/>
                      <a:pt x="37" y="4"/>
                      <a:pt x="32" y="5"/>
                    </a:cubicBezTo>
                    <a:cubicBezTo>
                      <a:pt x="24" y="6"/>
                      <a:pt x="15" y="2"/>
                      <a:pt x="7" y="3"/>
                    </a:cubicBezTo>
                    <a:cubicBezTo>
                      <a:pt x="6" y="3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22" name="Freeform 200"/>
              <p:cNvSpPr>
                <a:spLocks/>
              </p:cNvSpPr>
              <p:nvPr/>
            </p:nvSpPr>
            <p:spPr bwMode="auto">
              <a:xfrm>
                <a:off x="6854825" y="3740150"/>
                <a:ext cx="346075" cy="58737"/>
              </a:xfrm>
              <a:custGeom>
                <a:avLst/>
                <a:gdLst>
                  <a:gd name="T0" fmla="*/ 0 w 54"/>
                  <a:gd name="T1" fmla="*/ 255558161 h 9"/>
                  <a:gd name="T2" fmla="*/ 1560759797 w 54"/>
                  <a:gd name="T3" fmla="*/ 127779080 h 9"/>
                  <a:gd name="T4" fmla="*/ 2147483646 w 54"/>
                  <a:gd name="T5" fmla="*/ 42590851 h 9"/>
                  <a:gd name="T6" fmla="*/ 1601833773 w 54"/>
                  <a:gd name="T7" fmla="*/ 85188229 h 9"/>
                  <a:gd name="T8" fmla="*/ 739305923 w 54"/>
                  <a:gd name="T9" fmla="*/ 170369932 h 9"/>
                  <a:gd name="T10" fmla="*/ 0 w 54"/>
                  <a:gd name="T11" fmla="*/ 255558161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4" h="9">
                    <a:moveTo>
                      <a:pt x="0" y="6"/>
                    </a:moveTo>
                    <a:cubicBezTo>
                      <a:pt x="12" y="9"/>
                      <a:pt x="26" y="4"/>
                      <a:pt x="38" y="3"/>
                    </a:cubicBezTo>
                    <a:cubicBezTo>
                      <a:pt x="44" y="3"/>
                      <a:pt x="54" y="1"/>
                      <a:pt x="54" y="1"/>
                    </a:cubicBezTo>
                    <a:cubicBezTo>
                      <a:pt x="54" y="0"/>
                      <a:pt x="46" y="1"/>
                      <a:pt x="39" y="2"/>
                    </a:cubicBezTo>
                    <a:cubicBezTo>
                      <a:pt x="31" y="3"/>
                      <a:pt x="29" y="0"/>
                      <a:pt x="18" y="4"/>
                    </a:cubicBezTo>
                    <a:cubicBezTo>
                      <a:pt x="14" y="5"/>
                      <a:pt x="5" y="7"/>
                      <a:pt x="0" y="6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23" name="Freeform 201"/>
              <p:cNvSpPr>
                <a:spLocks/>
              </p:cNvSpPr>
              <p:nvPr/>
            </p:nvSpPr>
            <p:spPr bwMode="auto">
              <a:xfrm>
                <a:off x="6823075" y="3695700"/>
                <a:ext cx="396875" cy="44450"/>
              </a:xfrm>
              <a:custGeom>
                <a:avLst/>
                <a:gdLst>
                  <a:gd name="T0" fmla="*/ 0 w 62"/>
                  <a:gd name="T1" fmla="*/ 241935000 h 7"/>
                  <a:gd name="T2" fmla="*/ 983411442 w 62"/>
                  <a:gd name="T3" fmla="*/ 241935000 h 7"/>
                  <a:gd name="T4" fmla="*/ 1679997480 w 62"/>
                  <a:gd name="T5" fmla="*/ 120967500 h 7"/>
                  <a:gd name="T6" fmla="*/ 2048771169 w 62"/>
                  <a:gd name="T7" fmla="*/ 0 h 7"/>
                  <a:gd name="T8" fmla="*/ 1352191532 w 62"/>
                  <a:gd name="T9" fmla="*/ 120967500 h 7"/>
                  <a:gd name="T10" fmla="*/ 122928831 w 62"/>
                  <a:gd name="T11" fmla="*/ 241935000 h 7"/>
                  <a:gd name="T12" fmla="*/ 0 w 62"/>
                  <a:gd name="T13" fmla="*/ 241935000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2" h="7">
                    <a:moveTo>
                      <a:pt x="0" y="6"/>
                    </a:moveTo>
                    <a:cubicBezTo>
                      <a:pt x="6" y="7"/>
                      <a:pt x="14" y="4"/>
                      <a:pt x="24" y="6"/>
                    </a:cubicBezTo>
                    <a:cubicBezTo>
                      <a:pt x="30" y="7"/>
                      <a:pt x="35" y="6"/>
                      <a:pt x="41" y="3"/>
                    </a:cubicBezTo>
                    <a:cubicBezTo>
                      <a:pt x="42" y="3"/>
                      <a:pt x="62" y="0"/>
                      <a:pt x="50" y="0"/>
                    </a:cubicBezTo>
                    <a:cubicBezTo>
                      <a:pt x="44" y="0"/>
                      <a:pt x="39" y="1"/>
                      <a:pt x="33" y="3"/>
                    </a:cubicBezTo>
                    <a:cubicBezTo>
                      <a:pt x="24" y="6"/>
                      <a:pt x="19" y="0"/>
                      <a:pt x="3" y="6"/>
                    </a:cubicBezTo>
                    <a:cubicBezTo>
                      <a:pt x="2" y="6"/>
                      <a:pt x="0" y="6"/>
                      <a:pt x="0" y="6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24" name="Freeform 202"/>
              <p:cNvSpPr>
                <a:spLocks/>
              </p:cNvSpPr>
              <p:nvPr/>
            </p:nvSpPr>
            <p:spPr bwMode="auto">
              <a:xfrm>
                <a:off x="6823075" y="3638550"/>
                <a:ext cx="339725" cy="63500"/>
              </a:xfrm>
              <a:custGeom>
                <a:avLst/>
                <a:gdLst>
                  <a:gd name="T0" fmla="*/ 410868543 w 53"/>
                  <a:gd name="T1" fmla="*/ 282257500 h 10"/>
                  <a:gd name="T2" fmla="*/ 1438043105 w 53"/>
                  <a:gd name="T3" fmla="*/ 161290000 h 10"/>
                  <a:gd name="T4" fmla="*/ 1273693124 w 53"/>
                  <a:gd name="T5" fmla="*/ 40322500 h 10"/>
                  <a:gd name="T6" fmla="*/ 534131029 w 53"/>
                  <a:gd name="T7" fmla="*/ 161290000 h 10"/>
                  <a:gd name="T8" fmla="*/ 0 w 53"/>
                  <a:gd name="T9" fmla="*/ 403225000 h 10"/>
                  <a:gd name="T10" fmla="*/ 410868543 w 53"/>
                  <a:gd name="T11" fmla="*/ 282257500 h 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3" h="10">
                    <a:moveTo>
                      <a:pt x="10" y="7"/>
                    </a:moveTo>
                    <a:cubicBezTo>
                      <a:pt x="22" y="3"/>
                      <a:pt x="23" y="4"/>
                      <a:pt x="35" y="4"/>
                    </a:cubicBezTo>
                    <a:cubicBezTo>
                      <a:pt x="53" y="2"/>
                      <a:pt x="41" y="0"/>
                      <a:pt x="31" y="1"/>
                    </a:cubicBezTo>
                    <a:cubicBezTo>
                      <a:pt x="24" y="2"/>
                      <a:pt x="21" y="1"/>
                      <a:pt x="13" y="4"/>
                    </a:cubicBezTo>
                    <a:cubicBezTo>
                      <a:pt x="12" y="5"/>
                      <a:pt x="0" y="10"/>
                      <a:pt x="0" y="10"/>
                    </a:cubicBezTo>
                    <a:cubicBezTo>
                      <a:pt x="1" y="10"/>
                      <a:pt x="9" y="8"/>
                      <a:pt x="10" y="7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25" name="Freeform 203"/>
              <p:cNvSpPr>
                <a:spLocks/>
              </p:cNvSpPr>
              <p:nvPr/>
            </p:nvSpPr>
            <p:spPr bwMode="auto">
              <a:xfrm>
                <a:off x="6745288" y="3516313"/>
                <a:ext cx="411163" cy="95250"/>
              </a:xfrm>
              <a:custGeom>
                <a:avLst/>
                <a:gdLst>
                  <a:gd name="T0" fmla="*/ 412730559 w 64"/>
                  <a:gd name="T1" fmla="*/ 524192500 h 15"/>
                  <a:gd name="T2" fmla="*/ 454007469 w 64"/>
                  <a:gd name="T3" fmla="*/ 483870000 h 15"/>
                  <a:gd name="T4" fmla="*/ 1733476057 w 64"/>
                  <a:gd name="T5" fmla="*/ 161290000 h 15"/>
                  <a:gd name="T6" fmla="*/ 1568381264 w 64"/>
                  <a:gd name="T7" fmla="*/ 80645000 h 15"/>
                  <a:gd name="T8" fmla="*/ 701643235 w 64"/>
                  <a:gd name="T9" fmla="*/ 282257500 h 15"/>
                  <a:gd name="T10" fmla="*/ 0 w 64"/>
                  <a:gd name="T11" fmla="*/ 564515000 h 15"/>
                  <a:gd name="T12" fmla="*/ 412730559 w 64"/>
                  <a:gd name="T13" fmla="*/ 524192500 h 1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4" h="15">
                    <a:moveTo>
                      <a:pt x="10" y="13"/>
                    </a:moveTo>
                    <a:cubicBezTo>
                      <a:pt x="11" y="12"/>
                      <a:pt x="11" y="12"/>
                      <a:pt x="11" y="12"/>
                    </a:cubicBezTo>
                    <a:cubicBezTo>
                      <a:pt x="24" y="7"/>
                      <a:pt x="29" y="6"/>
                      <a:pt x="42" y="4"/>
                    </a:cubicBezTo>
                    <a:cubicBezTo>
                      <a:pt x="64" y="1"/>
                      <a:pt x="50" y="0"/>
                      <a:pt x="38" y="2"/>
                    </a:cubicBezTo>
                    <a:cubicBezTo>
                      <a:pt x="30" y="4"/>
                      <a:pt x="26" y="3"/>
                      <a:pt x="17" y="7"/>
                    </a:cubicBezTo>
                    <a:cubicBezTo>
                      <a:pt x="15" y="8"/>
                      <a:pt x="0" y="14"/>
                      <a:pt x="0" y="14"/>
                    </a:cubicBezTo>
                    <a:cubicBezTo>
                      <a:pt x="1" y="15"/>
                      <a:pt x="9" y="13"/>
                      <a:pt x="10" y="13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26" name="Freeform 204"/>
              <p:cNvSpPr>
                <a:spLocks/>
              </p:cNvSpPr>
              <p:nvPr/>
            </p:nvSpPr>
            <p:spPr bwMode="auto">
              <a:xfrm>
                <a:off x="6719888" y="3881438"/>
                <a:ext cx="404813" cy="122237"/>
              </a:xfrm>
              <a:custGeom>
                <a:avLst/>
                <a:gdLst>
                  <a:gd name="T0" fmla="*/ 0 w 63"/>
                  <a:gd name="T1" fmla="*/ 0 h 19"/>
                  <a:gd name="T2" fmla="*/ 536749910 w 63"/>
                  <a:gd name="T3" fmla="*/ 289733858 h 19"/>
                  <a:gd name="T4" fmla="*/ 1692825156 w 63"/>
                  <a:gd name="T5" fmla="*/ 703634773 h 19"/>
                  <a:gd name="T6" fmla="*/ 1816691509 w 63"/>
                  <a:gd name="T7" fmla="*/ 620854590 h 19"/>
                  <a:gd name="T8" fmla="*/ 1238650673 w 63"/>
                  <a:gd name="T9" fmla="*/ 496681099 h 19"/>
                  <a:gd name="T10" fmla="*/ 289017205 w 63"/>
                  <a:gd name="T11" fmla="*/ 82780183 h 19"/>
                  <a:gd name="T12" fmla="*/ 0 w 63"/>
                  <a:gd name="T13" fmla="*/ 0 h 1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" h="19">
                    <a:moveTo>
                      <a:pt x="0" y="0"/>
                    </a:moveTo>
                    <a:cubicBezTo>
                      <a:pt x="4" y="1"/>
                      <a:pt x="10" y="4"/>
                      <a:pt x="13" y="7"/>
                    </a:cubicBezTo>
                    <a:cubicBezTo>
                      <a:pt x="17" y="11"/>
                      <a:pt x="34" y="17"/>
                      <a:pt x="41" y="17"/>
                    </a:cubicBezTo>
                    <a:cubicBezTo>
                      <a:pt x="45" y="17"/>
                      <a:pt x="63" y="19"/>
                      <a:pt x="44" y="15"/>
                    </a:cubicBezTo>
                    <a:cubicBezTo>
                      <a:pt x="38" y="13"/>
                      <a:pt x="35" y="13"/>
                      <a:pt x="30" y="12"/>
                    </a:cubicBezTo>
                    <a:cubicBezTo>
                      <a:pt x="22" y="10"/>
                      <a:pt x="15" y="3"/>
                      <a:pt x="7" y="2"/>
                    </a:cubicBezTo>
                    <a:cubicBezTo>
                      <a:pt x="6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27" name="Freeform 205"/>
              <p:cNvSpPr>
                <a:spLocks/>
              </p:cNvSpPr>
              <p:nvPr/>
            </p:nvSpPr>
            <p:spPr bwMode="auto">
              <a:xfrm>
                <a:off x="6605588" y="3459163"/>
                <a:ext cx="487363" cy="211137"/>
              </a:xfrm>
              <a:custGeom>
                <a:avLst/>
                <a:gdLst>
                  <a:gd name="T0" fmla="*/ 0 w 76"/>
                  <a:gd name="T1" fmla="*/ 1350873720 h 33"/>
                  <a:gd name="T2" fmla="*/ 1480403589 w 76"/>
                  <a:gd name="T3" fmla="*/ 327486283 h 33"/>
                  <a:gd name="T4" fmla="*/ 2056120370 w 76"/>
                  <a:gd name="T5" fmla="*/ 286551298 h 33"/>
                  <a:gd name="T6" fmla="*/ 616834829 w 76"/>
                  <a:gd name="T7" fmla="*/ 900582480 h 33"/>
                  <a:gd name="T8" fmla="*/ 0 w 76"/>
                  <a:gd name="T9" fmla="*/ 1350873720 h 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6" h="33">
                    <a:moveTo>
                      <a:pt x="0" y="33"/>
                    </a:moveTo>
                    <a:cubicBezTo>
                      <a:pt x="18" y="20"/>
                      <a:pt x="16" y="18"/>
                      <a:pt x="36" y="8"/>
                    </a:cubicBezTo>
                    <a:cubicBezTo>
                      <a:pt x="46" y="4"/>
                      <a:pt x="76" y="0"/>
                      <a:pt x="50" y="7"/>
                    </a:cubicBezTo>
                    <a:cubicBezTo>
                      <a:pt x="41" y="9"/>
                      <a:pt x="22" y="14"/>
                      <a:pt x="15" y="22"/>
                    </a:cubicBezTo>
                    <a:cubicBezTo>
                      <a:pt x="14" y="23"/>
                      <a:pt x="2" y="32"/>
                      <a:pt x="0" y="33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28" name="Freeform 206"/>
              <p:cNvSpPr>
                <a:spLocks/>
              </p:cNvSpPr>
              <p:nvPr/>
            </p:nvSpPr>
            <p:spPr bwMode="auto">
              <a:xfrm>
                <a:off x="5694363" y="3541713"/>
                <a:ext cx="512763" cy="147637"/>
              </a:xfrm>
              <a:custGeom>
                <a:avLst/>
                <a:gdLst>
                  <a:gd name="T0" fmla="*/ 2147483646 w 80"/>
                  <a:gd name="T1" fmla="*/ 906478342 h 23"/>
                  <a:gd name="T2" fmla="*/ 1602204908 w 80"/>
                  <a:gd name="T3" fmla="*/ 659256976 h 23"/>
                  <a:gd name="T4" fmla="*/ 1068136605 w 80"/>
                  <a:gd name="T5" fmla="*/ 412035610 h 23"/>
                  <a:gd name="T6" fmla="*/ 2147483646 w 80"/>
                  <a:gd name="T7" fmla="*/ 782867659 h 23"/>
                  <a:gd name="T8" fmla="*/ 2147483646 w 80"/>
                  <a:gd name="T9" fmla="*/ 906478342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0" h="23">
                    <a:moveTo>
                      <a:pt x="78" y="22"/>
                    </a:moveTo>
                    <a:cubicBezTo>
                      <a:pt x="57" y="23"/>
                      <a:pt x="61" y="20"/>
                      <a:pt x="39" y="16"/>
                    </a:cubicBezTo>
                    <a:cubicBezTo>
                      <a:pt x="28" y="14"/>
                      <a:pt x="0" y="0"/>
                      <a:pt x="26" y="10"/>
                    </a:cubicBezTo>
                    <a:cubicBezTo>
                      <a:pt x="35" y="13"/>
                      <a:pt x="52" y="19"/>
                      <a:pt x="62" y="19"/>
                    </a:cubicBezTo>
                    <a:cubicBezTo>
                      <a:pt x="64" y="19"/>
                      <a:pt x="80" y="21"/>
                      <a:pt x="78" y="22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29" name="Freeform 207"/>
              <p:cNvSpPr>
                <a:spLocks/>
              </p:cNvSpPr>
              <p:nvPr/>
            </p:nvSpPr>
            <p:spPr bwMode="auto">
              <a:xfrm>
                <a:off x="5719763" y="3478213"/>
                <a:ext cx="371475" cy="127000"/>
              </a:xfrm>
              <a:custGeom>
                <a:avLst/>
                <a:gdLst>
                  <a:gd name="T0" fmla="*/ 2147483646 w 58"/>
                  <a:gd name="T1" fmla="*/ 806450000 h 20"/>
                  <a:gd name="T2" fmla="*/ 1845929727 w 58"/>
                  <a:gd name="T3" fmla="*/ 725805000 h 20"/>
                  <a:gd name="T4" fmla="*/ 738370610 w 58"/>
                  <a:gd name="T5" fmla="*/ 443547500 h 20"/>
                  <a:gd name="T6" fmla="*/ 697354646 w 58"/>
                  <a:gd name="T7" fmla="*/ 282257500 h 20"/>
                  <a:gd name="T8" fmla="*/ 1189603854 w 58"/>
                  <a:gd name="T9" fmla="*/ 524192500 h 20"/>
                  <a:gd name="T10" fmla="*/ 2133079902 w 58"/>
                  <a:gd name="T11" fmla="*/ 725805000 h 20"/>
                  <a:gd name="T12" fmla="*/ 2147483646 w 58"/>
                  <a:gd name="T13" fmla="*/ 806450000 h 2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8" h="20">
                    <a:moveTo>
                      <a:pt x="58" y="20"/>
                    </a:moveTo>
                    <a:cubicBezTo>
                      <a:pt x="54" y="18"/>
                      <a:pt x="48" y="17"/>
                      <a:pt x="45" y="18"/>
                    </a:cubicBezTo>
                    <a:cubicBezTo>
                      <a:pt x="39" y="19"/>
                      <a:pt x="23" y="15"/>
                      <a:pt x="18" y="11"/>
                    </a:cubicBezTo>
                    <a:cubicBezTo>
                      <a:pt x="15" y="8"/>
                      <a:pt x="0" y="0"/>
                      <a:pt x="17" y="7"/>
                    </a:cubicBezTo>
                    <a:cubicBezTo>
                      <a:pt x="22" y="10"/>
                      <a:pt x="24" y="11"/>
                      <a:pt x="29" y="13"/>
                    </a:cubicBezTo>
                    <a:cubicBezTo>
                      <a:pt x="36" y="16"/>
                      <a:pt x="45" y="14"/>
                      <a:pt x="52" y="18"/>
                    </a:cubicBezTo>
                    <a:cubicBezTo>
                      <a:pt x="53" y="18"/>
                      <a:pt x="57" y="20"/>
                      <a:pt x="58" y="2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30" name="Freeform 208"/>
              <p:cNvSpPr>
                <a:spLocks/>
              </p:cNvSpPr>
              <p:nvPr/>
            </p:nvSpPr>
            <p:spPr bwMode="auto">
              <a:xfrm>
                <a:off x="5770563" y="3438525"/>
                <a:ext cx="398463" cy="147637"/>
              </a:xfrm>
              <a:custGeom>
                <a:avLst/>
                <a:gdLst>
                  <a:gd name="T0" fmla="*/ 2147483646 w 62"/>
                  <a:gd name="T1" fmla="*/ 947681903 h 23"/>
                  <a:gd name="T2" fmla="*/ 578259789 w 62"/>
                  <a:gd name="T3" fmla="*/ 247221366 h 23"/>
                  <a:gd name="T4" fmla="*/ 0 w 62"/>
                  <a:gd name="T5" fmla="*/ 0 h 23"/>
                  <a:gd name="T6" fmla="*/ 536954600 w 62"/>
                  <a:gd name="T7" fmla="*/ 164814244 h 23"/>
                  <a:gd name="T8" fmla="*/ 1321727478 w 62"/>
                  <a:gd name="T9" fmla="*/ 453239171 h 23"/>
                  <a:gd name="T10" fmla="*/ 2147483646 w 62"/>
                  <a:gd name="T11" fmla="*/ 947681903 h 2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62" h="23">
                    <a:moveTo>
                      <a:pt x="58" y="23"/>
                    </a:moveTo>
                    <a:cubicBezTo>
                      <a:pt x="47" y="22"/>
                      <a:pt x="25" y="9"/>
                      <a:pt x="14" y="6"/>
                    </a:cubicBezTo>
                    <a:cubicBezTo>
                      <a:pt x="9" y="5"/>
                      <a:pt x="0" y="1"/>
                      <a:pt x="0" y="0"/>
                    </a:cubicBezTo>
                    <a:cubicBezTo>
                      <a:pt x="1" y="0"/>
                      <a:pt x="8" y="2"/>
                      <a:pt x="13" y="4"/>
                    </a:cubicBezTo>
                    <a:cubicBezTo>
                      <a:pt x="20" y="8"/>
                      <a:pt x="22" y="5"/>
                      <a:pt x="32" y="11"/>
                    </a:cubicBezTo>
                    <a:cubicBezTo>
                      <a:pt x="35" y="13"/>
                      <a:pt x="62" y="23"/>
                      <a:pt x="58" y="23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31" name="Freeform 209"/>
              <p:cNvSpPr>
                <a:spLocks/>
              </p:cNvSpPr>
              <p:nvPr/>
            </p:nvSpPr>
            <p:spPr bwMode="auto">
              <a:xfrm>
                <a:off x="5764213" y="3387725"/>
                <a:ext cx="474663" cy="211137"/>
              </a:xfrm>
              <a:custGeom>
                <a:avLst/>
                <a:gdLst>
                  <a:gd name="T0" fmla="*/ 2147483646 w 74"/>
                  <a:gd name="T1" fmla="*/ 1350873720 h 33"/>
                  <a:gd name="T2" fmla="*/ 1357754268 w 74"/>
                  <a:gd name="T3" fmla="*/ 573096197 h 33"/>
                  <a:gd name="T4" fmla="*/ 740596153 w 74"/>
                  <a:gd name="T5" fmla="*/ 327486283 h 33"/>
                  <a:gd name="T6" fmla="*/ 452584756 w 74"/>
                  <a:gd name="T7" fmla="*/ 122804957 h 33"/>
                  <a:gd name="T8" fmla="*/ 1069742872 w 74"/>
                  <a:gd name="T9" fmla="*/ 409356254 h 33"/>
                  <a:gd name="T10" fmla="*/ 2139492158 w 74"/>
                  <a:gd name="T11" fmla="*/ 818712509 h 33"/>
                  <a:gd name="T12" fmla="*/ 2147483646 w 74"/>
                  <a:gd name="T13" fmla="*/ 1350873720 h 3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4" h="33">
                    <a:moveTo>
                      <a:pt x="73" y="33"/>
                    </a:moveTo>
                    <a:cubicBezTo>
                      <a:pt x="68" y="32"/>
                      <a:pt x="42" y="15"/>
                      <a:pt x="33" y="14"/>
                    </a:cubicBezTo>
                    <a:cubicBezTo>
                      <a:pt x="27" y="14"/>
                      <a:pt x="23" y="12"/>
                      <a:pt x="18" y="8"/>
                    </a:cubicBezTo>
                    <a:cubicBezTo>
                      <a:pt x="17" y="7"/>
                      <a:pt x="0" y="0"/>
                      <a:pt x="11" y="3"/>
                    </a:cubicBezTo>
                    <a:cubicBezTo>
                      <a:pt x="17" y="5"/>
                      <a:pt x="21" y="7"/>
                      <a:pt x="26" y="10"/>
                    </a:cubicBezTo>
                    <a:cubicBezTo>
                      <a:pt x="33" y="15"/>
                      <a:pt x="39" y="10"/>
                      <a:pt x="52" y="20"/>
                    </a:cubicBezTo>
                    <a:cubicBezTo>
                      <a:pt x="53" y="21"/>
                      <a:pt x="74" y="33"/>
                      <a:pt x="73" y="33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32" name="Freeform 210"/>
              <p:cNvSpPr>
                <a:spLocks/>
              </p:cNvSpPr>
              <p:nvPr/>
            </p:nvSpPr>
            <p:spPr bwMode="auto">
              <a:xfrm>
                <a:off x="5829300" y="3368675"/>
                <a:ext cx="377825" cy="179387"/>
              </a:xfrm>
              <a:custGeom>
                <a:avLst/>
                <a:gdLst>
                  <a:gd name="T0" fmla="*/ 1517325989 w 59"/>
                  <a:gd name="T1" fmla="*/ 574640628 h 28"/>
                  <a:gd name="T2" fmla="*/ 656141141 w 59"/>
                  <a:gd name="T3" fmla="*/ 205225135 h 28"/>
                  <a:gd name="T4" fmla="*/ 820174825 w 59"/>
                  <a:gd name="T5" fmla="*/ 164183952 h 28"/>
                  <a:gd name="T6" fmla="*/ 1435305944 w 59"/>
                  <a:gd name="T7" fmla="*/ 451497859 h 28"/>
                  <a:gd name="T8" fmla="*/ 2147483646 w 59"/>
                  <a:gd name="T9" fmla="*/ 1149274849 h 28"/>
                  <a:gd name="T10" fmla="*/ 1517325989 w 59"/>
                  <a:gd name="T11" fmla="*/ 574640628 h 2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9" h="28">
                    <a:moveTo>
                      <a:pt x="37" y="14"/>
                    </a:moveTo>
                    <a:cubicBezTo>
                      <a:pt x="28" y="8"/>
                      <a:pt x="26" y="8"/>
                      <a:pt x="16" y="5"/>
                    </a:cubicBezTo>
                    <a:cubicBezTo>
                      <a:pt x="0" y="0"/>
                      <a:pt x="11" y="0"/>
                      <a:pt x="20" y="4"/>
                    </a:cubicBezTo>
                    <a:cubicBezTo>
                      <a:pt x="26" y="6"/>
                      <a:pt x="29" y="6"/>
                      <a:pt x="35" y="11"/>
                    </a:cubicBezTo>
                    <a:cubicBezTo>
                      <a:pt x="36" y="12"/>
                      <a:pt x="59" y="28"/>
                      <a:pt x="59" y="28"/>
                    </a:cubicBezTo>
                    <a:cubicBezTo>
                      <a:pt x="59" y="28"/>
                      <a:pt x="38" y="15"/>
                      <a:pt x="37" y="14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33" name="Freeform 211"/>
              <p:cNvSpPr>
                <a:spLocks/>
              </p:cNvSpPr>
              <p:nvPr/>
            </p:nvSpPr>
            <p:spPr bwMode="auto">
              <a:xfrm>
                <a:off x="5867400" y="3252788"/>
                <a:ext cx="346075" cy="173037"/>
              </a:xfrm>
              <a:custGeom>
                <a:avLst/>
                <a:gdLst>
                  <a:gd name="T0" fmla="*/ 1889345192 w 54"/>
                  <a:gd name="T1" fmla="*/ 944666662 h 27"/>
                  <a:gd name="T2" fmla="*/ 1848271217 w 54"/>
                  <a:gd name="T3" fmla="*/ 903592805 h 27"/>
                  <a:gd name="T4" fmla="*/ 739305923 w 54"/>
                  <a:gd name="T5" fmla="*/ 328578037 h 27"/>
                  <a:gd name="T6" fmla="*/ 944669392 w 54"/>
                  <a:gd name="T7" fmla="*/ 287504180 h 27"/>
                  <a:gd name="T8" fmla="*/ 1683981724 w 54"/>
                  <a:gd name="T9" fmla="*/ 657156073 h 27"/>
                  <a:gd name="T10" fmla="*/ 2147483646 w 54"/>
                  <a:gd name="T11" fmla="*/ 1108955680 h 27"/>
                  <a:gd name="T12" fmla="*/ 1889345192 w 54"/>
                  <a:gd name="T13" fmla="*/ 944666662 h 2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4" h="27">
                    <a:moveTo>
                      <a:pt x="46" y="23"/>
                    </a:moveTo>
                    <a:cubicBezTo>
                      <a:pt x="45" y="22"/>
                      <a:pt x="45" y="22"/>
                      <a:pt x="45" y="22"/>
                    </a:cubicBezTo>
                    <a:cubicBezTo>
                      <a:pt x="34" y="14"/>
                      <a:pt x="30" y="13"/>
                      <a:pt x="18" y="8"/>
                    </a:cubicBezTo>
                    <a:cubicBezTo>
                      <a:pt x="0" y="0"/>
                      <a:pt x="12" y="2"/>
                      <a:pt x="23" y="7"/>
                    </a:cubicBezTo>
                    <a:cubicBezTo>
                      <a:pt x="30" y="10"/>
                      <a:pt x="34" y="11"/>
                      <a:pt x="41" y="16"/>
                    </a:cubicBezTo>
                    <a:cubicBezTo>
                      <a:pt x="42" y="18"/>
                      <a:pt x="54" y="27"/>
                      <a:pt x="54" y="27"/>
                    </a:cubicBezTo>
                    <a:cubicBezTo>
                      <a:pt x="53" y="27"/>
                      <a:pt x="46" y="24"/>
                      <a:pt x="46" y="23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34" name="Freeform 212"/>
              <p:cNvSpPr>
                <a:spLocks/>
              </p:cNvSpPr>
              <p:nvPr/>
            </p:nvSpPr>
            <p:spPr bwMode="auto">
              <a:xfrm>
                <a:off x="5776913" y="3689350"/>
                <a:ext cx="411163" cy="38100"/>
              </a:xfrm>
              <a:custGeom>
                <a:avLst/>
                <a:gdLst>
                  <a:gd name="T0" fmla="*/ 2147483646 w 64"/>
                  <a:gd name="T1" fmla="*/ 241935000 h 6"/>
                  <a:gd name="T2" fmla="*/ 825461118 w 64"/>
                  <a:gd name="T3" fmla="*/ 120967500 h 6"/>
                  <a:gd name="T4" fmla="*/ 784190632 w 64"/>
                  <a:gd name="T5" fmla="*/ 40322500 h 6"/>
                  <a:gd name="T6" fmla="*/ 1279468587 w 64"/>
                  <a:gd name="T7" fmla="*/ 80645000 h 6"/>
                  <a:gd name="T8" fmla="*/ 2063659219 w 64"/>
                  <a:gd name="T9" fmla="*/ 120967500 h 6"/>
                  <a:gd name="T10" fmla="*/ 2147483646 w 64"/>
                  <a:gd name="T11" fmla="*/ 241935000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64" h="6">
                    <a:moveTo>
                      <a:pt x="63" y="6"/>
                    </a:moveTo>
                    <a:cubicBezTo>
                      <a:pt x="47" y="3"/>
                      <a:pt x="25" y="5"/>
                      <a:pt x="20" y="3"/>
                    </a:cubicBezTo>
                    <a:cubicBezTo>
                      <a:pt x="17" y="2"/>
                      <a:pt x="0" y="0"/>
                      <a:pt x="19" y="1"/>
                    </a:cubicBezTo>
                    <a:cubicBezTo>
                      <a:pt x="24" y="1"/>
                      <a:pt x="26" y="1"/>
                      <a:pt x="31" y="2"/>
                    </a:cubicBezTo>
                    <a:cubicBezTo>
                      <a:pt x="39" y="2"/>
                      <a:pt x="42" y="2"/>
                      <a:pt x="50" y="3"/>
                    </a:cubicBezTo>
                    <a:cubicBezTo>
                      <a:pt x="51" y="3"/>
                      <a:pt x="64" y="6"/>
                      <a:pt x="63" y="6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35" name="Freeform 213"/>
              <p:cNvSpPr>
                <a:spLocks/>
              </p:cNvSpPr>
              <p:nvPr/>
            </p:nvSpPr>
            <p:spPr bwMode="auto">
              <a:xfrm>
                <a:off x="5937250" y="3208338"/>
                <a:ext cx="385763" cy="307975"/>
              </a:xfrm>
              <a:custGeom>
                <a:avLst/>
                <a:gdLst>
                  <a:gd name="T0" fmla="*/ 2147483646 w 60"/>
                  <a:gd name="T1" fmla="*/ 1976012513 h 48"/>
                  <a:gd name="T2" fmla="*/ 1405456767 w 60"/>
                  <a:gd name="T3" fmla="*/ 699834691 h 48"/>
                  <a:gd name="T4" fmla="*/ 909410555 w 60"/>
                  <a:gd name="T5" fmla="*/ 494004732 h 48"/>
                  <a:gd name="T6" fmla="*/ 2066847431 w 60"/>
                  <a:gd name="T7" fmla="*/ 1399675797 h 48"/>
                  <a:gd name="T8" fmla="*/ 2147483646 w 60"/>
                  <a:gd name="T9" fmla="*/ 1976012513 h 4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0" h="48">
                    <a:moveTo>
                      <a:pt x="60" y="48"/>
                    </a:moveTo>
                    <a:cubicBezTo>
                      <a:pt x="48" y="32"/>
                      <a:pt x="50" y="30"/>
                      <a:pt x="34" y="17"/>
                    </a:cubicBezTo>
                    <a:cubicBezTo>
                      <a:pt x="26" y="11"/>
                      <a:pt x="0" y="0"/>
                      <a:pt x="22" y="12"/>
                    </a:cubicBezTo>
                    <a:cubicBezTo>
                      <a:pt x="30" y="17"/>
                      <a:pt x="46" y="25"/>
                      <a:pt x="50" y="34"/>
                    </a:cubicBezTo>
                    <a:cubicBezTo>
                      <a:pt x="50" y="36"/>
                      <a:pt x="59" y="47"/>
                      <a:pt x="60" y="48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36" name="Freeform 214"/>
              <p:cNvSpPr>
                <a:spLocks/>
              </p:cNvSpPr>
              <p:nvPr/>
            </p:nvSpPr>
            <p:spPr bwMode="auto">
              <a:xfrm>
                <a:off x="6559550" y="3092450"/>
                <a:ext cx="354013" cy="487362"/>
              </a:xfrm>
              <a:custGeom>
                <a:avLst/>
                <a:gdLst>
                  <a:gd name="T0" fmla="*/ 41432394 w 55"/>
                  <a:gd name="T1" fmla="*/ 2147483646 h 76"/>
                  <a:gd name="T2" fmla="*/ 1491476079 w 55"/>
                  <a:gd name="T3" fmla="*/ 1644885226 h 76"/>
                  <a:gd name="T4" fmla="*/ 1698625177 w 55"/>
                  <a:gd name="T5" fmla="*/ 1069176038 h 76"/>
                  <a:gd name="T6" fmla="*/ 704305645 w 55"/>
                  <a:gd name="T7" fmla="*/ 2147483646 h 76"/>
                  <a:gd name="T8" fmla="*/ 41432394 w 55"/>
                  <a:gd name="T9" fmla="*/ 2147483646 h 7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5" h="76">
                    <a:moveTo>
                      <a:pt x="1" y="75"/>
                    </a:moveTo>
                    <a:cubicBezTo>
                      <a:pt x="20" y="61"/>
                      <a:pt x="21" y="59"/>
                      <a:pt x="36" y="40"/>
                    </a:cubicBezTo>
                    <a:cubicBezTo>
                      <a:pt x="43" y="31"/>
                      <a:pt x="55" y="0"/>
                      <a:pt x="41" y="26"/>
                    </a:cubicBezTo>
                    <a:cubicBezTo>
                      <a:pt x="36" y="35"/>
                      <a:pt x="25" y="52"/>
                      <a:pt x="17" y="59"/>
                    </a:cubicBezTo>
                    <a:cubicBezTo>
                      <a:pt x="13" y="63"/>
                      <a:pt x="0" y="76"/>
                      <a:pt x="1" y="75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37" name="Freeform 215"/>
              <p:cNvSpPr>
                <a:spLocks/>
              </p:cNvSpPr>
              <p:nvPr/>
            </p:nvSpPr>
            <p:spPr bwMode="auto">
              <a:xfrm>
                <a:off x="6643688" y="3060700"/>
                <a:ext cx="198438" cy="365125"/>
              </a:xfrm>
              <a:custGeom>
                <a:avLst/>
                <a:gdLst>
                  <a:gd name="T0" fmla="*/ 0 w 31"/>
                  <a:gd name="T1" fmla="*/ 2147483646 h 57"/>
                  <a:gd name="T2" fmla="*/ 368781020 w 31"/>
                  <a:gd name="T3" fmla="*/ 1887516890 h 57"/>
                  <a:gd name="T4" fmla="*/ 1024394567 w 31"/>
                  <a:gd name="T5" fmla="*/ 861695000 h 57"/>
                  <a:gd name="T6" fmla="*/ 942439673 w 31"/>
                  <a:gd name="T7" fmla="*/ 738596629 h 57"/>
                  <a:gd name="T8" fmla="*/ 696587793 w 31"/>
                  <a:gd name="T9" fmla="*/ 1230990112 h 57"/>
                  <a:gd name="T10" fmla="*/ 122929140 w 31"/>
                  <a:gd name="T11" fmla="*/ 2092685112 h 57"/>
                  <a:gd name="T12" fmla="*/ 0 w 31"/>
                  <a:gd name="T13" fmla="*/ 2147483646 h 5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1" h="57">
                    <a:moveTo>
                      <a:pt x="0" y="57"/>
                    </a:moveTo>
                    <a:cubicBezTo>
                      <a:pt x="1" y="53"/>
                      <a:pt x="5" y="48"/>
                      <a:pt x="9" y="46"/>
                    </a:cubicBezTo>
                    <a:cubicBezTo>
                      <a:pt x="14" y="42"/>
                      <a:pt x="23" y="28"/>
                      <a:pt x="25" y="21"/>
                    </a:cubicBezTo>
                    <a:cubicBezTo>
                      <a:pt x="25" y="17"/>
                      <a:pt x="31" y="0"/>
                      <a:pt x="23" y="18"/>
                    </a:cubicBezTo>
                    <a:cubicBezTo>
                      <a:pt x="21" y="23"/>
                      <a:pt x="20" y="25"/>
                      <a:pt x="17" y="30"/>
                    </a:cubicBezTo>
                    <a:cubicBezTo>
                      <a:pt x="14" y="38"/>
                      <a:pt x="6" y="43"/>
                      <a:pt x="3" y="51"/>
                    </a:cubicBezTo>
                    <a:cubicBezTo>
                      <a:pt x="2" y="52"/>
                      <a:pt x="0" y="56"/>
                      <a:pt x="0" y="57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38" name="Freeform 216"/>
              <p:cNvSpPr>
                <a:spLocks/>
              </p:cNvSpPr>
              <p:nvPr/>
            </p:nvSpPr>
            <p:spPr bwMode="auto">
              <a:xfrm>
                <a:off x="6611938" y="3060700"/>
                <a:ext cx="160338" cy="307975"/>
              </a:xfrm>
              <a:custGeom>
                <a:avLst/>
                <a:gdLst>
                  <a:gd name="T0" fmla="*/ 0 w 25"/>
                  <a:gd name="T1" fmla="*/ 1976012513 h 48"/>
                  <a:gd name="T2" fmla="*/ 740395989 w 25"/>
                  <a:gd name="T3" fmla="*/ 617502707 h 48"/>
                  <a:gd name="T4" fmla="*/ 987194652 w 25"/>
                  <a:gd name="T5" fmla="*/ 41165992 h 48"/>
                  <a:gd name="T6" fmla="*/ 699266086 w 25"/>
                  <a:gd name="T7" fmla="*/ 535170724 h 48"/>
                  <a:gd name="T8" fmla="*/ 287934980 w 25"/>
                  <a:gd name="T9" fmla="*/ 1317343814 h 48"/>
                  <a:gd name="T10" fmla="*/ 0 w 25"/>
                  <a:gd name="T11" fmla="*/ 1976012513 h 4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5" h="48">
                    <a:moveTo>
                      <a:pt x="0" y="48"/>
                    </a:moveTo>
                    <a:cubicBezTo>
                      <a:pt x="8" y="40"/>
                      <a:pt x="11" y="25"/>
                      <a:pt x="18" y="15"/>
                    </a:cubicBezTo>
                    <a:cubicBezTo>
                      <a:pt x="21" y="10"/>
                      <a:pt x="25" y="1"/>
                      <a:pt x="24" y="1"/>
                    </a:cubicBezTo>
                    <a:cubicBezTo>
                      <a:pt x="24" y="0"/>
                      <a:pt x="20" y="7"/>
                      <a:pt x="17" y="13"/>
                    </a:cubicBezTo>
                    <a:cubicBezTo>
                      <a:pt x="14" y="21"/>
                      <a:pt x="10" y="21"/>
                      <a:pt x="7" y="32"/>
                    </a:cubicBezTo>
                    <a:cubicBezTo>
                      <a:pt x="6" y="36"/>
                      <a:pt x="3" y="45"/>
                      <a:pt x="0" y="48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39" name="Freeform 217"/>
              <p:cNvSpPr>
                <a:spLocks/>
              </p:cNvSpPr>
              <p:nvPr/>
            </p:nvSpPr>
            <p:spPr bwMode="auto">
              <a:xfrm>
                <a:off x="6546850" y="3016250"/>
                <a:ext cx="179388" cy="358775"/>
              </a:xfrm>
              <a:custGeom>
                <a:avLst/>
                <a:gdLst>
                  <a:gd name="T0" fmla="*/ 0 w 28"/>
                  <a:gd name="T1" fmla="*/ 2147483646 h 56"/>
                  <a:gd name="T2" fmla="*/ 492554601 w 28"/>
                  <a:gd name="T3" fmla="*/ 1436599167 h 56"/>
                  <a:gd name="T4" fmla="*/ 779876517 w 28"/>
                  <a:gd name="T5" fmla="*/ 779867936 h 56"/>
                  <a:gd name="T6" fmla="*/ 861965747 w 28"/>
                  <a:gd name="T7" fmla="*/ 410457820 h 56"/>
                  <a:gd name="T8" fmla="*/ 615691650 w 28"/>
                  <a:gd name="T9" fmla="*/ 1067189051 h 56"/>
                  <a:gd name="T10" fmla="*/ 41047818 w 28"/>
                  <a:gd name="T11" fmla="*/ 2134378102 h 56"/>
                  <a:gd name="T12" fmla="*/ 0 w 28"/>
                  <a:gd name="T13" fmla="*/ 2147483646 h 5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8" h="56">
                    <a:moveTo>
                      <a:pt x="0" y="56"/>
                    </a:moveTo>
                    <a:cubicBezTo>
                      <a:pt x="4" y="51"/>
                      <a:pt x="5" y="42"/>
                      <a:pt x="12" y="35"/>
                    </a:cubicBezTo>
                    <a:cubicBezTo>
                      <a:pt x="17" y="30"/>
                      <a:pt x="18" y="25"/>
                      <a:pt x="19" y="19"/>
                    </a:cubicBezTo>
                    <a:cubicBezTo>
                      <a:pt x="20" y="18"/>
                      <a:pt x="28" y="0"/>
                      <a:pt x="21" y="10"/>
                    </a:cubicBezTo>
                    <a:cubicBezTo>
                      <a:pt x="18" y="15"/>
                      <a:pt x="16" y="20"/>
                      <a:pt x="15" y="26"/>
                    </a:cubicBezTo>
                    <a:cubicBezTo>
                      <a:pt x="12" y="35"/>
                      <a:pt x="4" y="36"/>
                      <a:pt x="1" y="52"/>
                    </a:cubicBezTo>
                    <a:cubicBezTo>
                      <a:pt x="1" y="54"/>
                      <a:pt x="0" y="55"/>
                      <a:pt x="0" y="56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40" name="Freeform 218"/>
              <p:cNvSpPr>
                <a:spLocks/>
              </p:cNvSpPr>
              <p:nvPr/>
            </p:nvSpPr>
            <p:spPr bwMode="auto">
              <a:xfrm>
                <a:off x="6483350" y="3028950"/>
                <a:ext cx="185738" cy="409575"/>
              </a:xfrm>
              <a:custGeom>
                <a:avLst/>
                <a:gdLst>
                  <a:gd name="T0" fmla="*/ 246128469 w 29"/>
                  <a:gd name="T1" fmla="*/ 2006795907 h 64"/>
                  <a:gd name="T2" fmla="*/ 738379002 w 29"/>
                  <a:gd name="T3" fmla="*/ 819098803 h 64"/>
                  <a:gd name="T4" fmla="*/ 574295491 w 29"/>
                  <a:gd name="T5" fmla="*/ 901007404 h 64"/>
                  <a:gd name="T6" fmla="*/ 205105990 w 29"/>
                  <a:gd name="T7" fmla="*/ 1679155106 h 64"/>
                  <a:gd name="T8" fmla="*/ 0 w 29"/>
                  <a:gd name="T9" fmla="*/ 2147483646 h 64"/>
                  <a:gd name="T10" fmla="*/ 246128469 w 29"/>
                  <a:gd name="T11" fmla="*/ 2006795907 h 6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9" h="64">
                    <a:moveTo>
                      <a:pt x="6" y="49"/>
                    </a:moveTo>
                    <a:cubicBezTo>
                      <a:pt x="9" y="36"/>
                      <a:pt x="11" y="32"/>
                      <a:pt x="18" y="20"/>
                    </a:cubicBezTo>
                    <a:cubicBezTo>
                      <a:pt x="29" y="0"/>
                      <a:pt x="19" y="11"/>
                      <a:pt x="14" y="22"/>
                    </a:cubicBezTo>
                    <a:cubicBezTo>
                      <a:pt x="10" y="29"/>
                      <a:pt x="7" y="32"/>
                      <a:pt x="5" y="41"/>
                    </a:cubicBezTo>
                    <a:cubicBezTo>
                      <a:pt x="5" y="43"/>
                      <a:pt x="0" y="64"/>
                      <a:pt x="0" y="64"/>
                    </a:cubicBezTo>
                    <a:cubicBezTo>
                      <a:pt x="2" y="59"/>
                      <a:pt x="5" y="51"/>
                      <a:pt x="6" y="49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088" name="组合 483"/>
            <p:cNvGrpSpPr>
              <a:grpSpLocks/>
            </p:cNvGrpSpPr>
            <p:nvPr/>
          </p:nvGrpSpPr>
          <p:grpSpPr bwMode="auto">
            <a:xfrm>
              <a:off x="275769" y="5063446"/>
              <a:ext cx="1725613" cy="1751012"/>
              <a:chOff x="5610225" y="2894013"/>
              <a:chExt cx="1725613" cy="1751012"/>
            </a:xfrm>
          </p:grpSpPr>
          <p:sp>
            <p:nvSpPr>
              <p:cNvPr id="2089" name="Freeform 138"/>
              <p:cNvSpPr>
                <a:spLocks/>
              </p:cNvSpPr>
              <p:nvPr/>
            </p:nvSpPr>
            <p:spPr bwMode="auto">
              <a:xfrm>
                <a:off x="6137275" y="3362325"/>
                <a:ext cx="1198563" cy="1282700"/>
              </a:xfrm>
              <a:custGeom>
                <a:avLst/>
                <a:gdLst>
                  <a:gd name="T0" fmla="*/ 1314586462 w 187"/>
                  <a:gd name="T1" fmla="*/ 2147483646 h 200"/>
                  <a:gd name="T2" fmla="*/ 1396748917 w 187"/>
                  <a:gd name="T3" fmla="*/ 2147483646 h 200"/>
                  <a:gd name="T4" fmla="*/ 2012957716 w 187"/>
                  <a:gd name="T5" fmla="*/ 2147483646 h 200"/>
                  <a:gd name="T6" fmla="*/ 2147483646 w 187"/>
                  <a:gd name="T7" fmla="*/ 2147483646 h 200"/>
                  <a:gd name="T8" fmla="*/ 2147483646 w 187"/>
                  <a:gd name="T9" fmla="*/ 1933253373 h 200"/>
                  <a:gd name="T10" fmla="*/ 2147483646 w 187"/>
                  <a:gd name="T11" fmla="*/ 534731976 h 200"/>
                  <a:gd name="T12" fmla="*/ 2147483646 w 187"/>
                  <a:gd name="T13" fmla="*/ 452466012 h 200"/>
                  <a:gd name="T14" fmla="*/ 2147483646 w 187"/>
                  <a:gd name="T15" fmla="*/ 658127716 h 200"/>
                  <a:gd name="T16" fmla="*/ 2147483646 w 187"/>
                  <a:gd name="T17" fmla="*/ 1110593728 h 200"/>
                  <a:gd name="T18" fmla="*/ 2147483646 w 187"/>
                  <a:gd name="T19" fmla="*/ 1933253373 h 200"/>
                  <a:gd name="T20" fmla="*/ 2147483646 w 187"/>
                  <a:gd name="T21" fmla="*/ 2147483646 h 200"/>
                  <a:gd name="T22" fmla="*/ 2147483646 w 187"/>
                  <a:gd name="T23" fmla="*/ 2147483646 h 200"/>
                  <a:gd name="T24" fmla="*/ 2147483646 w 187"/>
                  <a:gd name="T25" fmla="*/ 2147483646 h 200"/>
                  <a:gd name="T26" fmla="*/ 2147483646 w 187"/>
                  <a:gd name="T27" fmla="*/ 2147483646 h 200"/>
                  <a:gd name="T28" fmla="*/ 2147483646 w 187"/>
                  <a:gd name="T29" fmla="*/ 2147483646 h 200"/>
                  <a:gd name="T30" fmla="*/ 2147483646 w 187"/>
                  <a:gd name="T31" fmla="*/ 2147483646 h 200"/>
                  <a:gd name="T32" fmla="*/ 2147483646 w 187"/>
                  <a:gd name="T33" fmla="*/ 2147483646 h 200"/>
                  <a:gd name="T34" fmla="*/ 2147483646 w 187"/>
                  <a:gd name="T35" fmla="*/ 2147483646 h 200"/>
                  <a:gd name="T36" fmla="*/ 1766470351 w 187"/>
                  <a:gd name="T37" fmla="*/ 2147483646 h 200"/>
                  <a:gd name="T38" fmla="*/ 1068099097 w 187"/>
                  <a:gd name="T39" fmla="*/ 2147483646 h 200"/>
                  <a:gd name="T40" fmla="*/ 616208799 w 187"/>
                  <a:gd name="T41" fmla="*/ 2147483646 h 200"/>
                  <a:gd name="T42" fmla="*/ 82162455 w 187"/>
                  <a:gd name="T43" fmla="*/ 2147483646 h 200"/>
                  <a:gd name="T44" fmla="*/ 903774187 w 187"/>
                  <a:gd name="T45" fmla="*/ 2147483646 h 200"/>
                  <a:gd name="T46" fmla="*/ 1027021074 w 187"/>
                  <a:gd name="T47" fmla="*/ 2147483646 h 200"/>
                  <a:gd name="T48" fmla="*/ 1314586462 w 187"/>
                  <a:gd name="T49" fmla="*/ 2147483646 h 200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187" h="200">
                    <a:moveTo>
                      <a:pt x="32" y="74"/>
                    </a:moveTo>
                    <a:cubicBezTo>
                      <a:pt x="34" y="74"/>
                      <a:pt x="34" y="74"/>
                      <a:pt x="34" y="74"/>
                    </a:cubicBezTo>
                    <a:cubicBezTo>
                      <a:pt x="49" y="66"/>
                      <a:pt x="44" y="72"/>
                      <a:pt x="49" y="67"/>
                    </a:cubicBezTo>
                    <a:cubicBezTo>
                      <a:pt x="52" y="65"/>
                      <a:pt x="56" y="64"/>
                      <a:pt x="59" y="63"/>
                    </a:cubicBezTo>
                    <a:cubicBezTo>
                      <a:pt x="53" y="58"/>
                      <a:pt x="60" y="52"/>
                      <a:pt x="64" y="47"/>
                    </a:cubicBezTo>
                    <a:cubicBezTo>
                      <a:pt x="69" y="40"/>
                      <a:pt x="90" y="22"/>
                      <a:pt x="98" y="13"/>
                    </a:cubicBezTo>
                    <a:cubicBezTo>
                      <a:pt x="110" y="0"/>
                      <a:pt x="139" y="2"/>
                      <a:pt x="141" y="11"/>
                    </a:cubicBezTo>
                    <a:cubicBezTo>
                      <a:pt x="141" y="13"/>
                      <a:pt x="141" y="15"/>
                      <a:pt x="140" y="16"/>
                    </a:cubicBezTo>
                    <a:cubicBezTo>
                      <a:pt x="149" y="15"/>
                      <a:pt x="158" y="20"/>
                      <a:pt x="163" y="27"/>
                    </a:cubicBezTo>
                    <a:cubicBezTo>
                      <a:pt x="170" y="36"/>
                      <a:pt x="166" y="36"/>
                      <a:pt x="176" y="47"/>
                    </a:cubicBezTo>
                    <a:cubicBezTo>
                      <a:pt x="179" y="51"/>
                      <a:pt x="187" y="58"/>
                      <a:pt x="184" y="64"/>
                    </a:cubicBezTo>
                    <a:cubicBezTo>
                      <a:pt x="183" y="66"/>
                      <a:pt x="181" y="67"/>
                      <a:pt x="178" y="68"/>
                    </a:cubicBezTo>
                    <a:cubicBezTo>
                      <a:pt x="175" y="70"/>
                      <a:pt x="170" y="99"/>
                      <a:pt x="153" y="106"/>
                    </a:cubicBezTo>
                    <a:cubicBezTo>
                      <a:pt x="143" y="111"/>
                      <a:pt x="126" y="108"/>
                      <a:pt x="115" y="106"/>
                    </a:cubicBezTo>
                    <a:cubicBezTo>
                      <a:pt x="128" y="116"/>
                      <a:pt x="133" y="133"/>
                      <a:pt x="131" y="149"/>
                    </a:cubicBezTo>
                    <a:cubicBezTo>
                      <a:pt x="129" y="161"/>
                      <a:pt x="119" y="167"/>
                      <a:pt x="109" y="169"/>
                    </a:cubicBezTo>
                    <a:cubicBezTo>
                      <a:pt x="111" y="172"/>
                      <a:pt x="111" y="176"/>
                      <a:pt x="108" y="178"/>
                    </a:cubicBezTo>
                    <a:cubicBezTo>
                      <a:pt x="101" y="184"/>
                      <a:pt x="91" y="188"/>
                      <a:pt x="83" y="192"/>
                    </a:cubicBezTo>
                    <a:cubicBezTo>
                      <a:pt x="65" y="200"/>
                      <a:pt x="60" y="196"/>
                      <a:pt x="43" y="191"/>
                    </a:cubicBezTo>
                    <a:cubicBezTo>
                      <a:pt x="36" y="189"/>
                      <a:pt x="31" y="184"/>
                      <a:pt x="26" y="178"/>
                    </a:cubicBezTo>
                    <a:cubicBezTo>
                      <a:pt x="23" y="182"/>
                      <a:pt x="18" y="179"/>
                      <a:pt x="15" y="176"/>
                    </a:cubicBezTo>
                    <a:cubicBezTo>
                      <a:pt x="7" y="168"/>
                      <a:pt x="0" y="157"/>
                      <a:pt x="2" y="145"/>
                    </a:cubicBezTo>
                    <a:cubicBezTo>
                      <a:pt x="6" y="131"/>
                      <a:pt x="11" y="114"/>
                      <a:pt x="22" y="104"/>
                    </a:cubicBezTo>
                    <a:cubicBezTo>
                      <a:pt x="28" y="99"/>
                      <a:pt x="33" y="97"/>
                      <a:pt x="25" y="83"/>
                    </a:cubicBezTo>
                    <a:cubicBezTo>
                      <a:pt x="27" y="79"/>
                      <a:pt x="29" y="77"/>
                      <a:pt x="32" y="74"/>
                    </a:cubicBezTo>
                    <a:close/>
                  </a:path>
                </a:pathLst>
              </a:custGeom>
              <a:solidFill>
                <a:srgbClr val="8500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0" name="Freeform 139"/>
              <p:cNvSpPr>
                <a:spLocks/>
              </p:cNvSpPr>
              <p:nvPr/>
            </p:nvSpPr>
            <p:spPr bwMode="auto">
              <a:xfrm>
                <a:off x="6392863" y="2951163"/>
                <a:ext cx="584200" cy="898525"/>
              </a:xfrm>
              <a:custGeom>
                <a:avLst/>
                <a:gdLst>
                  <a:gd name="T0" fmla="*/ 247283514 w 91"/>
                  <a:gd name="T1" fmla="*/ 2147483646 h 140"/>
                  <a:gd name="T2" fmla="*/ 0 w 91"/>
                  <a:gd name="T3" fmla="*/ 2059560497 h 140"/>
                  <a:gd name="T4" fmla="*/ 370922062 w 91"/>
                  <a:gd name="T5" fmla="*/ 1029780248 h 140"/>
                  <a:gd name="T6" fmla="*/ 494560609 w 91"/>
                  <a:gd name="T7" fmla="*/ 947398342 h 140"/>
                  <a:gd name="T8" fmla="*/ 535775598 w 91"/>
                  <a:gd name="T9" fmla="*/ 865016436 h 140"/>
                  <a:gd name="T10" fmla="*/ 1112766185 w 91"/>
                  <a:gd name="T11" fmla="*/ 370718579 h 140"/>
                  <a:gd name="T12" fmla="*/ 1524903235 w 91"/>
                  <a:gd name="T13" fmla="*/ 453100485 h 140"/>
                  <a:gd name="T14" fmla="*/ 2147483646 w 91"/>
                  <a:gd name="T15" fmla="*/ 41190953 h 140"/>
                  <a:gd name="T16" fmla="*/ 2147483646 w 91"/>
                  <a:gd name="T17" fmla="*/ 576679763 h 140"/>
                  <a:gd name="T18" fmla="*/ 2147483646 w 91"/>
                  <a:gd name="T19" fmla="*/ 906207389 h 140"/>
                  <a:gd name="T20" fmla="*/ 2147483646 w 91"/>
                  <a:gd name="T21" fmla="*/ 1153353108 h 140"/>
                  <a:gd name="T22" fmla="*/ 2147483646 w 91"/>
                  <a:gd name="T23" fmla="*/ 1441689781 h 140"/>
                  <a:gd name="T24" fmla="*/ 2147483646 w 91"/>
                  <a:gd name="T25" fmla="*/ 1730032871 h 140"/>
                  <a:gd name="T26" fmla="*/ 2147483646 w 91"/>
                  <a:gd name="T27" fmla="*/ 2147483646 h 140"/>
                  <a:gd name="T28" fmla="*/ 2147483646 w 91"/>
                  <a:gd name="T29" fmla="*/ 2147483646 h 140"/>
                  <a:gd name="T30" fmla="*/ 2147483646 w 91"/>
                  <a:gd name="T31" fmla="*/ 2147483646 h 140"/>
                  <a:gd name="T32" fmla="*/ 2147483646 w 91"/>
                  <a:gd name="T33" fmla="*/ 2147483646 h 140"/>
                  <a:gd name="T34" fmla="*/ 1730971760 w 91"/>
                  <a:gd name="T35" fmla="*/ 2147483646 h 140"/>
                  <a:gd name="T36" fmla="*/ 906697659 w 91"/>
                  <a:gd name="T37" fmla="*/ 2147483646 h 140"/>
                  <a:gd name="T38" fmla="*/ 494560609 w 91"/>
                  <a:gd name="T39" fmla="*/ 2147483646 h 140"/>
                  <a:gd name="T40" fmla="*/ 247283514 w 91"/>
                  <a:gd name="T41" fmla="*/ 2147483646 h 140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91" h="140">
                    <a:moveTo>
                      <a:pt x="6" y="87"/>
                    </a:moveTo>
                    <a:cubicBezTo>
                      <a:pt x="3" y="76"/>
                      <a:pt x="0" y="61"/>
                      <a:pt x="0" y="50"/>
                    </a:cubicBezTo>
                    <a:cubicBezTo>
                      <a:pt x="0" y="39"/>
                      <a:pt x="3" y="33"/>
                      <a:pt x="9" y="25"/>
                    </a:cubicBezTo>
                    <a:cubicBezTo>
                      <a:pt x="10" y="24"/>
                      <a:pt x="11" y="23"/>
                      <a:pt x="12" y="23"/>
                    </a:cubicBezTo>
                    <a:cubicBezTo>
                      <a:pt x="12" y="22"/>
                      <a:pt x="13" y="21"/>
                      <a:pt x="13" y="21"/>
                    </a:cubicBezTo>
                    <a:cubicBezTo>
                      <a:pt x="15" y="15"/>
                      <a:pt x="22" y="9"/>
                      <a:pt x="27" y="9"/>
                    </a:cubicBezTo>
                    <a:cubicBezTo>
                      <a:pt x="31" y="9"/>
                      <a:pt x="34" y="9"/>
                      <a:pt x="37" y="11"/>
                    </a:cubicBezTo>
                    <a:cubicBezTo>
                      <a:pt x="41" y="5"/>
                      <a:pt x="48" y="2"/>
                      <a:pt x="55" y="1"/>
                    </a:cubicBezTo>
                    <a:cubicBezTo>
                      <a:pt x="65" y="0"/>
                      <a:pt x="74" y="5"/>
                      <a:pt x="80" y="14"/>
                    </a:cubicBezTo>
                    <a:cubicBezTo>
                      <a:pt x="82" y="16"/>
                      <a:pt x="83" y="19"/>
                      <a:pt x="83" y="22"/>
                    </a:cubicBezTo>
                    <a:cubicBezTo>
                      <a:pt x="83" y="24"/>
                      <a:pt x="82" y="26"/>
                      <a:pt x="82" y="28"/>
                    </a:cubicBezTo>
                    <a:cubicBezTo>
                      <a:pt x="82" y="31"/>
                      <a:pt x="82" y="33"/>
                      <a:pt x="82" y="35"/>
                    </a:cubicBezTo>
                    <a:cubicBezTo>
                      <a:pt x="85" y="36"/>
                      <a:pt x="88" y="38"/>
                      <a:pt x="90" y="42"/>
                    </a:cubicBezTo>
                    <a:cubicBezTo>
                      <a:pt x="91" y="45"/>
                      <a:pt x="91" y="50"/>
                      <a:pt x="90" y="53"/>
                    </a:cubicBezTo>
                    <a:cubicBezTo>
                      <a:pt x="89" y="58"/>
                      <a:pt x="88" y="63"/>
                      <a:pt x="84" y="67"/>
                    </a:cubicBezTo>
                    <a:cubicBezTo>
                      <a:pt x="81" y="70"/>
                      <a:pt x="77" y="73"/>
                      <a:pt x="72" y="74"/>
                    </a:cubicBezTo>
                    <a:cubicBezTo>
                      <a:pt x="70" y="74"/>
                      <a:pt x="66" y="75"/>
                      <a:pt x="65" y="75"/>
                    </a:cubicBezTo>
                    <a:cubicBezTo>
                      <a:pt x="57" y="82"/>
                      <a:pt x="49" y="89"/>
                      <a:pt x="42" y="97"/>
                    </a:cubicBezTo>
                    <a:cubicBezTo>
                      <a:pt x="36" y="104"/>
                      <a:pt x="27" y="113"/>
                      <a:pt x="22" y="121"/>
                    </a:cubicBezTo>
                    <a:cubicBezTo>
                      <a:pt x="12" y="140"/>
                      <a:pt x="12" y="140"/>
                      <a:pt x="12" y="140"/>
                    </a:cubicBezTo>
                    <a:cubicBezTo>
                      <a:pt x="13" y="125"/>
                      <a:pt x="9" y="101"/>
                      <a:pt x="6" y="87"/>
                    </a:cubicBezTo>
                    <a:close/>
                  </a:path>
                </a:pathLst>
              </a:custGeom>
              <a:solidFill>
                <a:srgbClr val="8500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1" name="Freeform 141"/>
              <p:cNvSpPr>
                <a:spLocks/>
              </p:cNvSpPr>
              <p:nvPr/>
            </p:nvSpPr>
            <p:spPr bwMode="auto">
              <a:xfrm>
                <a:off x="5610225" y="3138488"/>
                <a:ext cx="854075" cy="1314450"/>
              </a:xfrm>
              <a:custGeom>
                <a:avLst/>
                <a:gdLst>
                  <a:gd name="T0" fmla="*/ 989693120 w 133"/>
                  <a:gd name="T1" fmla="*/ 1562297562 h 205"/>
                  <a:gd name="T2" fmla="*/ 948453498 w 133"/>
                  <a:gd name="T3" fmla="*/ 1192283093 h 205"/>
                  <a:gd name="T4" fmla="*/ 1525776090 w 133"/>
                  <a:gd name="T5" fmla="*/ 575581625 h 205"/>
                  <a:gd name="T6" fmla="*/ 2147483646 w 133"/>
                  <a:gd name="T7" fmla="*/ 452241331 h 205"/>
                  <a:gd name="T8" fmla="*/ 2147483646 w 133"/>
                  <a:gd name="T9" fmla="*/ 370020881 h 205"/>
                  <a:gd name="T10" fmla="*/ 2147483646 w 133"/>
                  <a:gd name="T11" fmla="*/ 1562297562 h 205"/>
                  <a:gd name="T12" fmla="*/ 2147483646 w 133"/>
                  <a:gd name="T13" fmla="*/ 2147483646 h 205"/>
                  <a:gd name="T14" fmla="*/ 2147483646 w 133"/>
                  <a:gd name="T15" fmla="*/ 2147483646 h 205"/>
                  <a:gd name="T16" fmla="*/ 2147483646 w 133"/>
                  <a:gd name="T17" fmla="*/ 2147483646 h 205"/>
                  <a:gd name="T18" fmla="*/ 2147483646 w 133"/>
                  <a:gd name="T19" fmla="*/ 2147483646 h 205"/>
                  <a:gd name="T20" fmla="*/ 2147483646 w 133"/>
                  <a:gd name="T21" fmla="*/ 2147483646 h 205"/>
                  <a:gd name="T22" fmla="*/ 2147483646 w 133"/>
                  <a:gd name="T23" fmla="*/ 2147483646 h 205"/>
                  <a:gd name="T24" fmla="*/ 2147483646 w 133"/>
                  <a:gd name="T25" fmla="*/ 2147483646 h 205"/>
                  <a:gd name="T26" fmla="*/ 2147483646 w 133"/>
                  <a:gd name="T27" fmla="*/ 2147483646 h 205"/>
                  <a:gd name="T28" fmla="*/ 907220298 w 133"/>
                  <a:gd name="T29" fmla="*/ 2147483646 h 205"/>
                  <a:gd name="T30" fmla="*/ 907220298 w 133"/>
                  <a:gd name="T31" fmla="*/ 2147483646 h 205"/>
                  <a:gd name="T32" fmla="*/ 0 w 133"/>
                  <a:gd name="T33" fmla="*/ 2147483646 h 205"/>
                  <a:gd name="T34" fmla="*/ 453610149 w 133"/>
                  <a:gd name="T35" fmla="*/ 2147483646 h 205"/>
                  <a:gd name="T36" fmla="*/ 742268234 w 133"/>
                  <a:gd name="T37" fmla="*/ 2147483646 h 205"/>
                  <a:gd name="T38" fmla="*/ 1360824026 w 133"/>
                  <a:gd name="T39" fmla="*/ 2147483646 h 205"/>
                  <a:gd name="T40" fmla="*/ 618555792 w 133"/>
                  <a:gd name="T41" fmla="*/ 2147483646 h 205"/>
                  <a:gd name="T42" fmla="*/ 989693120 w 133"/>
                  <a:gd name="T43" fmla="*/ 1562297562 h 205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133" h="205">
                    <a:moveTo>
                      <a:pt x="24" y="38"/>
                    </a:moveTo>
                    <a:cubicBezTo>
                      <a:pt x="21" y="36"/>
                      <a:pt x="22" y="32"/>
                      <a:pt x="23" y="29"/>
                    </a:cubicBezTo>
                    <a:cubicBezTo>
                      <a:pt x="27" y="21"/>
                      <a:pt x="31" y="19"/>
                      <a:pt x="37" y="14"/>
                    </a:cubicBezTo>
                    <a:cubicBezTo>
                      <a:pt x="43" y="9"/>
                      <a:pt x="49" y="9"/>
                      <a:pt x="55" y="11"/>
                    </a:cubicBezTo>
                    <a:cubicBezTo>
                      <a:pt x="61" y="5"/>
                      <a:pt x="79" y="0"/>
                      <a:pt x="87" y="9"/>
                    </a:cubicBezTo>
                    <a:cubicBezTo>
                      <a:pt x="95" y="19"/>
                      <a:pt x="99" y="29"/>
                      <a:pt x="109" y="38"/>
                    </a:cubicBezTo>
                    <a:cubicBezTo>
                      <a:pt x="118" y="46"/>
                      <a:pt x="123" y="69"/>
                      <a:pt x="122" y="81"/>
                    </a:cubicBezTo>
                    <a:cubicBezTo>
                      <a:pt x="122" y="85"/>
                      <a:pt x="126" y="95"/>
                      <a:pt x="124" y="97"/>
                    </a:cubicBezTo>
                    <a:cubicBezTo>
                      <a:pt x="128" y="102"/>
                      <a:pt x="133" y="106"/>
                      <a:pt x="128" y="109"/>
                    </a:cubicBezTo>
                    <a:cubicBezTo>
                      <a:pt x="115" y="121"/>
                      <a:pt x="115" y="121"/>
                      <a:pt x="115" y="121"/>
                    </a:cubicBezTo>
                    <a:cubicBezTo>
                      <a:pt x="119" y="131"/>
                      <a:pt x="109" y="142"/>
                      <a:pt x="102" y="147"/>
                    </a:cubicBezTo>
                    <a:cubicBezTo>
                      <a:pt x="95" y="151"/>
                      <a:pt x="92" y="179"/>
                      <a:pt x="85" y="188"/>
                    </a:cubicBezTo>
                    <a:cubicBezTo>
                      <a:pt x="81" y="193"/>
                      <a:pt x="74" y="200"/>
                      <a:pt x="67" y="194"/>
                    </a:cubicBezTo>
                    <a:cubicBezTo>
                      <a:pt x="64" y="197"/>
                      <a:pt x="59" y="199"/>
                      <a:pt x="55" y="200"/>
                    </a:cubicBezTo>
                    <a:cubicBezTo>
                      <a:pt x="40" y="205"/>
                      <a:pt x="27" y="193"/>
                      <a:pt x="22" y="180"/>
                    </a:cubicBezTo>
                    <a:cubicBezTo>
                      <a:pt x="21" y="177"/>
                      <a:pt x="21" y="175"/>
                      <a:pt x="22" y="172"/>
                    </a:cubicBezTo>
                    <a:cubicBezTo>
                      <a:pt x="11" y="172"/>
                      <a:pt x="1" y="157"/>
                      <a:pt x="0" y="147"/>
                    </a:cubicBezTo>
                    <a:cubicBezTo>
                      <a:pt x="0" y="137"/>
                      <a:pt x="10" y="127"/>
                      <a:pt x="11" y="126"/>
                    </a:cubicBezTo>
                    <a:cubicBezTo>
                      <a:pt x="10" y="120"/>
                      <a:pt x="15" y="112"/>
                      <a:pt x="18" y="108"/>
                    </a:cubicBezTo>
                    <a:cubicBezTo>
                      <a:pt x="23" y="102"/>
                      <a:pt x="25" y="100"/>
                      <a:pt x="33" y="99"/>
                    </a:cubicBezTo>
                    <a:cubicBezTo>
                      <a:pt x="16" y="91"/>
                      <a:pt x="18" y="75"/>
                      <a:pt x="15" y="69"/>
                    </a:cubicBezTo>
                    <a:cubicBezTo>
                      <a:pt x="10" y="57"/>
                      <a:pt x="16" y="47"/>
                      <a:pt x="24" y="38"/>
                    </a:cubicBezTo>
                    <a:close/>
                  </a:path>
                </a:pathLst>
              </a:custGeom>
              <a:solidFill>
                <a:srgbClr val="8500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2" name="Freeform 146"/>
              <p:cNvSpPr>
                <a:spLocks/>
              </p:cNvSpPr>
              <p:nvPr/>
            </p:nvSpPr>
            <p:spPr bwMode="auto">
              <a:xfrm>
                <a:off x="6129338" y="2990850"/>
                <a:ext cx="109538" cy="114300"/>
              </a:xfrm>
              <a:custGeom>
                <a:avLst/>
                <a:gdLst>
                  <a:gd name="T0" fmla="*/ 83036247 w 17"/>
                  <a:gd name="T1" fmla="*/ 161290000 h 18"/>
                  <a:gd name="T2" fmla="*/ 581247288 w 17"/>
                  <a:gd name="T3" fmla="*/ 120967500 h 18"/>
                  <a:gd name="T4" fmla="*/ 581247288 w 17"/>
                  <a:gd name="T5" fmla="*/ 604837500 h 18"/>
                  <a:gd name="T6" fmla="*/ 124551149 w 17"/>
                  <a:gd name="T7" fmla="*/ 604837500 h 18"/>
                  <a:gd name="T8" fmla="*/ 83036247 w 17"/>
                  <a:gd name="T9" fmla="*/ 161290000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7" h="18">
                    <a:moveTo>
                      <a:pt x="2" y="4"/>
                    </a:moveTo>
                    <a:cubicBezTo>
                      <a:pt x="5" y="1"/>
                      <a:pt x="10" y="0"/>
                      <a:pt x="14" y="3"/>
                    </a:cubicBezTo>
                    <a:cubicBezTo>
                      <a:pt x="17" y="6"/>
                      <a:pt x="17" y="12"/>
                      <a:pt x="14" y="15"/>
                    </a:cubicBezTo>
                    <a:cubicBezTo>
                      <a:pt x="12" y="18"/>
                      <a:pt x="7" y="18"/>
                      <a:pt x="3" y="15"/>
                    </a:cubicBezTo>
                    <a:cubicBezTo>
                      <a:pt x="0" y="12"/>
                      <a:pt x="0" y="7"/>
                      <a:pt x="2" y="4"/>
                    </a:cubicBezTo>
                    <a:close/>
                  </a:path>
                </a:pathLst>
              </a:custGeom>
              <a:solidFill>
                <a:srgbClr val="F39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3" name="Freeform 147"/>
              <p:cNvSpPr>
                <a:spLocks/>
              </p:cNvSpPr>
              <p:nvPr/>
            </p:nvSpPr>
            <p:spPr bwMode="auto">
              <a:xfrm>
                <a:off x="6137275" y="2997200"/>
                <a:ext cx="88900" cy="95250"/>
              </a:xfrm>
              <a:custGeom>
                <a:avLst/>
                <a:gdLst>
                  <a:gd name="T0" fmla="*/ 120967500 w 14"/>
                  <a:gd name="T1" fmla="*/ 120967500 h 15"/>
                  <a:gd name="T2" fmla="*/ 443547500 w 14"/>
                  <a:gd name="T3" fmla="*/ 120967500 h 15"/>
                  <a:gd name="T4" fmla="*/ 483870000 w 14"/>
                  <a:gd name="T5" fmla="*/ 483870000 h 15"/>
                  <a:gd name="T6" fmla="*/ 120967500 w 14"/>
                  <a:gd name="T7" fmla="*/ 483870000 h 15"/>
                  <a:gd name="T8" fmla="*/ 120967500 w 14"/>
                  <a:gd name="T9" fmla="*/ 120967500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" h="15">
                    <a:moveTo>
                      <a:pt x="3" y="3"/>
                    </a:moveTo>
                    <a:cubicBezTo>
                      <a:pt x="5" y="1"/>
                      <a:pt x="9" y="0"/>
                      <a:pt x="11" y="3"/>
                    </a:cubicBezTo>
                    <a:cubicBezTo>
                      <a:pt x="14" y="5"/>
                      <a:pt x="14" y="9"/>
                      <a:pt x="12" y="12"/>
                    </a:cubicBezTo>
                    <a:cubicBezTo>
                      <a:pt x="10" y="15"/>
                      <a:pt x="6" y="15"/>
                      <a:pt x="3" y="12"/>
                    </a:cubicBezTo>
                    <a:cubicBezTo>
                      <a:pt x="1" y="10"/>
                      <a:pt x="0" y="6"/>
                      <a:pt x="3" y="3"/>
                    </a:cubicBezTo>
                    <a:close/>
                  </a:path>
                </a:pathLst>
              </a:custGeom>
              <a:solidFill>
                <a:srgbClr val="FED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4" name="Freeform 148"/>
              <p:cNvSpPr>
                <a:spLocks/>
              </p:cNvSpPr>
              <p:nvPr/>
            </p:nvSpPr>
            <p:spPr bwMode="auto">
              <a:xfrm>
                <a:off x="6156325" y="2894013"/>
                <a:ext cx="107950" cy="109537"/>
              </a:xfrm>
              <a:custGeom>
                <a:avLst/>
                <a:gdLst>
                  <a:gd name="T0" fmla="*/ 120967500 w 17"/>
                  <a:gd name="T1" fmla="*/ 124550012 h 17"/>
                  <a:gd name="T2" fmla="*/ 524192500 w 17"/>
                  <a:gd name="T3" fmla="*/ 83035489 h 17"/>
                  <a:gd name="T4" fmla="*/ 564515000 w 17"/>
                  <a:gd name="T5" fmla="*/ 539721016 h 17"/>
                  <a:gd name="T6" fmla="*/ 120967500 w 17"/>
                  <a:gd name="T7" fmla="*/ 581235539 h 17"/>
                  <a:gd name="T8" fmla="*/ 120967500 w 17"/>
                  <a:gd name="T9" fmla="*/ 124550012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3" y="3"/>
                    </a:moveTo>
                    <a:cubicBezTo>
                      <a:pt x="5" y="0"/>
                      <a:pt x="10" y="0"/>
                      <a:pt x="13" y="2"/>
                    </a:cubicBezTo>
                    <a:cubicBezTo>
                      <a:pt x="16" y="5"/>
                      <a:pt x="17" y="10"/>
                      <a:pt x="14" y="13"/>
                    </a:cubicBezTo>
                    <a:cubicBezTo>
                      <a:pt x="11" y="16"/>
                      <a:pt x="6" y="17"/>
                      <a:pt x="3" y="14"/>
                    </a:cubicBezTo>
                    <a:cubicBezTo>
                      <a:pt x="0" y="11"/>
                      <a:pt x="0" y="6"/>
                      <a:pt x="3" y="3"/>
                    </a:cubicBezTo>
                    <a:close/>
                  </a:path>
                </a:pathLst>
              </a:custGeom>
              <a:solidFill>
                <a:srgbClr val="F39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5" name="Freeform 149"/>
              <p:cNvSpPr>
                <a:spLocks/>
              </p:cNvSpPr>
              <p:nvPr/>
            </p:nvSpPr>
            <p:spPr bwMode="auto">
              <a:xfrm>
                <a:off x="6169025" y="2900363"/>
                <a:ext cx="76200" cy="77787"/>
              </a:xfrm>
              <a:custGeom>
                <a:avLst/>
                <a:gdLst>
                  <a:gd name="T0" fmla="*/ 80645000 w 12"/>
                  <a:gd name="T1" fmla="*/ 84042371 h 12"/>
                  <a:gd name="T2" fmla="*/ 362902500 w 12"/>
                  <a:gd name="T3" fmla="*/ 84042371 h 12"/>
                  <a:gd name="T4" fmla="*/ 403225000 w 12"/>
                  <a:gd name="T5" fmla="*/ 420198892 h 12"/>
                  <a:gd name="T6" fmla="*/ 80645000 w 12"/>
                  <a:gd name="T7" fmla="*/ 420198892 h 12"/>
                  <a:gd name="T8" fmla="*/ 80645000 w 12"/>
                  <a:gd name="T9" fmla="*/ 84042371 h 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2" y="2"/>
                    </a:moveTo>
                    <a:cubicBezTo>
                      <a:pt x="3" y="0"/>
                      <a:pt x="7" y="0"/>
                      <a:pt x="9" y="2"/>
                    </a:cubicBezTo>
                    <a:cubicBezTo>
                      <a:pt x="11" y="4"/>
                      <a:pt x="12" y="7"/>
                      <a:pt x="10" y="10"/>
                    </a:cubicBezTo>
                    <a:cubicBezTo>
                      <a:pt x="8" y="12"/>
                      <a:pt x="4" y="12"/>
                      <a:pt x="2" y="10"/>
                    </a:cubicBezTo>
                    <a:cubicBezTo>
                      <a:pt x="0" y="8"/>
                      <a:pt x="0" y="4"/>
                      <a:pt x="2" y="2"/>
                    </a:cubicBezTo>
                    <a:close/>
                  </a:path>
                </a:pathLst>
              </a:custGeom>
              <a:solidFill>
                <a:srgbClr val="FED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6" name="Freeform 150"/>
              <p:cNvSpPr>
                <a:spLocks/>
              </p:cNvSpPr>
              <p:nvPr/>
            </p:nvSpPr>
            <p:spPr bwMode="auto">
              <a:xfrm>
                <a:off x="6257925" y="2925763"/>
                <a:ext cx="103188" cy="103187"/>
              </a:xfrm>
              <a:custGeom>
                <a:avLst/>
                <a:gdLst>
                  <a:gd name="T0" fmla="*/ 124780089 w 16"/>
                  <a:gd name="T1" fmla="*/ 124778880 h 16"/>
                  <a:gd name="T2" fmla="*/ 540705120 w 16"/>
                  <a:gd name="T3" fmla="*/ 124778880 h 16"/>
                  <a:gd name="T4" fmla="*/ 540705120 w 16"/>
                  <a:gd name="T5" fmla="*/ 540693431 h 16"/>
                  <a:gd name="T6" fmla="*/ 124780089 w 16"/>
                  <a:gd name="T7" fmla="*/ 582290690 h 16"/>
                  <a:gd name="T8" fmla="*/ 124780089 w 16"/>
                  <a:gd name="T9" fmla="*/ 124778880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3" y="3"/>
                    </a:moveTo>
                    <a:cubicBezTo>
                      <a:pt x="5" y="0"/>
                      <a:pt x="10" y="0"/>
                      <a:pt x="13" y="3"/>
                    </a:cubicBezTo>
                    <a:cubicBezTo>
                      <a:pt x="16" y="6"/>
                      <a:pt x="16" y="10"/>
                      <a:pt x="13" y="13"/>
                    </a:cubicBezTo>
                    <a:cubicBezTo>
                      <a:pt x="11" y="16"/>
                      <a:pt x="6" y="16"/>
                      <a:pt x="3" y="14"/>
                    </a:cubicBezTo>
                    <a:cubicBezTo>
                      <a:pt x="0" y="11"/>
                      <a:pt x="0" y="6"/>
                      <a:pt x="3" y="3"/>
                    </a:cubicBezTo>
                    <a:close/>
                  </a:path>
                </a:pathLst>
              </a:custGeom>
              <a:solidFill>
                <a:srgbClr val="F39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7" name="Freeform 151"/>
              <p:cNvSpPr>
                <a:spLocks/>
              </p:cNvSpPr>
              <p:nvPr/>
            </p:nvSpPr>
            <p:spPr bwMode="auto">
              <a:xfrm>
                <a:off x="6276975" y="2938463"/>
                <a:ext cx="65088" cy="65087"/>
              </a:xfrm>
              <a:custGeom>
                <a:avLst/>
                <a:gdLst>
                  <a:gd name="T0" fmla="*/ 42365779 w 10"/>
                  <a:gd name="T1" fmla="*/ 84723748 h 10"/>
                  <a:gd name="T2" fmla="*/ 338913216 w 10"/>
                  <a:gd name="T3" fmla="*/ 42365128 h 10"/>
                  <a:gd name="T4" fmla="*/ 338913216 w 10"/>
                  <a:gd name="T5" fmla="*/ 338908009 h 10"/>
                  <a:gd name="T6" fmla="*/ 84731558 w 10"/>
                  <a:gd name="T7" fmla="*/ 338908009 h 10"/>
                  <a:gd name="T8" fmla="*/ 42365779 w 10"/>
                  <a:gd name="T9" fmla="*/ 84723748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1" y="2"/>
                    </a:moveTo>
                    <a:cubicBezTo>
                      <a:pt x="3" y="0"/>
                      <a:pt x="6" y="0"/>
                      <a:pt x="8" y="1"/>
                    </a:cubicBezTo>
                    <a:cubicBezTo>
                      <a:pt x="10" y="3"/>
                      <a:pt x="10" y="6"/>
                      <a:pt x="8" y="8"/>
                    </a:cubicBezTo>
                    <a:cubicBezTo>
                      <a:pt x="7" y="10"/>
                      <a:pt x="4" y="10"/>
                      <a:pt x="2" y="8"/>
                    </a:cubicBezTo>
                    <a:cubicBezTo>
                      <a:pt x="0" y="6"/>
                      <a:pt x="0" y="4"/>
                      <a:pt x="1" y="2"/>
                    </a:cubicBezTo>
                    <a:close/>
                  </a:path>
                </a:pathLst>
              </a:custGeom>
              <a:solidFill>
                <a:srgbClr val="FED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8" name="Freeform 152"/>
              <p:cNvSpPr>
                <a:spLocks/>
              </p:cNvSpPr>
              <p:nvPr/>
            </p:nvSpPr>
            <p:spPr bwMode="auto">
              <a:xfrm>
                <a:off x="6303963" y="3003550"/>
                <a:ext cx="107950" cy="107950"/>
              </a:xfrm>
              <a:custGeom>
                <a:avLst/>
                <a:gdLst>
                  <a:gd name="T0" fmla="*/ 120967500 w 17"/>
                  <a:gd name="T1" fmla="*/ 161290000 h 17"/>
                  <a:gd name="T2" fmla="*/ 524192500 w 17"/>
                  <a:gd name="T3" fmla="*/ 120967500 h 17"/>
                  <a:gd name="T4" fmla="*/ 564515000 w 17"/>
                  <a:gd name="T5" fmla="*/ 564515000 h 17"/>
                  <a:gd name="T6" fmla="*/ 161290000 w 17"/>
                  <a:gd name="T7" fmla="*/ 564515000 h 17"/>
                  <a:gd name="T8" fmla="*/ 120967500 w 17"/>
                  <a:gd name="T9" fmla="*/ 161290000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3" y="4"/>
                    </a:moveTo>
                    <a:cubicBezTo>
                      <a:pt x="6" y="1"/>
                      <a:pt x="10" y="0"/>
                      <a:pt x="13" y="3"/>
                    </a:cubicBezTo>
                    <a:cubicBezTo>
                      <a:pt x="16" y="6"/>
                      <a:pt x="17" y="11"/>
                      <a:pt x="14" y="14"/>
                    </a:cubicBezTo>
                    <a:cubicBezTo>
                      <a:pt x="11" y="17"/>
                      <a:pt x="7" y="17"/>
                      <a:pt x="4" y="14"/>
                    </a:cubicBezTo>
                    <a:cubicBezTo>
                      <a:pt x="1" y="12"/>
                      <a:pt x="0" y="7"/>
                      <a:pt x="3" y="4"/>
                    </a:cubicBezTo>
                    <a:close/>
                  </a:path>
                </a:pathLst>
              </a:custGeom>
              <a:solidFill>
                <a:srgbClr val="F39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9" name="Freeform 153"/>
              <p:cNvSpPr>
                <a:spLocks/>
              </p:cNvSpPr>
              <p:nvPr/>
            </p:nvSpPr>
            <p:spPr bwMode="auto">
              <a:xfrm>
                <a:off x="6323013" y="3009900"/>
                <a:ext cx="69850" cy="76200"/>
              </a:xfrm>
              <a:custGeom>
                <a:avLst/>
                <a:gdLst>
                  <a:gd name="T0" fmla="*/ 80645000 w 11"/>
                  <a:gd name="T1" fmla="*/ 120967500 h 12"/>
                  <a:gd name="T2" fmla="*/ 362902500 w 11"/>
                  <a:gd name="T3" fmla="*/ 80645000 h 12"/>
                  <a:gd name="T4" fmla="*/ 362902500 w 11"/>
                  <a:gd name="T5" fmla="*/ 403225000 h 12"/>
                  <a:gd name="T6" fmla="*/ 80645000 w 11"/>
                  <a:gd name="T7" fmla="*/ 403225000 h 12"/>
                  <a:gd name="T8" fmla="*/ 80645000 w 11"/>
                  <a:gd name="T9" fmla="*/ 120967500 h 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2" y="3"/>
                    </a:moveTo>
                    <a:cubicBezTo>
                      <a:pt x="3" y="0"/>
                      <a:pt x="7" y="0"/>
                      <a:pt x="9" y="2"/>
                    </a:cubicBezTo>
                    <a:cubicBezTo>
                      <a:pt x="11" y="4"/>
                      <a:pt x="11" y="7"/>
                      <a:pt x="9" y="10"/>
                    </a:cubicBezTo>
                    <a:cubicBezTo>
                      <a:pt x="8" y="12"/>
                      <a:pt x="4" y="12"/>
                      <a:pt x="2" y="10"/>
                    </a:cubicBezTo>
                    <a:cubicBezTo>
                      <a:pt x="0" y="8"/>
                      <a:pt x="0" y="5"/>
                      <a:pt x="2" y="3"/>
                    </a:cubicBezTo>
                    <a:close/>
                  </a:path>
                </a:pathLst>
              </a:custGeom>
              <a:solidFill>
                <a:srgbClr val="FED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0" name="Freeform 154"/>
              <p:cNvSpPr>
                <a:spLocks/>
              </p:cNvSpPr>
              <p:nvPr/>
            </p:nvSpPr>
            <p:spPr bwMode="auto">
              <a:xfrm>
                <a:off x="6348413" y="3098800"/>
                <a:ext cx="95250" cy="90487"/>
              </a:xfrm>
              <a:custGeom>
                <a:avLst/>
                <a:gdLst>
                  <a:gd name="T0" fmla="*/ 120967500 w 15"/>
                  <a:gd name="T1" fmla="*/ 125324495 h 14"/>
                  <a:gd name="T2" fmla="*/ 483870000 w 15"/>
                  <a:gd name="T3" fmla="*/ 83551818 h 14"/>
                  <a:gd name="T4" fmla="*/ 483870000 w 15"/>
                  <a:gd name="T5" fmla="*/ 501297980 h 14"/>
                  <a:gd name="T6" fmla="*/ 120967500 w 15"/>
                  <a:gd name="T7" fmla="*/ 501297980 h 14"/>
                  <a:gd name="T8" fmla="*/ 120967500 w 15"/>
                  <a:gd name="T9" fmla="*/ 125324495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" h="14">
                    <a:moveTo>
                      <a:pt x="3" y="3"/>
                    </a:moveTo>
                    <a:cubicBezTo>
                      <a:pt x="5" y="0"/>
                      <a:pt x="9" y="0"/>
                      <a:pt x="12" y="2"/>
                    </a:cubicBezTo>
                    <a:cubicBezTo>
                      <a:pt x="14" y="5"/>
                      <a:pt x="15" y="9"/>
                      <a:pt x="12" y="12"/>
                    </a:cubicBezTo>
                    <a:cubicBezTo>
                      <a:pt x="10" y="14"/>
                      <a:pt x="6" y="14"/>
                      <a:pt x="3" y="12"/>
                    </a:cubicBezTo>
                    <a:cubicBezTo>
                      <a:pt x="1" y="10"/>
                      <a:pt x="0" y="6"/>
                      <a:pt x="3" y="3"/>
                    </a:cubicBezTo>
                    <a:close/>
                  </a:path>
                </a:pathLst>
              </a:custGeom>
              <a:solidFill>
                <a:srgbClr val="F39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1" name="Freeform 155"/>
              <p:cNvSpPr>
                <a:spLocks/>
              </p:cNvSpPr>
              <p:nvPr/>
            </p:nvSpPr>
            <p:spPr bwMode="auto">
              <a:xfrm>
                <a:off x="6367463" y="3105150"/>
                <a:ext cx="57150" cy="58737"/>
              </a:xfrm>
              <a:custGeom>
                <a:avLst/>
                <a:gdLst>
                  <a:gd name="T0" fmla="*/ 80645000 w 9"/>
                  <a:gd name="T1" fmla="*/ 85188229 h 9"/>
                  <a:gd name="T2" fmla="*/ 282257500 w 9"/>
                  <a:gd name="T3" fmla="*/ 85188229 h 9"/>
                  <a:gd name="T4" fmla="*/ 322580000 w 9"/>
                  <a:gd name="T5" fmla="*/ 298149012 h 9"/>
                  <a:gd name="T6" fmla="*/ 80645000 w 9"/>
                  <a:gd name="T7" fmla="*/ 340746390 h 9"/>
                  <a:gd name="T8" fmla="*/ 80645000 w 9"/>
                  <a:gd name="T9" fmla="*/ 85188229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2" y="2"/>
                    </a:moveTo>
                    <a:cubicBezTo>
                      <a:pt x="3" y="0"/>
                      <a:pt x="6" y="0"/>
                      <a:pt x="7" y="2"/>
                    </a:cubicBezTo>
                    <a:cubicBezTo>
                      <a:pt x="9" y="3"/>
                      <a:pt x="9" y="6"/>
                      <a:pt x="8" y="7"/>
                    </a:cubicBezTo>
                    <a:cubicBezTo>
                      <a:pt x="6" y="9"/>
                      <a:pt x="4" y="9"/>
                      <a:pt x="2" y="8"/>
                    </a:cubicBezTo>
                    <a:cubicBezTo>
                      <a:pt x="1" y="6"/>
                      <a:pt x="0" y="4"/>
                      <a:pt x="2" y="2"/>
                    </a:cubicBezTo>
                    <a:close/>
                  </a:path>
                </a:pathLst>
              </a:custGeom>
              <a:solidFill>
                <a:srgbClr val="FED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2" name="Freeform 156"/>
              <p:cNvSpPr>
                <a:spLocks/>
              </p:cNvSpPr>
              <p:nvPr/>
            </p:nvSpPr>
            <p:spPr bwMode="auto">
              <a:xfrm>
                <a:off x="6207125" y="3079750"/>
                <a:ext cx="76200" cy="77787"/>
              </a:xfrm>
              <a:custGeom>
                <a:avLst/>
                <a:gdLst>
                  <a:gd name="T0" fmla="*/ 80645000 w 12"/>
                  <a:gd name="T1" fmla="*/ 84042371 h 12"/>
                  <a:gd name="T2" fmla="*/ 362902500 w 12"/>
                  <a:gd name="T3" fmla="*/ 84042371 h 12"/>
                  <a:gd name="T4" fmla="*/ 403225000 w 12"/>
                  <a:gd name="T5" fmla="*/ 420198892 h 12"/>
                  <a:gd name="T6" fmla="*/ 80645000 w 12"/>
                  <a:gd name="T7" fmla="*/ 420198892 h 12"/>
                  <a:gd name="T8" fmla="*/ 80645000 w 12"/>
                  <a:gd name="T9" fmla="*/ 84042371 h 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2" y="2"/>
                    </a:moveTo>
                    <a:cubicBezTo>
                      <a:pt x="4" y="0"/>
                      <a:pt x="7" y="0"/>
                      <a:pt x="9" y="2"/>
                    </a:cubicBezTo>
                    <a:cubicBezTo>
                      <a:pt x="11" y="4"/>
                      <a:pt x="12" y="7"/>
                      <a:pt x="10" y="10"/>
                    </a:cubicBezTo>
                    <a:cubicBezTo>
                      <a:pt x="8" y="12"/>
                      <a:pt x="4" y="12"/>
                      <a:pt x="2" y="10"/>
                    </a:cubicBezTo>
                    <a:cubicBezTo>
                      <a:pt x="0" y="8"/>
                      <a:pt x="0" y="4"/>
                      <a:pt x="2" y="2"/>
                    </a:cubicBezTo>
                    <a:close/>
                  </a:path>
                </a:pathLst>
              </a:custGeom>
              <a:solidFill>
                <a:srgbClr val="F39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3" name="Freeform 157"/>
              <p:cNvSpPr>
                <a:spLocks/>
              </p:cNvSpPr>
              <p:nvPr/>
            </p:nvSpPr>
            <p:spPr bwMode="auto">
              <a:xfrm>
                <a:off x="6219825" y="3086100"/>
                <a:ext cx="50800" cy="52387"/>
              </a:xfrm>
              <a:custGeom>
                <a:avLst/>
                <a:gdLst>
                  <a:gd name="T0" fmla="*/ 40322500 w 8"/>
                  <a:gd name="T1" fmla="*/ 42878760 h 8"/>
                  <a:gd name="T2" fmla="*/ 241935000 w 8"/>
                  <a:gd name="T3" fmla="*/ 42878760 h 8"/>
                  <a:gd name="T4" fmla="*/ 282257500 w 8"/>
                  <a:gd name="T5" fmla="*/ 300170962 h 8"/>
                  <a:gd name="T6" fmla="*/ 40322500 w 8"/>
                  <a:gd name="T7" fmla="*/ 300170962 h 8"/>
                  <a:gd name="T8" fmla="*/ 40322500 w 8"/>
                  <a:gd name="T9" fmla="*/ 42878760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1" y="1"/>
                    </a:moveTo>
                    <a:cubicBezTo>
                      <a:pt x="2" y="0"/>
                      <a:pt x="5" y="0"/>
                      <a:pt x="6" y="1"/>
                    </a:cubicBezTo>
                    <a:cubicBezTo>
                      <a:pt x="8" y="3"/>
                      <a:pt x="8" y="5"/>
                      <a:pt x="7" y="7"/>
                    </a:cubicBezTo>
                    <a:cubicBezTo>
                      <a:pt x="5" y="8"/>
                      <a:pt x="3" y="8"/>
                      <a:pt x="1" y="7"/>
                    </a:cubicBezTo>
                    <a:cubicBezTo>
                      <a:pt x="0" y="5"/>
                      <a:pt x="0" y="3"/>
                      <a:pt x="1" y="1"/>
                    </a:cubicBezTo>
                    <a:close/>
                  </a:path>
                </a:pathLst>
              </a:custGeom>
              <a:solidFill>
                <a:srgbClr val="FED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4" name="Freeform 158"/>
              <p:cNvSpPr>
                <a:spLocks/>
              </p:cNvSpPr>
              <p:nvPr/>
            </p:nvSpPr>
            <p:spPr bwMode="auto">
              <a:xfrm>
                <a:off x="6213475" y="3144838"/>
                <a:ext cx="96838" cy="101600"/>
              </a:xfrm>
              <a:custGeom>
                <a:avLst/>
                <a:gdLst>
                  <a:gd name="T0" fmla="*/ 83358150 w 15"/>
                  <a:gd name="T1" fmla="*/ 120967500 h 16"/>
                  <a:gd name="T2" fmla="*/ 500135991 w 15"/>
                  <a:gd name="T3" fmla="*/ 120967500 h 16"/>
                  <a:gd name="T4" fmla="*/ 541815066 w 15"/>
                  <a:gd name="T5" fmla="*/ 524192500 h 16"/>
                  <a:gd name="T6" fmla="*/ 125037226 w 15"/>
                  <a:gd name="T7" fmla="*/ 524192500 h 16"/>
                  <a:gd name="T8" fmla="*/ 83358150 w 15"/>
                  <a:gd name="T9" fmla="*/ 120967500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" h="16">
                    <a:moveTo>
                      <a:pt x="2" y="3"/>
                    </a:moveTo>
                    <a:cubicBezTo>
                      <a:pt x="5" y="0"/>
                      <a:pt x="9" y="0"/>
                      <a:pt x="12" y="3"/>
                    </a:cubicBezTo>
                    <a:cubicBezTo>
                      <a:pt x="15" y="5"/>
                      <a:pt x="15" y="10"/>
                      <a:pt x="13" y="13"/>
                    </a:cubicBezTo>
                    <a:cubicBezTo>
                      <a:pt x="10" y="16"/>
                      <a:pt x="6" y="16"/>
                      <a:pt x="3" y="13"/>
                    </a:cubicBezTo>
                    <a:cubicBezTo>
                      <a:pt x="0" y="11"/>
                      <a:pt x="0" y="6"/>
                      <a:pt x="2" y="3"/>
                    </a:cubicBezTo>
                    <a:close/>
                  </a:path>
                </a:pathLst>
              </a:custGeom>
              <a:solidFill>
                <a:srgbClr val="F39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5" name="Freeform 159"/>
              <p:cNvSpPr>
                <a:spLocks/>
              </p:cNvSpPr>
              <p:nvPr/>
            </p:nvSpPr>
            <p:spPr bwMode="auto">
              <a:xfrm>
                <a:off x="6219825" y="3151188"/>
                <a:ext cx="77788" cy="76200"/>
              </a:xfrm>
              <a:custGeom>
                <a:avLst/>
                <a:gdLst>
                  <a:gd name="T0" fmla="*/ 84043452 w 12"/>
                  <a:gd name="T1" fmla="*/ 80645000 h 12"/>
                  <a:gd name="T2" fmla="*/ 378185809 w 12"/>
                  <a:gd name="T3" fmla="*/ 80645000 h 12"/>
                  <a:gd name="T4" fmla="*/ 420204294 w 12"/>
                  <a:gd name="T5" fmla="*/ 362902500 h 12"/>
                  <a:gd name="T6" fmla="*/ 126061936 w 12"/>
                  <a:gd name="T7" fmla="*/ 403225000 h 12"/>
                  <a:gd name="T8" fmla="*/ 84043452 w 12"/>
                  <a:gd name="T9" fmla="*/ 80645000 h 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2" y="2"/>
                    </a:moveTo>
                    <a:cubicBezTo>
                      <a:pt x="4" y="0"/>
                      <a:pt x="7" y="0"/>
                      <a:pt x="9" y="2"/>
                    </a:cubicBezTo>
                    <a:cubicBezTo>
                      <a:pt x="11" y="4"/>
                      <a:pt x="12" y="7"/>
                      <a:pt x="10" y="9"/>
                    </a:cubicBezTo>
                    <a:cubicBezTo>
                      <a:pt x="8" y="11"/>
                      <a:pt x="5" y="12"/>
                      <a:pt x="3" y="10"/>
                    </a:cubicBezTo>
                    <a:cubicBezTo>
                      <a:pt x="1" y="8"/>
                      <a:pt x="0" y="4"/>
                      <a:pt x="2" y="2"/>
                    </a:cubicBezTo>
                    <a:close/>
                  </a:path>
                </a:pathLst>
              </a:custGeom>
              <a:solidFill>
                <a:srgbClr val="FED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6" name="Freeform 160"/>
              <p:cNvSpPr>
                <a:spLocks/>
              </p:cNvSpPr>
              <p:nvPr/>
            </p:nvSpPr>
            <p:spPr bwMode="auto">
              <a:xfrm>
                <a:off x="6451600" y="3925888"/>
                <a:ext cx="173038" cy="219075"/>
              </a:xfrm>
              <a:custGeom>
                <a:avLst/>
                <a:gdLst>
                  <a:gd name="T0" fmla="*/ 41074094 w 27"/>
                  <a:gd name="T1" fmla="*/ 539723479 h 34"/>
                  <a:gd name="T2" fmla="*/ 41074094 w 27"/>
                  <a:gd name="T3" fmla="*/ 1162482827 h 34"/>
                  <a:gd name="T4" fmla="*/ 862530342 w 27"/>
                  <a:gd name="T5" fmla="*/ 1162482827 h 34"/>
                  <a:gd name="T6" fmla="*/ 1108968498 w 27"/>
                  <a:gd name="T7" fmla="*/ 1411583989 h 34"/>
                  <a:gd name="T8" fmla="*/ 451802218 w 27"/>
                  <a:gd name="T9" fmla="*/ 498208767 h 34"/>
                  <a:gd name="T10" fmla="*/ 205364062 w 27"/>
                  <a:gd name="T11" fmla="*/ 0 h 34"/>
                  <a:gd name="T12" fmla="*/ 41074094 w 27"/>
                  <a:gd name="T13" fmla="*/ 539723479 h 3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7" h="34">
                    <a:moveTo>
                      <a:pt x="1" y="13"/>
                    </a:moveTo>
                    <a:cubicBezTo>
                      <a:pt x="0" y="18"/>
                      <a:pt x="1" y="24"/>
                      <a:pt x="1" y="28"/>
                    </a:cubicBezTo>
                    <a:cubicBezTo>
                      <a:pt x="6" y="19"/>
                      <a:pt x="13" y="22"/>
                      <a:pt x="21" y="28"/>
                    </a:cubicBezTo>
                    <a:cubicBezTo>
                      <a:pt x="27" y="34"/>
                      <a:pt x="27" y="34"/>
                      <a:pt x="27" y="34"/>
                    </a:cubicBezTo>
                    <a:cubicBezTo>
                      <a:pt x="24" y="16"/>
                      <a:pt x="16" y="22"/>
                      <a:pt x="11" y="12"/>
                    </a:cubicBezTo>
                    <a:cubicBezTo>
                      <a:pt x="9" y="7"/>
                      <a:pt x="9" y="2"/>
                      <a:pt x="5" y="0"/>
                    </a:cubicBezTo>
                    <a:cubicBezTo>
                      <a:pt x="6" y="1"/>
                      <a:pt x="2" y="6"/>
                      <a:pt x="1" y="13"/>
                    </a:cubicBezTo>
                    <a:close/>
                  </a:path>
                </a:pathLst>
              </a:custGeom>
              <a:solidFill>
                <a:srgbClr val="E84D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7" name="Freeform 161"/>
              <p:cNvSpPr>
                <a:spLocks/>
              </p:cNvSpPr>
              <p:nvPr/>
            </p:nvSpPr>
            <p:spPr bwMode="auto">
              <a:xfrm>
                <a:off x="6515100" y="3651250"/>
                <a:ext cx="346075" cy="525462"/>
              </a:xfrm>
              <a:custGeom>
                <a:avLst/>
                <a:gdLst>
                  <a:gd name="T0" fmla="*/ 369652962 w 54"/>
                  <a:gd name="T1" fmla="*/ 1888914137 h 82"/>
                  <a:gd name="T2" fmla="*/ 862527850 w 54"/>
                  <a:gd name="T3" fmla="*/ 2147483646 h 82"/>
                  <a:gd name="T4" fmla="*/ 944669392 w 54"/>
                  <a:gd name="T5" fmla="*/ 2147483646 h 82"/>
                  <a:gd name="T6" fmla="*/ 2147483646 w 54"/>
                  <a:gd name="T7" fmla="*/ 1519347741 h 82"/>
                  <a:gd name="T8" fmla="*/ 2012560710 w 54"/>
                  <a:gd name="T9" fmla="*/ 1108712004 h 82"/>
                  <a:gd name="T10" fmla="*/ 1766123266 w 54"/>
                  <a:gd name="T11" fmla="*/ 451698670 h 82"/>
                  <a:gd name="T12" fmla="*/ 1766123266 w 54"/>
                  <a:gd name="T13" fmla="*/ 0 h 82"/>
                  <a:gd name="T14" fmla="*/ 1478618255 w 54"/>
                  <a:gd name="T15" fmla="*/ 0 h 82"/>
                  <a:gd name="T16" fmla="*/ 739305923 w 54"/>
                  <a:gd name="T17" fmla="*/ 451698670 h 82"/>
                  <a:gd name="T18" fmla="*/ 780379899 w 54"/>
                  <a:gd name="T19" fmla="*/ 903397339 h 82"/>
                  <a:gd name="T20" fmla="*/ 1396470304 w 54"/>
                  <a:gd name="T21" fmla="*/ 903397339 h 82"/>
                  <a:gd name="T22" fmla="*/ 533942455 w 54"/>
                  <a:gd name="T23" fmla="*/ 1067649071 h 82"/>
                  <a:gd name="T24" fmla="*/ 41073975 w 54"/>
                  <a:gd name="T25" fmla="*/ 944460272 h 82"/>
                  <a:gd name="T26" fmla="*/ 616090406 w 54"/>
                  <a:gd name="T27" fmla="*/ 1642536539 h 82"/>
                  <a:gd name="T28" fmla="*/ 410726937 w 54"/>
                  <a:gd name="T29" fmla="*/ 1847851204 h 82"/>
                  <a:gd name="T30" fmla="*/ 369652962 w 54"/>
                  <a:gd name="T31" fmla="*/ 1888914137 h 82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54" h="82">
                    <a:moveTo>
                      <a:pt x="9" y="46"/>
                    </a:moveTo>
                    <a:cubicBezTo>
                      <a:pt x="9" y="51"/>
                      <a:pt x="23" y="63"/>
                      <a:pt x="21" y="82"/>
                    </a:cubicBezTo>
                    <a:cubicBezTo>
                      <a:pt x="25" y="82"/>
                      <a:pt x="21" y="67"/>
                      <a:pt x="23" y="61"/>
                    </a:cubicBezTo>
                    <a:cubicBezTo>
                      <a:pt x="32" y="39"/>
                      <a:pt x="54" y="45"/>
                      <a:pt x="54" y="37"/>
                    </a:cubicBezTo>
                    <a:cubicBezTo>
                      <a:pt x="54" y="34"/>
                      <a:pt x="50" y="36"/>
                      <a:pt x="49" y="27"/>
                    </a:cubicBezTo>
                    <a:cubicBezTo>
                      <a:pt x="48" y="21"/>
                      <a:pt x="43" y="21"/>
                      <a:pt x="43" y="11"/>
                    </a:cubicBezTo>
                    <a:cubicBezTo>
                      <a:pt x="43" y="4"/>
                      <a:pt x="36" y="6"/>
                      <a:pt x="43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1" y="2"/>
                      <a:pt x="22" y="8"/>
                      <a:pt x="18" y="11"/>
                    </a:cubicBezTo>
                    <a:cubicBezTo>
                      <a:pt x="15" y="15"/>
                      <a:pt x="15" y="20"/>
                      <a:pt x="19" y="22"/>
                    </a:cubicBezTo>
                    <a:cubicBezTo>
                      <a:pt x="22" y="22"/>
                      <a:pt x="34" y="21"/>
                      <a:pt x="34" y="22"/>
                    </a:cubicBezTo>
                    <a:cubicBezTo>
                      <a:pt x="32" y="23"/>
                      <a:pt x="20" y="31"/>
                      <a:pt x="13" y="26"/>
                    </a:cubicBezTo>
                    <a:cubicBezTo>
                      <a:pt x="7" y="21"/>
                      <a:pt x="3" y="22"/>
                      <a:pt x="1" y="23"/>
                    </a:cubicBezTo>
                    <a:cubicBezTo>
                      <a:pt x="0" y="23"/>
                      <a:pt x="10" y="36"/>
                      <a:pt x="15" y="40"/>
                    </a:cubicBezTo>
                    <a:cubicBezTo>
                      <a:pt x="20" y="44"/>
                      <a:pt x="15" y="46"/>
                      <a:pt x="10" y="45"/>
                    </a:cubicBezTo>
                    <a:cubicBezTo>
                      <a:pt x="9" y="44"/>
                      <a:pt x="9" y="45"/>
                      <a:pt x="9" y="46"/>
                    </a:cubicBezTo>
                    <a:close/>
                  </a:path>
                </a:pathLst>
              </a:custGeom>
              <a:solidFill>
                <a:srgbClr val="E84D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8" name="Freeform 162"/>
              <p:cNvSpPr>
                <a:spLocks/>
              </p:cNvSpPr>
              <p:nvPr/>
            </p:nvSpPr>
            <p:spPr bwMode="auto">
              <a:xfrm>
                <a:off x="6521450" y="3419475"/>
                <a:ext cx="339725" cy="333375"/>
              </a:xfrm>
              <a:custGeom>
                <a:avLst/>
                <a:gdLst>
                  <a:gd name="T0" fmla="*/ 82174991 w 53"/>
                  <a:gd name="T1" fmla="*/ 2096185067 h 52"/>
                  <a:gd name="T2" fmla="*/ 1355868115 w 53"/>
                  <a:gd name="T3" fmla="*/ 1397456712 h 52"/>
                  <a:gd name="T4" fmla="*/ 1766736658 w 53"/>
                  <a:gd name="T5" fmla="*/ 1397456712 h 52"/>
                  <a:gd name="T6" fmla="*/ 2013255219 w 53"/>
                  <a:gd name="T7" fmla="*/ 123303873 h 52"/>
                  <a:gd name="T8" fmla="*/ 2147483646 w 53"/>
                  <a:gd name="T9" fmla="*/ 0 h 52"/>
                  <a:gd name="T10" fmla="*/ 1684561667 w 53"/>
                  <a:gd name="T11" fmla="*/ 287709036 h 52"/>
                  <a:gd name="T12" fmla="*/ 205437476 w 53"/>
                  <a:gd name="T13" fmla="*/ 1808476031 h 52"/>
                  <a:gd name="T14" fmla="*/ 82174991 w 53"/>
                  <a:gd name="T15" fmla="*/ 2096185067 h 5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53" h="52">
                    <a:moveTo>
                      <a:pt x="2" y="51"/>
                    </a:moveTo>
                    <a:cubicBezTo>
                      <a:pt x="4" y="52"/>
                      <a:pt x="26" y="35"/>
                      <a:pt x="33" y="34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39" y="30"/>
                      <a:pt x="20" y="22"/>
                      <a:pt x="49" y="3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49" y="1"/>
                      <a:pt x="44" y="3"/>
                      <a:pt x="41" y="7"/>
                    </a:cubicBezTo>
                    <a:cubicBezTo>
                      <a:pt x="26" y="23"/>
                      <a:pt x="16" y="30"/>
                      <a:pt x="5" y="44"/>
                    </a:cubicBezTo>
                    <a:cubicBezTo>
                      <a:pt x="2" y="48"/>
                      <a:pt x="0" y="49"/>
                      <a:pt x="2" y="51"/>
                    </a:cubicBezTo>
                    <a:close/>
                  </a:path>
                </a:pathLst>
              </a:custGeom>
              <a:solidFill>
                <a:srgbClr val="E84D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9" name="Freeform 163"/>
              <p:cNvSpPr>
                <a:spLocks/>
              </p:cNvSpPr>
              <p:nvPr/>
            </p:nvSpPr>
            <p:spPr bwMode="auto">
              <a:xfrm>
                <a:off x="6169025" y="3805238"/>
                <a:ext cx="268288" cy="557212"/>
              </a:xfrm>
              <a:custGeom>
                <a:avLst/>
                <a:gdLst>
                  <a:gd name="T0" fmla="*/ 1632161987 w 42"/>
                  <a:gd name="T1" fmla="*/ 1599806890 h 87"/>
                  <a:gd name="T2" fmla="*/ 1183316163 w 42"/>
                  <a:gd name="T3" fmla="*/ 410204103 h 87"/>
                  <a:gd name="T4" fmla="*/ 1020101242 w 42"/>
                  <a:gd name="T5" fmla="*/ 574287025 h 87"/>
                  <a:gd name="T6" fmla="*/ 1060906569 w 42"/>
                  <a:gd name="T7" fmla="*/ 1394701636 h 87"/>
                  <a:gd name="T8" fmla="*/ 285630903 w 42"/>
                  <a:gd name="T9" fmla="*/ 2147483646 h 87"/>
                  <a:gd name="T10" fmla="*/ 81610654 w 42"/>
                  <a:gd name="T11" fmla="*/ 2147483646 h 87"/>
                  <a:gd name="T12" fmla="*/ 816080994 w 42"/>
                  <a:gd name="T13" fmla="*/ 2147483646 h 87"/>
                  <a:gd name="T14" fmla="*/ 1713772642 w 42"/>
                  <a:gd name="T15" fmla="*/ 1968988661 h 87"/>
                  <a:gd name="T16" fmla="*/ 1632161987 w 42"/>
                  <a:gd name="T17" fmla="*/ 1599806890 h 8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2" h="87">
                    <a:moveTo>
                      <a:pt x="40" y="39"/>
                    </a:moveTo>
                    <a:cubicBezTo>
                      <a:pt x="40" y="36"/>
                      <a:pt x="41" y="0"/>
                      <a:pt x="29" y="10"/>
                    </a:cubicBezTo>
                    <a:cubicBezTo>
                      <a:pt x="26" y="12"/>
                      <a:pt x="25" y="14"/>
                      <a:pt x="25" y="14"/>
                    </a:cubicBezTo>
                    <a:cubicBezTo>
                      <a:pt x="28" y="19"/>
                      <a:pt x="31" y="28"/>
                      <a:pt x="26" y="34"/>
                    </a:cubicBezTo>
                    <a:cubicBezTo>
                      <a:pt x="20" y="41"/>
                      <a:pt x="15" y="39"/>
                      <a:pt x="7" y="60"/>
                    </a:cubicBezTo>
                    <a:cubicBezTo>
                      <a:pt x="4" y="68"/>
                      <a:pt x="0" y="79"/>
                      <a:pt x="2" y="87"/>
                    </a:cubicBezTo>
                    <a:cubicBezTo>
                      <a:pt x="4" y="74"/>
                      <a:pt x="14" y="57"/>
                      <a:pt x="20" y="55"/>
                    </a:cubicBezTo>
                    <a:cubicBezTo>
                      <a:pt x="34" y="50"/>
                      <a:pt x="30" y="37"/>
                      <a:pt x="42" y="48"/>
                    </a:cubicBezTo>
                    <a:cubicBezTo>
                      <a:pt x="41" y="46"/>
                      <a:pt x="40" y="43"/>
                      <a:pt x="40" y="39"/>
                    </a:cubicBezTo>
                    <a:close/>
                  </a:path>
                </a:pathLst>
              </a:custGeom>
              <a:solidFill>
                <a:srgbClr val="E84D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10" name="Freeform 164"/>
              <p:cNvSpPr>
                <a:spLocks/>
              </p:cNvSpPr>
              <p:nvPr/>
            </p:nvSpPr>
            <p:spPr bwMode="auto">
              <a:xfrm>
                <a:off x="6238875" y="4054475"/>
                <a:ext cx="725488" cy="558800"/>
              </a:xfrm>
              <a:custGeom>
                <a:avLst/>
                <a:gdLst>
                  <a:gd name="T0" fmla="*/ 2147483646 w 113"/>
                  <a:gd name="T1" fmla="*/ 2147483646 h 87"/>
                  <a:gd name="T2" fmla="*/ 1442687460 w 113"/>
                  <a:gd name="T3" fmla="*/ 2147483646 h 87"/>
                  <a:gd name="T4" fmla="*/ 659513534 w 113"/>
                  <a:gd name="T5" fmla="*/ 2147483646 h 87"/>
                  <a:gd name="T6" fmla="*/ 288538776 w 113"/>
                  <a:gd name="T7" fmla="*/ 1980226625 h 87"/>
                  <a:gd name="T8" fmla="*/ 0 w 113"/>
                  <a:gd name="T9" fmla="*/ 2147483646 h 87"/>
                  <a:gd name="T10" fmla="*/ 329756767 w 113"/>
                  <a:gd name="T11" fmla="*/ 2147483646 h 87"/>
                  <a:gd name="T12" fmla="*/ 1154148684 w 113"/>
                  <a:gd name="T13" fmla="*/ 2147483646 h 87"/>
                  <a:gd name="T14" fmla="*/ 2147483646 w 113"/>
                  <a:gd name="T15" fmla="*/ 2147483646 h 87"/>
                  <a:gd name="T16" fmla="*/ 2147483646 w 113"/>
                  <a:gd name="T17" fmla="*/ 2147483646 h 87"/>
                  <a:gd name="T18" fmla="*/ 2147483646 w 113"/>
                  <a:gd name="T19" fmla="*/ 2147483646 h 87"/>
                  <a:gd name="T20" fmla="*/ 2147483646 w 113"/>
                  <a:gd name="T21" fmla="*/ 1650194207 h 87"/>
                  <a:gd name="T22" fmla="*/ 2147483646 w 113"/>
                  <a:gd name="T23" fmla="*/ 0 h 87"/>
                  <a:gd name="T24" fmla="*/ 2147483646 w 113"/>
                  <a:gd name="T25" fmla="*/ 618822828 h 87"/>
                  <a:gd name="T26" fmla="*/ 2147483646 w 113"/>
                  <a:gd name="T27" fmla="*/ 825097103 h 87"/>
                  <a:gd name="T28" fmla="*/ 2147483646 w 113"/>
                  <a:gd name="T29" fmla="*/ 2021481480 h 87"/>
                  <a:gd name="T30" fmla="*/ 2147483646 w 113"/>
                  <a:gd name="T31" fmla="*/ 2147483646 h 87"/>
                  <a:gd name="T32" fmla="*/ 2147483646 w 113"/>
                  <a:gd name="T33" fmla="*/ 2147483646 h 8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13" h="87">
                    <a:moveTo>
                      <a:pt x="61" y="71"/>
                    </a:moveTo>
                    <a:cubicBezTo>
                      <a:pt x="52" y="70"/>
                      <a:pt x="50" y="75"/>
                      <a:pt x="35" y="71"/>
                    </a:cubicBezTo>
                    <a:cubicBezTo>
                      <a:pt x="18" y="66"/>
                      <a:pt x="22" y="63"/>
                      <a:pt x="16" y="60"/>
                    </a:cubicBezTo>
                    <a:cubicBezTo>
                      <a:pt x="11" y="57"/>
                      <a:pt x="7" y="48"/>
                      <a:pt x="7" y="48"/>
                    </a:cubicBezTo>
                    <a:cubicBezTo>
                      <a:pt x="3" y="53"/>
                      <a:pt x="2" y="58"/>
                      <a:pt x="0" y="62"/>
                    </a:cubicBezTo>
                    <a:cubicBezTo>
                      <a:pt x="15" y="79"/>
                      <a:pt x="1" y="52"/>
                      <a:pt x="8" y="58"/>
                    </a:cubicBezTo>
                    <a:cubicBezTo>
                      <a:pt x="11" y="61"/>
                      <a:pt x="15" y="75"/>
                      <a:pt x="28" y="79"/>
                    </a:cubicBezTo>
                    <a:cubicBezTo>
                      <a:pt x="46" y="84"/>
                      <a:pt x="48" y="87"/>
                      <a:pt x="70" y="77"/>
                    </a:cubicBezTo>
                    <a:cubicBezTo>
                      <a:pt x="78" y="74"/>
                      <a:pt x="85" y="70"/>
                      <a:pt x="90" y="67"/>
                    </a:cubicBezTo>
                    <a:cubicBezTo>
                      <a:pt x="92" y="65"/>
                      <a:pt x="83" y="59"/>
                      <a:pt x="81" y="59"/>
                    </a:cubicBezTo>
                    <a:cubicBezTo>
                      <a:pt x="80" y="58"/>
                      <a:pt x="107" y="59"/>
                      <a:pt x="110" y="40"/>
                    </a:cubicBezTo>
                    <a:cubicBezTo>
                      <a:pt x="113" y="24"/>
                      <a:pt x="107" y="9"/>
                      <a:pt x="94" y="0"/>
                    </a:cubicBezTo>
                    <a:cubicBezTo>
                      <a:pt x="96" y="3"/>
                      <a:pt x="101" y="14"/>
                      <a:pt x="101" y="15"/>
                    </a:cubicBezTo>
                    <a:cubicBezTo>
                      <a:pt x="100" y="17"/>
                      <a:pt x="97" y="18"/>
                      <a:pt x="95" y="20"/>
                    </a:cubicBezTo>
                    <a:cubicBezTo>
                      <a:pt x="99" y="26"/>
                      <a:pt x="110" y="43"/>
                      <a:pt x="101" y="49"/>
                    </a:cubicBezTo>
                    <a:cubicBezTo>
                      <a:pt x="89" y="57"/>
                      <a:pt x="80" y="46"/>
                      <a:pt x="70" y="53"/>
                    </a:cubicBezTo>
                    <a:cubicBezTo>
                      <a:pt x="68" y="55"/>
                      <a:pt x="82" y="73"/>
                      <a:pt x="61" y="71"/>
                    </a:cubicBezTo>
                    <a:close/>
                  </a:path>
                </a:pathLst>
              </a:custGeom>
              <a:solidFill>
                <a:srgbClr val="B400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11" name="Freeform 165"/>
              <p:cNvSpPr>
                <a:spLocks/>
              </p:cNvSpPr>
              <p:nvPr/>
            </p:nvSpPr>
            <p:spPr bwMode="auto">
              <a:xfrm>
                <a:off x="5688013" y="3163888"/>
                <a:ext cx="506413" cy="544512"/>
              </a:xfrm>
              <a:custGeom>
                <a:avLst/>
                <a:gdLst>
                  <a:gd name="T0" fmla="*/ 2054594464 w 79"/>
                  <a:gd name="T1" fmla="*/ 1477337928 h 85"/>
                  <a:gd name="T2" fmla="*/ 2147483646 w 79"/>
                  <a:gd name="T3" fmla="*/ 861776721 h 85"/>
                  <a:gd name="T4" fmla="*/ 2147483646 w 79"/>
                  <a:gd name="T5" fmla="*/ 820739735 h 85"/>
                  <a:gd name="T6" fmla="*/ 2147483646 w 79"/>
                  <a:gd name="T7" fmla="*/ 328295894 h 85"/>
                  <a:gd name="T8" fmla="*/ 1890221779 w 79"/>
                  <a:gd name="T9" fmla="*/ 451406854 h 85"/>
                  <a:gd name="T10" fmla="*/ 1150570336 w 79"/>
                  <a:gd name="T11" fmla="*/ 533480827 h 85"/>
                  <a:gd name="T12" fmla="*/ 616375134 w 79"/>
                  <a:gd name="T13" fmla="*/ 1149042034 h 85"/>
                  <a:gd name="T14" fmla="*/ 821837786 w 79"/>
                  <a:gd name="T15" fmla="*/ 1190079021 h 85"/>
                  <a:gd name="T16" fmla="*/ 328732550 w 79"/>
                  <a:gd name="T17" fmla="*/ 2147483646 h 85"/>
                  <a:gd name="T18" fmla="*/ 616375134 w 79"/>
                  <a:gd name="T19" fmla="*/ 2147483646 h 85"/>
                  <a:gd name="T20" fmla="*/ 862927752 w 79"/>
                  <a:gd name="T21" fmla="*/ 2147483646 h 85"/>
                  <a:gd name="T22" fmla="*/ 698561477 w 79"/>
                  <a:gd name="T23" fmla="*/ 2147483646 h 85"/>
                  <a:gd name="T24" fmla="*/ 1561489229 w 79"/>
                  <a:gd name="T25" fmla="*/ 1518374915 h 85"/>
                  <a:gd name="T26" fmla="*/ 2054594464 w 79"/>
                  <a:gd name="T27" fmla="*/ 1477337928 h 8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79" h="85">
                    <a:moveTo>
                      <a:pt x="50" y="36"/>
                    </a:moveTo>
                    <a:cubicBezTo>
                      <a:pt x="46" y="25"/>
                      <a:pt x="54" y="19"/>
                      <a:pt x="61" y="21"/>
                    </a:cubicBezTo>
                    <a:cubicBezTo>
                      <a:pt x="74" y="24"/>
                      <a:pt x="73" y="19"/>
                      <a:pt x="79" y="20"/>
                    </a:cubicBezTo>
                    <a:cubicBezTo>
                      <a:pt x="77" y="16"/>
                      <a:pt x="74" y="12"/>
                      <a:pt x="72" y="8"/>
                    </a:cubicBezTo>
                    <a:cubicBezTo>
                      <a:pt x="65" y="0"/>
                      <a:pt x="46" y="8"/>
                      <a:pt x="46" y="11"/>
                    </a:cubicBezTo>
                    <a:cubicBezTo>
                      <a:pt x="45" y="15"/>
                      <a:pt x="37" y="6"/>
                      <a:pt x="28" y="13"/>
                    </a:cubicBezTo>
                    <a:cubicBezTo>
                      <a:pt x="19" y="20"/>
                      <a:pt x="18" y="22"/>
                      <a:pt x="15" y="28"/>
                    </a:cubicBezTo>
                    <a:cubicBezTo>
                      <a:pt x="12" y="34"/>
                      <a:pt x="18" y="26"/>
                      <a:pt x="20" y="29"/>
                    </a:cubicBezTo>
                    <a:cubicBezTo>
                      <a:pt x="22" y="33"/>
                      <a:pt x="0" y="46"/>
                      <a:pt x="8" y="63"/>
                    </a:cubicBezTo>
                    <a:cubicBezTo>
                      <a:pt x="10" y="68"/>
                      <a:pt x="9" y="78"/>
                      <a:pt x="15" y="85"/>
                    </a:cubicBezTo>
                    <a:cubicBezTo>
                      <a:pt x="12" y="78"/>
                      <a:pt x="17" y="70"/>
                      <a:pt x="21" y="71"/>
                    </a:cubicBezTo>
                    <a:cubicBezTo>
                      <a:pt x="21" y="71"/>
                      <a:pt x="16" y="68"/>
                      <a:pt x="17" y="57"/>
                    </a:cubicBezTo>
                    <a:cubicBezTo>
                      <a:pt x="18" y="50"/>
                      <a:pt x="32" y="39"/>
                      <a:pt x="38" y="37"/>
                    </a:cubicBezTo>
                    <a:cubicBezTo>
                      <a:pt x="50" y="33"/>
                      <a:pt x="52" y="40"/>
                      <a:pt x="50" y="36"/>
                    </a:cubicBezTo>
                    <a:close/>
                  </a:path>
                </a:pathLst>
              </a:custGeom>
              <a:solidFill>
                <a:srgbClr val="D500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12" name="Freeform 166"/>
              <p:cNvSpPr>
                <a:spLocks/>
              </p:cNvSpPr>
              <p:nvPr/>
            </p:nvSpPr>
            <p:spPr bwMode="auto">
              <a:xfrm>
                <a:off x="5899150" y="3400425"/>
                <a:ext cx="461963" cy="647700"/>
              </a:xfrm>
              <a:custGeom>
                <a:avLst/>
                <a:gdLst>
                  <a:gd name="T0" fmla="*/ 1729012018 w 72"/>
                  <a:gd name="T1" fmla="*/ 945872863 h 101"/>
                  <a:gd name="T2" fmla="*/ 864506009 w 72"/>
                  <a:gd name="T3" fmla="*/ 1398249630 h 101"/>
                  <a:gd name="T4" fmla="*/ 1482015801 w 72"/>
                  <a:gd name="T5" fmla="*/ 2097368032 h 101"/>
                  <a:gd name="T6" fmla="*/ 411673195 w 72"/>
                  <a:gd name="T7" fmla="*/ 2147483646 h 101"/>
                  <a:gd name="T8" fmla="*/ 1193840715 w 72"/>
                  <a:gd name="T9" fmla="*/ 2147483646 h 101"/>
                  <a:gd name="T10" fmla="*/ 1523181837 w 72"/>
                  <a:gd name="T11" fmla="*/ 2147483646 h 101"/>
                  <a:gd name="T12" fmla="*/ 2147483646 w 72"/>
                  <a:gd name="T13" fmla="*/ 2147483646 h 101"/>
                  <a:gd name="T14" fmla="*/ 2147483646 w 72"/>
                  <a:gd name="T15" fmla="*/ 2147483646 h 101"/>
                  <a:gd name="T16" fmla="*/ 2147483646 w 72"/>
                  <a:gd name="T17" fmla="*/ 2147483646 h 101"/>
                  <a:gd name="T18" fmla="*/ 1934848616 w 72"/>
                  <a:gd name="T19" fmla="*/ 2147483646 h 101"/>
                  <a:gd name="T20" fmla="*/ 1564347873 w 72"/>
                  <a:gd name="T21" fmla="*/ 2147483646 h 101"/>
                  <a:gd name="T22" fmla="*/ 2147483646 w 72"/>
                  <a:gd name="T23" fmla="*/ 2147483646 h 101"/>
                  <a:gd name="T24" fmla="*/ 1111508643 w 72"/>
                  <a:gd name="T25" fmla="*/ 2147483646 h 101"/>
                  <a:gd name="T26" fmla="*/ 1770184471 w 72"/>
                  <a:gd name="T27" fmla="*/ 2147483646 h 101"/>
                  <a:gd name="T28" fmla="*/ 2147483646 w 72"/>
                  <a:gd name="T29" fmla="*/ 2147483646 h 101"/>
                  <a:gd name="T30" fmla="*/ 2147483646 w 72"/>
                  <a:gd name="T31" fmla="*/ 2147483646 h 101"/>
                  <a:gd name="T32" fmla="*/ 1440843349 w 72"/>
                  <a:gd name="T33" fmla="*/ 1521620448 h 101"/>
                  <a:gd name="T34" fmla="*/ 1070342606 w 72"/>
                  <a:gd name="T35" fmla="*/ 1562746191 h 101"/>
                  <a:gd name="T36" fmla="*/ 1811350507 w 72"/>
                  <a:gd name="T37" fmla="*/ 1521620448 h 101"/>
                  <a:gd name="T38" fmla="*/ 2147483646 w 72"/>
                  <a:gd name="T39" fmla="*/ 1891745727 h 101"/>
                  <a:gd name="T40" fmla="*/ 2147483646 w 72"/>
                  <a:gd name="T41" fmla="*/ 1439368960 h 101"/>
                  <a:gd name="T42" fmla="*/ 2017180688 w 72"/>
                  <a:gd name="T43" fmla="*/ 822495633 h 101"/>
                  <a:gd name="T44" fmla="*/ 2147483646 w 72"/>
                  <a:gd name="T45" fmla="*/ 1562746191 h 101"/>
                  <a:gd name="T46" fmla="*/ 2147483646 w 72"/>
                  <a:gd name="T47" fmla="*/ 575747584 h 101"/>
                  <a:gd name="T48" fmla="*/ 1687845982 w 72"/>
                  <a:gd name="T49" fmla="*/ 370125279 h 101"/>
                  <a:gd name="T50" fmla="*/ 1729012018 w 72"/>
                  <a:gd name="T51" fmla="*/ 945872863 h 101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72" h="101">
                    <a:moveTo>
                      <a:pt x="42" y="23"/>
                    </a:moveTo>
                    <a:cubicBezTo>
                      <a:pt x="44" y="29"/>
                      <a:pt x="25" y="32"/>
                      <a:pt x="21" y="34"/>
                    </a:cubicBezTo>
                    <a:cubicBezTo>
                      <a:pt x="0" y="44"/>
                      <a:pt x="31" y="41"/>
                      <a:pt x="36" y="51"/>
                    </a:cubicBezTo>
                    <a:cubicBezTo>
                      <a:pt x="42" y="63"/>
                      <a:pt x="11" y="67"/>
                      <a:pt x="10" y="78"/>
                    </a:cubicBezTo>
                    <a:cubicBezTo>
                      <a:pt x="10" y="80"/>
                      <a:pt x="33" y="81"/>
                      <a:pt x="29" y="85"/>
                    </a:cubicBezTo>
                    <a:cubicBezTo>
                      <a:pt x="15" y="98"/>
                      <a:pt x="31" y="91"/>
                      <a:pt x="37" y="87"/>
                    </a:cubicBezTo>
                    <a:cubicBezTo>
                      <a:pt x="47" y="79"/>
                      <a:pt x="60" y="83"/>
                      <a:pt x="55" y="90"/>
                    </a:cubicBezTo>
                    <a:cubicBezTo>
                      <a:pt x="46" y="101"/>
                      <a:pt x="47" y="96"/>
                      <a:pt x="56" y="97"/>
                    </a:cubicBezTo>
                    <a:cubicBezTo>
                      <a:pt x="57" y="98"/>
                      <a:pt x="58" y="98"/>
                      <a:pt x="59" y="98"/>
                    </a:cubicBezTo>
                    <a:cubicBezTo>
                      <a:pt x="72" y="84"/>
                      <a:pt x="66" y="71"/>
                      <a:pt x="47" y="80"/>
                    </a:cubicBezTo>
                    <a:cubicBezTo>
                      <a:pt x="42" y="82"/>
                      <a:pt x="39" y="84"/>
                      <a:pt x="38" y="84"/>
                    </a:cubicBezTo>
                    <a:cubicBezTo>
                      <a:pt x="35" y="85"/>
                      <a:pt x="50" y="72"/>
                      <a:pt x="59" y="73"/>
                    </a:cubicBezTo>
                    <a:cubicBezTo>
                      <a:pt x="42" y="65"/>
                      <a:pt x="32" y="75"/>
                      <a:pt x="27" y="76"/>
                    </a:cubicBezTo>
                    <a:cubicBezTo>
                      <a:pt x="25" y="76"/>
                      <a:pt x="34" y="68"/>
                      <a:pt x="43" y="65"/>
                    </a:cubicBezTo>
                    <a:cubicBezTo>
                      <a:pt x="49" y="63"/>
                      <a:pt x="55" y="64"/>
                      <a:pt x="58" y="65"/>
                    </a:cubicBezTo>
                    <a:cubicBezTo>
                      <a:pt x="64" y="69"/>
                      <a:pt x="63" y="58"/>
                      <a:pt x="61" y="54"/>
                    </a:cubicBezTo>
                    <a:cubicBezTo>
                      <a:pt x="59" y="50"/>
                      <a:pt x="41" y="36"/>
                      <a:pt x="35" y="37"/>
                    </a:cubicBezTo>
                    <a:cubicBezTo>
                      <a:pt x="29" y="38"/>
                      <a:pt x="29" y="39"/>
                      <a:pt x="26" y="38"/>
                    </a:cubicBezTo>
                    <a:cubicBezTo>
                      <a:pt x="30" y="35"/>
                      <a:pt x="40" y="33"/>
                      <a:pt x="44" y="37"/>
                    </a:cubicBezTo>
                    <a:cubicBezTo>
                      <a:pt x="49" y="41"/>
                      <a:pt x="60" y="46"/>
                      <a:pt x="60" y="46"/>
                    </a:cubicBezTo>
                    <a:cubicBezTo>
                      <a:pt x="60" y="46"/>
                      <a:pt x="65" y="42"/>
                      <a:pt x="62" y="35"/>
                    </a:cubicBezTo>
                    <a:cubicBezTo>
                      <a:pt x="59" y="30"/>
                      <a:pt x="49" y="21"/>
                      <a:pt x="49" y="20"/>
                    </a:cubicBezTo>
                    <a:cubicBezTo>
                      <a:pt x="50" y="18"/>
                      <a:pt x="70" y="33"/>
                      <a:pt x="70" y="38"/>
                    </a:cubicBezTo>
                    <a:cubicBezTo>
                      <a:pt x="70" y="40"/>
                      <a:pt x="71" y="26"/>
                      <a:pt x="68" y="14"/>
                    </a:cubicBezTo>
                    <a:cubicBezTo>
                      <a:pt x="55" y="18"/>
                      <a:pt x="39" y="0"/>
                      <a:pt x="41" y="9"/>
                    </a:cubicBezTo>
                    <a:cubicBezTo>
                      <a:pt x="44" y="20"/>
                      <a:pt x="38" y="11"/>
                      <a:pt x="42" y="23"/>
                    </a:cubicBezTo>
                    <a:close/>
                  </a:path>
                </a:pathLst>
              </a:custGeom>
              <a:solidFill>
                <a:srgbClr val="E84D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13" name="Freeform 167"/>
              <p:cNvSpPr>
                <a:spLocks/>
              </p:cNvSpPr>
              <p:nvPr/>
            </p:nvSpPr>
            <p:spPr bwMode="auto">
              <a:xfrm>
                <a:off x="5635625" y="3798888"/>
                <a:ext cx="552450" cy="628650"/>
              </a:xfrm>
              <a:custGeom>
                <a:avLst/>
                <a:gdLst>
                  <a:gd name="T0" fmla="*/ 2147483646 w 86"/>
                  <a:gd name="T1" fmla="*/ 2147483646 h 98"/>
                  <a:gd name="T2" fmla="*/ 2145818581 w 86"/>
                  <a:gd name="T3" fmla="*/ 2147483646 h 98"/>
                  <a:gd name="T4" fmla="*/ 1485563745 w 86"/>
                  <a:gd name="T5" fmla="*/ 2147483646 h 98"/>
                  <a:gd name="T6" fmla="*/ 1568097206 w 86"/>
                  <a:gd name="T7" fmla="*/ 2147483646 h 98"/>
                  <a:gd name="T8" fmla="*/ 949109100 w 86"/>
                  <a:gd name="T9" fmla="*/ 2016330727 h 98"/>
                  <a:gd name="T10" fmla="*/ 495187915 w 86"/>
                  <a:gd name="T11" fmla="*/ 1316784403 h 98"/>
                  <a:gd name="T12" fmla="*/ 1155436327 w 86"/>
                  <a:gd name="T13" fmla="*/ 370345413 h 98"/>
                  <a:gd name="T14" fmla="*/ 1609363936 w 86"/>
                  <a:gd name="T15" fmla="*/ 0 h 98"/>
                  <a:gd name="T16" fmla="*/ 949109100 w 86"/>
                  <a:gd name="T17" fmla="*/ 82301832 h 98"/>
                  <a:gd name="T18" fmla="*/ 453921185 w 86"/>
                  <a:gd name="T19" fmla="*/ 946438990 h 98"/>
                  <a:gd name="T20" fmla="*/ 41266730 w 86"/>
                  <a:gd name="T21" fmla="*/ 1810582563 h 98"/>
                  <a:gd name="T22" fmla="*/ 742781873 w 86"/>
                  <a:gd name="T23" fmla="*/ 2147483646 h 98"/>
                  <a:gd name="T24" fmla="*/ 701515142 w 86"/>
                  <a:gd name="T25" fmla="*/ 2147483646 h 98"/>
                  <a:gd name="T26" fmla="*/ 1031642560 w 86"/>
                  <a:gd name="T27" fmla="*/ 2147483646 h 98"/>
                  <a:gd name="T28" fmla="*/ 907842370 w 86"/>
                  <a:gd name="T29" fmla="*/ 2147483646 h 98"/>
                  <a:gd name="T30" fmla="*/ 2022018391 w 86"/>
                  <a:gd name="T31" fmla="*/ 2147483646 h 98"/>
                  <a:gd name="T32" fmla="*/ 2147483646 w 86"/>
                  <a:gd name="T33" fmla="*/ 2147483646 h 98"/>
                  <a:gd name="T34" fmla="*/ 2147483646 w 86"/>
                  <a:gd name="T35" fmla="*/ 2147483646 h 98"/>
                  <a:gd name="T36" fmla="*/ 2147483646 w 86"/>
                  <a:gd name="T37" fmla="*/ 2147483646 h 98"/>
                  <a:gd name="T38" fmla="*/ 2147483646 w 86"/>
                  <a:gd name="T39" fmla="*/ 2147483646 h 98"/>
                  <a:gd name="T40" fmla="*/ 2147483646 w 86"/>
                  <a:gd name="T41" fmla="*/ 2147483646 h 98"/>
                  <a:gd name="T42" fmla="*/ 2147483646 w 86"/>
                  <a:gd name="T43" fmla="*/ 2147483646 h 98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86" h="98">
                    <a:moveTo>
                      <a:pt x="67" y="66"/>
                    </a:moveTo>
                    <a:cubicBezTo>
                      <a:pt x="58" y="75"/>
                      <a:pt x="54" y="71"/>
                      <a:pt x="52" y="73"/>
                    </a:cubicBezTo>
                    <a:cubicBezTo>
                      <a:pt x="39" y="84"/>
                      <a:pt x="33" y="77"/>
                      <a:pt x="36" y="70"/>
                    </a:cubicBezTo>
                    <a:cubicBezTo>
                      <a:pt x="42" y="54"/>
                      <a:pt x="46" y="60"/>
                      <a:pt x="38" y="58"/>
                    </a:cubicBezTo>
                    <a:cubicBezTo>
                      <a:pt x="23" y="54"/>
                      <a:pt x="39" y="41"/>
                      <a:pt x="23" y="49"/>
                    </a:cubicBezTo>
                    <a:cubicBezTo>
                      <a:pt x="9" y="56"/>
                      <a:pt x="7" y="44"/>
                      <a:pt x="12" y="32"/>
                    </a:cubicBezTo>
                    <a:cubicBezTo>
                      <a:pt x="17" y="22"/>
                      <a:pt x="22" y="19"/>
                      <a:pt x="28" y="9"/>
                    </a:cubicBezTo>
                    <a:cubicBezTo>
                      <a:pt x="30" y="4"/>
                      <a:pt x="34" y="1"/>
                      <a:pt x="39" y="0"/>
                    </a:cubicBezTo>
                    <a:cubicBezTo>
                      <a:pt x="35" y="0"/>
                      <a:pt x="26" y="0"/>
                      <a:pt x="23" y="2"/>
                    </a:cubicBezTo>
                    <a:cubicBezTo>
                      <a:pt x="16" y="7"/>
                      <a:pt x="10" y="20"/>
                      <a:pt x="11" y="23"/>
                    </a:cubicBezTo>
                    <a:cubicBezTo>
                      <a:pt x="13" y="26"/>
                      <a:pt x="0" y="35"/>
                      <a:pt x="1" y="44"/>
                    </a:cubicBezTo>
                    <a:cubicBezTo>
                      <a:pt x="1" y="53"/>
                      <a:pt x="11" y="65"/>
                      <a:pt x="18" y="64"/>
                    </a:cubicBezTo>
                    <a:cubicBezTo>
                      <a:pt x="25" y="64"/>
                      <a:pt x="18" y="58"/>
                      <a:pt x="17" y="57"/>
                    </a:cubicBezTo>
                    <a:cubicBezTo>
                      <a:pt x="20" y="58"/>
                      <a:pt x="22" y="63"/>
                      <a:pt x="25" y="64"/>
                    </a:cubicBezTo>
                    <a:cubicBezTo>
                      <a:pt x="28" y="65"/>
                      <a:pt x="19" y="70"/>
                      <a:pt x="22" y="76"/>
                    </a:cubicBezTo>
                    <a:cubicBezTo>
                      <a:pt x="25" y="82"/>
                      <a:pt x="34" y="98"/>
                      <a:pt x="49" y="93"/>
                    </a:cubicBezTo>
                    <a:cubicBezTo>
                      <a:pt x="64" y="88"/>
                      <a:pt x="65" y="81"/>
                      <a:pt x="66" y="78"/>
                    </a:cubicBezTo>
                    <a:cubicBezTo>
                      <a:pt x="67" y="75"/>
                      <a:pt x="65" y="86"/>
                      <a:pt x="66" y="87"/>
                    </a:cubicBezTo>
                    <a:cubicBezTo>
                      <a:pt x="72" y="91"/>
                      <a:pt x="79" y="81"/>
                      <a:pt x="81" y="73"/>
                    </a:cubicBezTo>
                    <a:cubicBezTo>
                      <a:pt x="83" y="69"/>
                      <a:pt x="84" y="64"/>
                      <a:pt x="86" y="59"/>
                    </a:cubicBezTo>
                    <a:cubicBezTo>
                      <a:pt x="80" y="64"/>
                      <a:pt x="80" y="64"/>
                      <a:pt x="80" y="64"/>
                    </a:cubicBezTo>
                    <a:cubicBezTo>
                      <a:pt x="73" y="73"/>
                      <a:pt x="67" y="66"/>
                      <a:pt x="67" y="66"/>
                    </a:cubicBezTo>
                    <a:close/>
                  </a:path>
                </a:pathLst>
              </a:custGeom>
              <a:solidFill>
                <a:srgbClr val="B400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14" name="Freeform 168"/>
              <p:cNvSpPr>
                <a:spLocks/>
              </p:cNvSpPr>
              <p:nvPr/>
            </p:nvSpPr>
            <p:spPr bwMode="auto">
              <a:xfrm>
                <a:off x="5808663" y="3343275"/>
                <a:ext cx="385763" cy="333375"/>
              </a:xfrm>
              <a:custGeom>
                <a:avLst/>
                <a:gdLst>
                  <a:gd name="T0" fmla="*/ 2108188366 w 60"/>
                  <a:gd name="T1" fmla="*/ 82202582 h 52"/>
                  <a:gd name="T2" fmla="*/ 2147483646 w 60"/>
                  <a:gd name="T3" fmla="*/ 287709036 h 52"/>
                  <a:gd name="T4" fmla="*/ 2108188366 w 60"/>
                  <a:gd name="T5" fmla="*/ 369918029 h 52"/>
                  <a:gd name="T6" fmla="*/ 1860162045 w 60"/>
                  <a:gd name="T7" fmla="*/ 657627065 h 52"/>
                  <a:gd name="T8" fmla="*/ 1777486604 w 60"/>
                  <a:gd name="T9" fmla="*/ 986437392 h 52"/>
                  <a:gd name="T10" fmla="*/ 1322781327 w 60"/>
                  <a:gd name="T11" fmla="*/ 1479659293 h 52"/>
                  <a:gd name="T12" fmla="*/ 1074761436 w 60"/>
                  <a:gd name="T13" fmla="*/ 1644064457 h 52"/>
                  <a:gd name="T14" fmla="*/ 744066104 w 60"/>
                  <a:gd name="T15" fmla="*/ 1890678613 h 52"/>
                  <a:gd name="T16" fmla="*/ 620056158 w 60"/>
                  <a:gd name="T17" fmla="*/ 2096185067 h 52"/>
                  <a:gd name="T18" fmla="*/ 413370772 w 60"/>
                  <a:gd name="T19" fmla="*/ 1890678613 h 52"/>
                  <a:gd name="T20" fmla="*/ 454705277 w 60"/>
                  <a:gd name="T21" fmla="*/ 1561861875 h 52"/>
                  <a:gd name="T22" fmla="*/ 826741544 w 60"/>
                  <a:gd name="T23" fmla="*/ 1315254130 h 52"/>
                  <a:gd name="T24" fmla="*/ 1033426930 w 60"/>
                  <a:gd name="T25" fmla="*/ 863133519 h 52"/>
                  <a:gd name="T26" fmla="*/ 1488132208 w 60"/>
                  <a:gd name="T27" fmla="*/ 369918029 h 52"/>
                  <a:gd name="T28" fmla="*/ 1901502980 w 60"/>
                  <a:gd name="T29" fmla="*/ 82202582 h 52"/>
                  <a:gd name="T30" fmla="*/ 2108188366 w 60"/>
                  <a:gd name="T31" fmla="*/ 82202582 h 52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60" h="52">
                    <a:moveTo>
                      <a:pt x="51" y="2"/>
                    </a:moveTo>
                    <a:cubicBezTo>
                      <a:pt x="54" y="0"/>
                      <a:pt x="58" y="4"/>
                      <a:pt x="59" y="7"/>
                    </a:cubicBezTo>
                    <a:cubicBezTo>
                      <a:pt x="56" y="8"/>
                      <a:pt x="60" y="10"/>
                      <a:pt x="51" y="9"/>
                    </a:cubicBezTo>
                    <a:cubicBezTo>
                      <a:pt x="40" y="7"/>
                      <a:pt x="55" y="17"/>
                      <a:pt x="45" y="16"/>
                    </a:cubicBezTo>
                    <a:cubicBezTo>
                      <a:pt x="37" y="16"/>
                      <a:pt x="48" y="20"/>
                      <a:pt x="43" y="24"/>
                    </a:cubicBezTo>
                    <a:cubicBezTo>
                      <a:pt x="37" y="29"/>
                      <a:pt x="45" y="27"/>
                      <a:pt x="32" y="36"/>
                    </a:cubicBezTo>
                    <a:cubicBezTo>
                      <a:pt x="27" y="40"/>
                      <a:pt x="27" y="36"/>
                      <a:pt x="26" y="40"/>
                    </a:cubicBezTo>
                    <a:cubicBezTo>
                      <a:pt x="25" y="43"/>
                      <a:pt x="17" y="43"/>
                      <a:pt x="18" y="46"/>
                    </a:cubicBezTo>
                    <a:cubicBezTo>
                      <a:pt x="19" y="49"/>
                      <a:pt x="18" y="49"/>
                      <a:pt x="15" y="51"/>
                    </a:cubicBezTo>
                    <a:cubicBezTo>
                      <a:pt x="13" y="52"/>
                      <a:pt x="0" y="49"/>
                      <a:pt x="10" y="46"/>
                    </a:cubicBezTo>
                    <a:cubicBezTo>
                      <a:pt x="18" y="43"/>
                      <a:pt x="3" y="38"/>
                      <a:pt x="11" y="38"/>
                    </a:cubicBezTo>
                    <a:cubicBezTo>
                      <a:pt x="14" y="38"/>
                      <a:pt x="22" y="36"/>
                      <a:pt x="20" y="32"/>
                    </a:cubicBezTo>
                    <a:cubicBezTo>
                      <a:pt x="17" y="22"/>
                      <a:pt x="23" y="31"/>
                      <a:pt x="25" y="21"/>
                    </a:cubicBezTo>
                    <a:cubicBezTo>
                      <a:pt x="26" y="15"/>
                      <a:pt x="38" y="12"/>
                      <a:pt x="36" y="9"/>
                    </a:cubicBezTo>
                    <a:cubicBezTo>
                      <a:pt x="35" y="6"/>
                      <a:pt x="43" y="2"/>
                      <a:pt x="46" y="2"/>
                    </a:cubicBezTo>
                    <a:cubicBezTo>
                      <a:pt x="48" y="2"/>
                      <a:pt x="47" y="4"/>
                      <a:pt x="51" y="2"/>
                    </a:cubicBezTo>
                    <a:close/>
                  </a:path>
                </a:pathLst>
              </a:custGeom>
              <a:solidFill>
                <a:srgbClr val="F08F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15" name="Freeform 169"/>
              <p:cNvSpPr>
                <a:spLocks/>
              </p:cNvSpPr>
              <p:nvPr/>
            </p:nvSpPr>
            <p:spPr bwMode="auto">
              <a:xfrm>
                <a:off x="5770563" y="3856038"/>
                <a:ext cx="449263" cy="333375"/>
              </a:xfrm>
              <a:custGeom>
                <a:avLst/>
                <a:gdLst>
                  <a:gd name="T0" fmla="*/ 494298407 w 70"/>
                  <a:gd name="T1" fmla="*/ 369918029 h 52"/>
                  <a:gd name="T2" fmla="*/ 411909991 w 70"/>
                  <a:gd name="T3" fmla="*/ 780930938 h 52"/>
                  <a:gd name="T4" fmla="*/ 494298407 w 70"/>
                  <a:gd name="T5" fmla="*/ 945336101 h 52"/>
                  <a:gd name="T6" fmla="*/ 865017398 w 70"/>
                  <a:gd name="T7" fmla="*/ 1315254130 h 52"/>
                  <a:gd name="T8" fmla="*/ 1400500386 w 70"/>
                  <a:gd name="T9" fmla="*/ 1808476031 h 52"/>
                  <a:gd name="T10" fmla="*/ 1894798793 w 70"/>
                  <a:gd name="T11" fmla="*/ 1972881195 h 52"/>
                  <a:gd name="T12" fmla="*/ 1812416795 w 70"/>
                  <a:gd name="T13" fmla="*/ 1397456712 h 52"/>
                  <a:gd name="T14" fmla="*/ 1524079801 w 70"/>
                  <a:gd name="T15" fmla="*/ 904234810 h 52"/>
                  <a:gd name="T16" fmla="*/ 988590395 w 70"/>
                  <a:gd name="T17" fmla="*/ 698728356 h 52"/>
                  <a:gd name="T18" fmla="*/ 865017398 w 70"/>
                  <a:gd name="T19" fmla="*/ 287709036 h 52"/>
                  <a:gd name="T20" fmla="*/ 494298407 w 70"/>
                  <a:gd name="T21" fmla="*/ 369918029 h 5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70" h="52">
                    <a:moveTo>
                      <a:pt x="12" y="9"/>
                    </a:moveTo>
                    <a:cubicBezTo>
                      <a:pt x="4" y="16"/>
                      <a:pt x="0" y="25"/>
                      <a:pt x="10" y="19"/>
                    </a:cubicBezTo>
                    <a:cubicBezTo>
                      <a:pt x="21" y="13"/>
                      <a:pt x="7" y="23"/>
                      <a:pt x="12" y="23"/>
                    </a:cubicBezTo>
                    <a:cubicBezTo>
                      <a:pt x="25" y="22"/>
                      <a:pt x="8" y="29"/>
                      <a:pt x="21" y="32"/>
                    </a:cubicBezTo>
                    <a:cubicBezTo>
                      <a:pt x="31" y="34"/>
                      <a:pt x="13" y="45"/>
                      <a:pt x="34" y="44"/>
                    </a:cubicBezTo>
                    <a:cubicBezTo>
                      <a:pt x="39" y="44"/>
                      <a:pt x="38" y="52"/>
                      <a:pt x="46" y="48"/>
                    </a:cubicBezTo>
                    <a:cubicBezTo>
                      <a:pt x="59" y="41"/>
                      <a:pt x="70" y="28"/>
                      <a:pt x="44" y="34"/>
                    </a:cubicBezTo>
                    <a:cubicBezTo>
                      <a:pt x="37" y="35"/>
                      <a:pt x="42" y="22"/>
                      <a:pt x="37" y="22"/>
                    </a:cubicBezTo>
                    <a:cubicBezTo>
                      <a:pt x="25" y="22"/>
                      <a:pt x="36" y="15"/>
                      <a:pt x="24" y="17"/>
                    </a:cubicBezTo>
                    <a:cubicBezTo>
                      <a:pt x="23" y="17"/>
                      <a:pt x="15" y="8"/>
                      <a:pt x="21" y="7"/>
                    </a:cubicBezTo>
                    <a:cubicBezTo>
                      <a:pt x="24" y="6"/>
                      <a:pt x="21" y="0"/>
                      <a:pt x="12" y="9"/>
                    </a:cubicBezTo>
                    <a:close/>
                  </a:path>
                </a:pathLst>
              </a:custGeom>
              <a:solidFill>
                <a:srgbClr val="E856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16" name="Freeform 170"/>
              <p:cNvSpPr>
                <a:spLocks/>
              </p:cNvSpPr>
              <p:nvPr/>
            </p:nvSpPr>
            <p:spPr bwMode="auto">
              <a:xfrm>
                <a:off x="6411913" y="2938463"/>
                <a:ext cx="527050" cy="430212"/>
              </a:xfrm>
              <a:custGeom>
                <a:avLst/>
                <a:gdLst>
                  <a:gd name="T0" fmla="*/ 660991402 w 82"/>
                  <a:gd name="T1" fmla="*/ 1979052253 h 67"/>
                  <a:gd name="T2" fmla="*/ 1817724748 w 82"/>
                  <a:gd name="T3" fmla="*/ 1113215287 h 67"/>
                  <a:gd name="T4" fmla="*/ 2147483646 w 82"/>
                  <a:gd name="T5" fmla="*/ 1236904448 h 67"/>
                  <a:gd name="T6" fmla="*/ 2147483646 w 82"/>
                  <a:gd name="T7" fmla="*/ 1855356671 h 67"/>
                  <a:gd name="T8" fmla="*/ 2147483646 w 82"/>
                  <a:gd name="T9" fmla="*/ 1690437791 h 67"/>
                  <a:gd name="T10" fmla="*/ 2147483646 w 82"/>
                  <a:gd name="T11" fmla="*/ 1236904448 h 67"/>
                  <a:gd name="T12" fmla="*/ 2147483646 w 82"/>
                  <a:gd name="T13" fmla="*/ 742141384 h 67"/>
                  <a:gd name="T14" fmla="*/ 1487232261 w 82"/>
                  <a:gd name="T15" fmla="*/ 865836966 h 67"/>
                  <a:gd name="T16" fmla="*/ 1032799467 w 82"/>
                  <a:gd name="T17" fmla="*/ 618452224 h 67"/>
                  <a:gd name="T18" fmla="*/ 578366673 w 82"/>
                  <a:gd name="T19" fmla="*/ 1030755847 h 67"/>
                  <a:gd name="T20" fmla="*/ 454432794 w 82"/>
                  <a:gd name="T21" fmla="*/ 1607978350 h 67"/>
                  <a:gd name="T22" fmla="*/ 413117216 w 82"/>
                  <a:gd name="T23" fmla="*/ 1195674727 h 67"/>
                  <a:gd name="T24" fmla="*/ 123933879 w 82"/>
                  <a:gd name="T25" fmla="*/ 2147483646 h 67"/>
                  <a:gd name="T26" fmla="*/ 660991402 w 82"/>
                  <a:gd name="T27" fmla="*/ 1979052253 h 6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82" h="67">
                    <a:moveTo>
                      <a:pt x="16" y="48"/>
                    </a:moveTo>
                    <a:cubicBezTo>
                      <a:pt x="27" y="50"/>
                      <a:pt x="18" y="20"/>
                      <a:pt x="44" y="27"/>
                    </a:cubicBezTo>
                    <a:cubicBezTo>
                      <a:pt x="56" y="31"/>
                      <a:pt x="48" y="31"/>
                      <a:pt x="61" y="30"/>
                    </a:cubicBezTo>
                    <a:cubicBezTo>
                      <a:pt x="77" y="28"/>
                      <a:pt x="54" y="48"/>
                      <a:pt x="82" y="45"/>
                    </a:cubicBezTo>
                    <a:cubicBezTo>
                      <a:pt x="78" y="38"/>
                      <a:pt x="67" y="44"/>
                      <a:pt x="71" y="41"/>
                    </a:cubicBezTo>
                    <a:cubicBezTo>
                      <a:pt x="75" y="39"/>
                      <a:pt x="75" y="36"/>
                      <a:pt x="75" y="30"/>
                    </a:cubicBezTo>
                    <a:cubicBezTo>
                      <a:pt x="75" y="23"/>
                      <a:pt x="77" y="24"/>
                      <a:pt x="73" y="18"/>
                    </a:cubicBezTo>
                    <a:cubicBezTo>
                      <a:pt x="61" y="0"/>
                      <a:pt x="36" y="8"/>
                      <a:pt x="36" y="21"/>
                    </a:cubicBezTo>
                    <a:cubicBezTo>
                      <a:pt x="36" y="24"/>
                      <a:pt x="35" y="15"/>
                      <a:pt x="25" y="15"/>
                    </a:cubicBezTo>
                    <a:cubicBezTo>
                      <a:pt x="22" y="16"/>
                      <a:pt x="16" y="19"/>
                      <a:pt x="14" y="25"/>
                    </a:cubicBezTo>
                    <a:cubicBezTo>
                      <a:pt x="11" y="33"/>
                      <a:pt x="16" y="38"/>
                      <a:pt x="11" y="39"/>
                    </a:cubicBezTo>
                    <a:cubicBezTo>
                      <a:pt x="6" y="40"/>
                      <a:pt x="10" y="29"/>
                      <a:pt x="10" y="29"/>
                    </a:cubicBezTo>
                    <a:cubicBezTo>
                      <a:pt x="1" y="41"/>
                      <a:pt x="0" y="49"/>
                      <a:pt x="3" y="67"/>
                    </a:cubicBezTo>
                    <a:cubicBezTo>
                      <a:pt x="5" y="59"/>
                      <a:pt x="5" y="45"/>
                      <a:pt x="16" y="48"/>
                    </a:cubicBezTo>
                    <a:close/>
                  </a:path>
                </a:pathLst>
              </a:custGeom>
              <a:solidFill>
                <a:srgbClr val="E500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17" name="Freeform 171"/>
              <p:cNvSpPr>
                <a:spLocks/>
              </p:cNvSpPr>
              <p:nvPr/>
            </p:nvSpPr>
            <p:spPr bwMode="auto">
              <a:xfrm>
                <a:off x="6443663" y="3298825"/>
                <a:ext cx="282575" cy="415925"/>
              </a:xfrm>
              <a:custGeom>
                <a:avLst/>
                <a:gdLst>
                  <a:gd name="T0" fmla="*/ 1278568387 w 44"/>
                  <a:gd name="T1" fmla="*/ 368509550 h 65"/>
                  <a:gd name="T2" fmla="*/ 866124486 w 44"/>
                  <a:gd name="T3" fmla="*/ 1474025402 h 65"/>
                  <a:gd name="T4" fmla="*/ 453687007 w 44"/>
                  <a:gd name="T5" fmla="*/ 2147483646 h 65"/>
                  <a:gd name="T6" fmla="*/ 1814741605 w 44"/>
                  <a:gd name="T7" fmla="*/ 1105522251 h 65"/>
                  <a:gd name="T8" fmla="*/ 1567276549 w 44"/>
                  <a:gd name="T9" fmla="*/ 1146468468 h 65"/>
                  <a:gd name="T10" fmla="*/ 1608519655 w 44"/>
                  <a:gd name="T11" fmla="*/ 532288017 h 65"/>
                  <a:gd name="T12" fmla="*/ 1484790338 w 44"/>
                  <a:gd name="T13" fmla="*/ 245670900 h 65"/>
                  <a:gd name="T14" fmla="*/ 1237325281 w 44"/>
                  <a:gd name="T15" fmla="*/ 81892433 h 65"/>
                  <a:gd name="T16" fmla="*/ 1031103331 w 44"/>
                  <a:gd name="T17" fmla="*/ 368509550 h 65"/>
                  <a:gd name="T18" fmla="*/ 412443901 w 44"/>
                  <a:gd name="T19" fmla="*/ 409449368 h 65"/>
                  <a:gd name="T20" fmla="*/ 206221951 w 44"/>
                  <a:gd name="T21" fmla="*/ 532288017 h 65"/>
                  <a:gd name="T22" fmla="*/ 0 w 44"/>
                  <a:gd name="T23" fmla="*/ 818905134 h 65"/>
                  <a:gd name="T24" fmla="*/ 206221951 w 44"/>
                  <a:gd name="T25" fmla="*/ 1760642519 h 65"/>
                  <a:gd name="T26" fmla="*/ 247465056 w 44"/>
                  <a:gd name="T27" fmla="*/ 1228354502 h 65"/>
                  <a:gd name="T28" fmla="*/ 742395169 w 44"/>
                  <a:gd name="T29" fmla="*/ 450395584 h 65"/>
                  <a:gd name="T30" fmla="*/ 536173218 w 44"/>
                  <a:gd name="T31" fmla="*/ 1146468468 h 65"/>
                  <a:gd name="T32" fmla="*/ 536173218 w 44"/>
                  <a:gd name="T33" fmla="*/ 1965373602 h 65"/>
                  <a:gd name="T34" fmla="*/ 989860225 w 44"/>
                  <a:gd name="T35" fmla="*/ 1064576035 h 65"/>
                  <a:gd name="T36" fmla="*/ 1278568387 w 44"/>
                  <a:gd name="T37" fmla="*/ 368509550 h 6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4" h="65">
                    <a:moveTo>
                      <a:pt x="31" y="9"/>
                    </a:moveTo>
                    <a:cubicBezTo>
                      <a:pt x="34" y="15"/>
                      <a:pt x="28" y="29"/>
                      <a:pt x="21" y="36"/>
                    </a:cubicBezTo>
                    <a:cubicBezTo>
                      <a:pt x="14" y="42"/>
                      <a:pt x="11" y="60"/>
                      <a:pt x="11" y="65"/>
                    </a:cubicBezTo>
                    <a:cubicBezTo>
                      <a:pt x="17" y="53"/>
                      <a:pt x="33" y="37"/>
                      <a:pt x="44" y="27"/>
                    </a:cubicBezTo>
                    <a:cubicBezTo>
                      <a:pt x="41" y="28"/>
                      <a:pt x="38" y="29"/>
                      <a:pt x="38" y="28"/>
                    </a:cubicBezTo>
                    <a:cubicBezTo>
                      <a:pt x="37" y="26"/>
                      <a:pt x="43" y="10"/>
                      <a:pt x="39" y="13"/>
                    </a:cubicBezTo>
                    <a:cubicBezTo>
                      <a:pt x="32" y="19"/>
                      <a:pt x="39" y="13"/>
                      <a:pt x="36" y="6"/>
                    </a:cubicBezTo>
                    <a:cubicBezTo>
                      <a:pt x="35" y="3"/>
                      <a:pt x="36" y="5"/>
                      <a:pt x="30" y="2"/>
                    </a:cubicBezTo>
                    <a:cubicBezTo>
                      <a:pt x="29" y="2"/>
                      <a:pt x="27" y="13"/>
                      <a:pt x="25" y="9"/>
                    </a:cubicBezTo>
                    <a:cubicBezTo>
                      <a:pt x="22" y="0"/>
                      <a:pt x="13" y="0"/>
                      <a:pt x="10" y="10"/>
                    </a:cubicBezTo>
                    <a:cubicBezTo>
                      <a:pt x="8" y="17"/>
                      <a:pt x="10" y="6"/>
                      <a:pt x="5" y="13"/>
                    </a:cubicBezTo>
                    <a:cubicBezTo>
                      <a:pt x="4" y="16"/>
                      <a:pt x="2" y="18"/>
                      <a:pt x="0" y="20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5" y="43"/>
                      <a:pt x="6" y="35"/>
                      <a:pt x="6" y="30"/>
                    </a:cubicBezTo>
                    <a:cubicBezTo>
                      <a:pt x="6" y="25"/>
                      <a:pt x="14" y="11"/>
                      <a:pt x="18" y="11"/>
                    </a:cubicBezTo>
                    <a:cubicBezTo>
                      <a:pt x="21" y="12"/>
                      <a:pt x="16" y="20"/>
                      <a:pt x="13" y="28"/>
                    </a:cubicBezTo>
                    <a:cubicBezTo>
                      <a:pt x="10" y="36"/>
                      <a:pt x="12" y="47"/>
                      <a:pt x="13" y="48"/>
                    </a:cubicBezTo>
                    <a:cubicBezTo>
                      <a:pt x="13" y="47"/>
                      <a:pt x="11" y="38"/>
                      <a:pt x="24" y="26"/>
                    </a:cubicBezTo>
                    <a:cubicBezTo>
                      <a:pt x="30" y="20"/>
                      <a:pt x="27" y="16"/>
                      <a:pt x="31" y="9"/>
                    </a:cubicBezTo>
                    <a:close/>
                  </a:path>
                </a:pathLst>
              </a:custGeom>
              <a:solidFill>
                <a:srgbClr val="E84D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18" name="Freeform 172"/>
              <p:cNvSpPr>
                <a:spLocks/>
              </p:cNvSpPr>
              <p:nvPr/>
            </p:nvSpPr>
            <p:spPr bwMode="auto">
              <a:xfrm>
                <a:off x="6784975" y="3419475"/>
                <a:ext cx="531813" cy="622300"/>
              </a:xfrm>
              <a:custGeom>
                <a:avLst/>
                <a:gdLst>
                  <a:gd name="T0" fmla="*/ 2147483646 w 83"/>
                  <a:gd name="T1" fmla="*/ 2016752406 h 97"/>
                  <a:gd name="T2" fmla="*/ 1683239404 w 83"/>
                  <a:gd name="T3" fmla="*/ 2147483646 h 97"/>
                  <a:gd name="T4" fmla="*/ 2147483646 w 83"/>
                  <a:gd name="T5" fmla="*/ 2147483646 h 97"/>
                  <a:gd name="T6" fmla="*/ 1970623460 w 83"/>
                  <a:gd name="T7" fmla="*/ 2147483646 h 97"/>
                  <a:gd name="T8" fmla="*/ 1395855348 w 83"/>
                  <a:gd name="T9" fmla="*/ 2147483646 h 97"/>
                  <a:gd name="T10" fmla="*/ 2147483646 w 83"/>
                  <a:gd name="T11" fmla="*/ 2147483646 h 97"/>
                  <a:gd name="T12" fmla="*/ 2147483646 w 83"/>
                  <a:gd name="T13" fmla="*/ 2147483646 h 97"/>
                  <a:gd name="T14" fmla="*/ 2147483646 w 83"/>
                  <a:gd name="T15" fmla="*/ 1646329935 h 97"/>
                  <a:gd name="T16" fmla="*/ 2147483646 w 83"/>
                  <a:gd name="T17" fmla="*/ 617372924 h 97"/>
                  <a:gd name="T18" fmla="*/ 1231640464 w 83"/>
                  <a:gd name="T19" fmla="*/ 493900905 h 97"/>
                  <a:gd name="T20" fmla="*/ 1108471291 w 83"/>
                  <a:gd name="T21" fmla="*/ 0 h 97"/>
                  <a:gd name="T22" fmla="*/ 1067419172 w 83"/>
                  <a:gd name="T23" fmla="*/ 946640194 h 97"/>
                  <a:gd name="T24" fmla="*/ 2147483646 w 83"/>
                  <a:gd name="T25" fmla="*/ 2016752406 h 9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83" h="97">
                    <a:moveTo>
                      <a:pt x="55" y="49"/>
                    </a:moveTo>
                    <a:cubicBezTo>
                      <a:pt x="50" y="53"/>
                      <a:pt x="66" y="50"/>
                      <a:pt x="41" y="60"/>
                    </a:cubicBezTo>
                    <a:cubicBezTo>
                      <a:pt x="31" y="63"/>
                      <a:pt x="50" y="60"/>
                      <a:pt x="58" y="67"/>
                    </a:cubicBezTo>
                    <a:cubicBezTo>
                      <a:pt x="69" y="77"/>
                      <a:pt x="47" y="79"/>
                      <a:pt x="48" y="85"/>
                    </a:cubicBezTo>
                    <a:cubicBezTo>
                      <a:pt x="50" y="89"/>
                      <a:pt x="42" y="93"/>
                      <a:pt x="34" y="95"/>
                    </a:cubicBezTo>
                    <a:cubicBezTo>
                      <a:pt x="53" y="97"/>
                      <a:pt x="60" y="88"/>
                      <a:pt x="66" y="72"/>
                    </a:cubicBezTo>
                    <a:cubicBezTo>
                      <a:pt x="69" y="66"/>
                      <a:pt x="72" y="55"/>
                      <a:pt x="77" y="54"/>
                    </a:cubicBezTo>
                    <a:cubicBezTo>
                      <a:pt x="83" y="53"/>
                      <a:pt x="73" y="43"/>
                      <a:pt x="70" y="40"/>
                    </a:cubicBezTo>
                    <a:cubicBezTo>
                      <a:pt x="61" y="29"/>
                      <a:pt x="62" y="21"/>
                      <a:pt x="53" y="15"/>
                    </a:cubicBezTo>
                    <a:cubicBezTo>
                      <a:pt x="45" y="10"/>
                      <a:pt x="39" y="12"/>
                      <a:pt x="30" y="12"/>
                    </a:cubicBezTo>
                    <a:cubicBezTo>
                      <a:pt x="16" y="11"/>
                      <a:pt x="50" y="3"/>
                      <a:pt x="27" y="0"/>
                    </a:cubicBezTo>
                    <a:cubicBezTo>
                      <a:pt x="30" y="8"/>
                      <a:pt x="0" y="16"/>
                      <a:pt x="26" y="23"/>
                    </a:cubicBezTo>
                    <a:cubicBezTo>
                      <a:pt x="29" y="24"/>
                      <a:pt x="65" y="42"/>
                      <a:pt x="55" y="49"/>
                    </a:cubicBezTo>
                    <a:close/>
                  </a:path>
                </a:pathLst>
              </a:custGeom>
              <a:solidFill>
                <a:srgbClr val="D500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19" name="Freeform 173"/>
              <p:cNvSpPr>
                <a:spLocks/>
              </p:cNvSpPr>
              <p:nvPr/>
            </p:nvSpPr>
            <p:spPr bwMode="auto">
              <a:xfrm>
                <a:off x="6553200" y="3163888"/>
                <a:ext cx="314325" cy="211137"/>
              </a:xfrm>
              <a:custGeom>
                <a:avLst/>
                <a:gdLst>
                  <a:gd name="T0" fmla="*/ 288049996 w 49"/>
                  <a:gd name="T1" fmla="*/ 81869971 h 33"/>
                  <a:gd name="T2" fmla="*/ 329194497 w 49"/>
                  <a:gd name="T3" fmla="*/ 409356254 h 33"/>
                  <a:gd name="T4" fmla="*/ 658395409 w 49"/>
                  <a:gd name="T5" fmla="*/ 532161211 h 33"/>
                  <a:gd name="T6" fmla="*/ 1069891737 w 49"/>
                  <a:gd name="T7" fmla="*/ 736842538 h 33"/>
                  <a:gd name="T8" fmla="*/ 1193338070 w 49"/>
                  <a:gd name="T9" fmla="*/ 1228068763 h 33"/>
                  <a:gd name="T10" fmla="*/ 1728280731 w 49"/>
                  <a:gd name="T11" fmla="*/ 1064322423 h 33"/>
                  <a:gd name="T12" fmla="*/ 1645985314 w 49"/>
                  <a:gd name="T13" fmla="*/ 736842538 h 33"/>
                  <a:gd name="T14" fmla="*/ 1399086234 w 49"/>
                  <a:gd name="T15" fmla="*/ 327486283 h 33"/>
                  <a:gd name="T16" fmla="*/ 987589906 w 49"/>
                  <a:gd name="T17" fmla="*/ 245616312 h 33"/>
                  <a:gd name="T18" fmla="*/ 699546324 w 49"/>
                  <a:gd name="T19" fmla="*/ 204674928 h 33"/>
                  <a:gd name="T20" fmla="*/ 534942661 w 49"/>
                  <a:gd name="T21" fmla="*/ 81869971 h 33"/>
                  <a:gd name="T22" fmla="*/ 288049996 w 49"/>
                  <a:gd name="T23" fmla="*/ 81869971 h 3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49" h="33">
                    <a:moveTo>
                      <a:pt x="7" y="2"/>
                    </a:moveTo>
                    <a:cubicBezTo>
                      <a:pt x="7" y="2"/>
                      <a:pt x="0" y="14"/>
                      <a:pt x="8" y="10"/>
                    </a:cubicBezTo>
                    <a:cubicBezTo>
                      <a:pt x="16" y="6"/>
                      <a:pt x="9" y="14"/>
                      <a:pt x="16" y="13"/>
                    </a:cubicBezTo>
                    <a:cubicBezTo>
                      <a:pt x="18" y="13"/>
                      <a:pt x="28" y="13"/>
                      <a:pt x="26" y="18"/>
                    </a:cubicBezTo>
                    <a:cubicBezTo>
                      <a:pt x="22" y="26"/>
                      <a:pt x="27" y="24"/>
                      <a:pt x="29" y="30"/>
                    </a:cubicBezTo>
                    <a:cubicBezTo>
                      <a:pt x="30" y="33"/>
                      <a:pt x="39" y="26"/>
                      <a:pt x="42" y="26"/>
                    </a:cubicBezTo>
                    <a:cubicBezTo>
                      <a:pt x="44" y="26"/>
                      <a:pt x="49" y="17"/>
                      <a:pt x="40" y="18"/>
                    </a:cubicBezTo>
                    <a:cubicBezTo>
                      <a:pt x="31" y="18"/>
                      <a:pt x="37" y="16"/>
                      <a:pt x="34" y="8"/>
                    </a:cubicBezTo>
                    <a:cubicBezTo>
                      <a:pt x="33" y="4"/>
                      <a:pt x="26" y="13"/>
                      <a:pt x="24" y="6"/>
                    </a:cubicBezTo>
                    <a:cubicBezTo>
                      <a:pt x="23" y="3"/>
                      <a:pt x="23" y="8"/>
                      <a:pt x="17" y="5"/>
                    </a:cubicBezTo>
                    <a:cubicBezTo>
                      <a:pt x="13" y="2"/>
                      <a:pt x="16" y="4"/>
                      <a:pt x="13" y="2"/>
                    </a:cubicBezTo>
                    <a:cubicBezTo>
                      <a:pt x="11" y="0"/>
                      <a:pt x="7" y="0"/>
                      <a:pt x="7" y="2"/>
                    </a:cubicBezTo>
                    <a:close/>
                  </a:path>
                </a:pathLst>
              </a:custGeom>
              <a:solidFill>
                <a:srgbClr val="F08F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2120" name="Picture 174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27838" y="3579813"/>
                <a:ext cx="231775" cy="4048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121" name="Freeform 175"/>
              <p:cNvSpPr>
                <a:spLocks/>
              </p:cNvSpPr>
              <p:nvPr/>
            </p:nvSpPr>
            <p:spPr bwMode="auto">
              <a:xfrm>
                <a:off x="6291263" y="3130550"/>
                <a:ext cx="25400" cy="46037"/>
              </a:xfrm>
              <a:custGeom>
                <a:avLst/>
                <a:gdLst>
                  <a:gd name="T0" fmla="*/ 0 w 4"/>
                  <a:gd name="T1" fmla="*/ 0 h 7"/>
                  <a:gd name="T2" fmla="*/ 40322500 w 4"/>
                  <a:gd name="T3" fmla="*/ 173013623 h 7"/>
                  <a:gd name="T4" fmla="*/ 40322500 w 4"/>
                  <a:gd name="T5" fmla="*/ 259517146 h 7"/>
                  <a:gd name="T6" fmla="*/ 80645000 w 4"/>
                  <a:gd name="T7" fmla="*/ 302772196 h 7"/>
                  <a:gd name="T8" fmla="*/ 80645000 w 4"/>
                  <a:gd name="T9" fmla="*/ 259517146 h 7"/>
                  <a:gd name="T10" fmla="*/ 80645000 w 4"/>
                  <a:gd name="T11" fmla="*/ 86503523 h 7"/>
                  <a:gd name="T12" fmla="*/ 0 w 4"/>
                  <a:gd name="T13" fmla="*/ 0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" h="7">
                    <a:moveTo>
                      <a:pt x="0" y="0"/>
                    </a:moveTo>
                    <a:cubicBezTo>
                      <a:pt x="0" y="1"/>
                      <a:pt x="1" y="2"/>
                      <a:pt x="1" y="4"/>
                    </a:cubicBezTo>
                    <a:cubicBezTo>
                      <a:pt x="1" y="5"/>
                      <a:pt x="1" y="5"/>
                      <a:pt x="1" y="6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4" y="6"/>
                      <a:pt x="2" y="2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ED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22" name="Freeform 176"/>
              <p:cNvSpPr>
                <a:spLocks/>
              </p:cNvSpPr>
              <p:nvPr/>
            </p:nvSpPr>
            <p:spPr bwMode="auto">
              <a:xfrm>
                <a:off x="6303963" y="3182938"/>
                <a:ext cx="204788" cy="647700"/>
              </a:xfrm>
              <a:custGeom>
                <a:avLst/>
                <a:gdLst>
                  <a:gd name="T0" fmla="*/ 163824000 w 32"/>
                  <a:gd name="T1" fmla="*/ 164496561 h 101"/>
                  <a:gd name="T2" fmla="*/ 40957600 w 32"/>
                  <a:gd name="T3" fmla="*/ 0 h 101"/>
                  <a:gd name="T4" fmla="*/ 40957600 w 32"/>
                  <a:gd name="T5" fmla="*/ 205622305 h 101"/>
                  <a:gd name="T6" fmla="*/ 163824000 w 32"/>
                  <a:gd name="T7" fmla="*/ 328999536 h 101"/>
                  <a:gd name="T8" fmla="*/ 163824000 w 32"/>
                  <a:gd name="T9" fmla="*/ 575747584 h 101"/>
                  <a:gd name="T10" fmla="*/ 286684001 w 32"/>
                  <a:gd name="T11" fmla="*/ 740250558 h 101"/>
                  <a:gd name="T12" fmla="*/ 368599201 w 32"/>
                  <a:gd name="T13" fmla="*/ 1028124350 h 101"/>
                  <a:gd name="T14" fmla="*/ 491465602 w 32"/>
                  <a:gd name="T15" fmla="*/ 1562746191 h 101"/>
                  <a:gd name="T16" fmla="*/ 491465602 w 32"/>
                  <a:gd name="T17" fmla="*/ 1727249165 h 101"/>
                  <a:gd name="T18" fmla="*/ 614325602 w 32"/>
                  <a:gd name="T19" fmla="*/ 1768368496 h 101"/>
                  <a:gd name="T20" fmla="*/ 532416802 w 32"/>
                  <a:gd name="T21" fmla="*/ 1891745727 h 101"/>
                  <a:gd name="T22" fmla="*/ 532416802 w 32"/>
                  <a:gd name="T23" fmla="*/ 2138493775 h 101"/>
                  <a:gd name="T24" fmla="*/ 614325602 w 32"/>
                  <a:gd name="T25" fmla="*/ 2147483646 h 101"/>
                  <a:gd name="T26" fmla="*/ 655283202 w 32"/>
                  <a:gd name="T27" fmla="*/ 2147483646 h 101"/>
                  <a:gd name="T28" fmla="*/ 696240802 w 32"/>
                  <a:gd name="T29" fmla="*/ 2147483646 h 101"/>
                  <a:gd name="T30" fmla="*/ 737192003 w 32"/>
                  <a:gd name="T31" fmla="*/ 2147483646 h 101"/>
                  <a:gd name="T32" fmla="*/ 778149603 w 32"/>
                  <a:gd name="T33" fmla="*/ 2147483646 h 101"/>
                  <a:gd name="T34" fmla="*/ 819107203 w 32"/>
                  <a:gd name="T35" fmla="*/ 2147483646 h 101"/>
                  <a:gd name="T36" fmla="*/ 819107203 w 32"/>
                  <a:gd name="T37" fmla="*/ 2147483646 h 101"/>
                  <a:gd name="T38" fmla="*/ 819107203 w 32"/>
                  <a:gd name="T39" fmla="*/ 2147483646 h 101"/>
                  <a:gd name="T40" fmla="*/ 1023882403 w 32"/>
                  <a:gd name="T41" fmla="*/ 2147483646 h 101"/>
                  <a:gd name="T42" fmla="*/ 1105791204 w 32"/>
                  <a:gd name="T43" fmla="*/ 2147483646 h 101"/>
                  <a:gd name="T44" fmla="*/ 1105791204 w 32"/>
                  <a:gd name="T45" fmla="*/ 2147483646 h 101"/>
                  <a:gd name="T46" fmla="*/ 982924803 w 32"/>
                  <a:gd name="T47" fmla="*/ 2147483646 h 101"/>
                  <a:gd name="T48" fmla="*/ 1023882403 w 32"/>
                  <a:gd name="T49" fmla="*/ 2147483646 h 101"/>
                  <a:gd name="T50" fmla="*/ 941967203 w 32"/>
                  <a:gd name="T51" fmla="*/ 2147483646 h 101"/>
                  <a:gd name="T52" fmla="*/ 941967203 w 32"/>
                  <a:gd name="T53" fmla="*/ 2147483646 h 101"/>
                  <a:gd name="T54" fmla="*/ 860058403 w 32"/>
                  <a:gd name="T55" fmla="*/ 2147483646 h 101"/>
                  <a:gd name="T56" fmla="*/ 819107203 w 32"/>
                  <a:gd name="T57" fmla="*/ 2147483646 h 101"/>
                  <a:gd name="T58" fmla="*/ 778149603 w 32"/>
                  <a:gd name="T59" fmla="*/ 2147483646 h 101"/>
                  <a:gd name="T60" fmla="*/ 696240802 w 32"/>
                  <a:gd name="T61" fmla="*/ 2138493775 h 101"/>
                  <a:gd name="T62" fmla="*/ 655283202 w 32"/>
                  <a:gd name="T63" fmla="*/ 1891745727 h 101"/>
                  <a:gd name="T64" fmla="*/ 491465602 w 32"/>
                  <a:gd name="T65" fmla="*/ 1192620912 h 101"/>
                  <a:gd name="T66" fmla="*/ 450508002 w 32"/>
                  <a:gd name="T67" fmla="*/ 945872863 h 101"/>
                  <a:gd name="T68" fmla="*/ 368599201 w 32"/>
                  <a:gd name="T69" fmla="*/ 575747584 h 101"/>
                  <a:gd name="T70" fmla="*/ 327641601 w 32"/>
                  <a:gd name="T71" fmla="*/ 493496097 h 101"/>
                  <a:gd name="T72" fmla="*/ 286684001 w 32"/>
                  <a:gd name="T73" fmla="*/ 328999536 h 101"/>
                  <a:gd name="T74" fmla="*/ 163824000 w 32"/>
                  <a:gd name="T75" fmla="*/ 164496561 h 101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32" h="101">
                    <a:moveTo>
                      <a:pt x="4" y="4"/>
                    </a:moveTo>
                    <a:cubicBezTo>
                      <a:pt x="2" y="2"/>
                      <a:pt x="1" y="1"/>
                      <a:pt x="1" y="0"/>
                    </a:cubicBezTo>
                    <a:cubicBezTo>
                      <a:pt x="1" y="3"/>
                      <a:pt x="0" y="3"/>
                      <a:pt x="1" y="5"/>
                    </a:cubicBezTo>
                    <a:cubicBezTo>
                      <a:pt x="2" y="6"/>
                      <a:pt x="3" y="7"/>
                      <a:pt x="4" y="8"/>
                    </a:cubicBezTo>
                    <a:cubicBezTo>
                      <a:pt x="4" y="10"/>
                      <a:pt x="4" y="12"/>
                      <a:pt x="4" y="14"/>
                    </a:cubicBezTo>
                    <a:cubicBezTo>
                      <a:pt x="5" y="16"/>
                      <a:pt x="6" y="16"/>
                      <a:pt x="7" y="18"/>
                    </a:cubicBezTo>
                    <a:cubicBezTo>
                      <a:pt x="8" y="21"/>
                      <a:pt x="8" y="23"/>
                      <a:pt x="9" y="25"/>
                    </a:cubicBezTo>
                    <a:cubicBezTo>
                      <a:pt x="11" y="32"/>
                      <a:pt x="13" y="30"/>
                      <a:pt x="12" y="38"/>
                    </a:cubicBezTo>
                    <a:cubicBezTo>
                      <a:pt x="12" y="40"/>
                      <a:pt x="12" y="41"/>
                      <a:pt x="12" y="42"/>
                    </a:cubicBezTo>
                    <a:cubicBezTo>
                      <a:pt x="12" y="42"/>
                      <a:pt x="14" y="42"/>
                      <a:pt x="15" y="43"/>
                    </a:cubicBezTo>
                    <a:cubicBezTo>
                      <a:pt x="16" y="46"/>
                      <a:pt x="9" y="44"/>
                      <a:pt x="13" y="46"/>
                    </a:cubicBezTo>
                    <a:cubicBezTo>
                      <a:pt x="17" y="48"/>
                      <a:pt x="8" y="51"/>
                      <a:pt x="13" y="52"/>
                    </a:cubicBezTo>
                    <a:cubicBezTo>
                      <a:pt x="19" y="54"/>
                      <a:pt x="10" y="53"/>
                      <a:pt x="15" y="58"/>
                    </a:cubicBezTo>
                    <a:cubicBezTo>
                      <a:pt x="17" y="60"/>
                      <a:pt x="10" y="59"/>
                      <a:pt x="16" y="64"/>
                    </a:cubicBezTo>
                    <a:cubicBezTo>
                      <a:pt x="20" y="67"/>
                      <a:pt x="10" y="65"/>
                      <a:pt x="17" y="68"/>
                    </a:cubicBezTo>
                    <a:cubicBezTo>
                      <a:pt x="20" y="69"/>
                      <a:pt x="14" y="75"/>
                      <a:pt x="18" y="74"/>
                    </a:cubicBezTo>
                    <a:cubicBezTo>
                      <a:pt x="22" y="78"/>
                      <a:pt x="10" y="77"/>
                      <a:pt x="19" y="83"/>
                    </a:cubicBezTo>
                    <a:cubicBezTo>
                      <a:pt x="22" y="85"/>
                      <a:pt x="15" y="85"/>
                      <a:pt x="20" y="87"/>
                    </a:cubicBezTo>
                    <a:cubicBezTo>
                      <a:pt x="24" y="89"/>
                      <a:pt x="14" y="87"/>
                      <a:pt x="20" y="93"/>
                    </a:cubicBezTo>
                    <a:cubicBezTo>
                      <a:pt x="23" y="96"/>
                      <a:pt x="16" y="91"/>
                      <a:pt x="20" y="96"/>
                    </a:cubicBezTo>
                    <a:cubicBezTo>
                      <a:pt x="20" y="97"/>
                      <a:pt x="11" y="101"/>
                      <a:pt x="25" y="97"/>
                    </a:cubicBezTo>
                    <a:cubicBezTo>
                      <a:pt x="29" y="95"/>
                      <a:pt x="23" y="94"/>
                      <a:pt x="27" y="92"/>
                    </a:cubicBezTo>
                    <a:cubicBezTo>
                      <a:pt x="32" y="89"/>
                      <a:pt x="20" y="93"/>
                      <a:pt x="27" y="86"/>
                    </a:cubicBezTo>
                    <a:cubicBezTo>
                      <a:pt x="27" y="86"/>
                      <a:pt x="19" y="88"/>
                      <a:pt x="24" y="82"/>
                    </a:cubicBezTo>
                    <a:cubicBezTo>
                      <a:pt x="26" y="78"/>
                      <a:pt x="21" y="85"/>
                      <a:pt x="25" y="75"/>
                    </a:cubicBezTo>
                    <a:cubicBezTo>
                      <a:pt x="25" y="73"/>
                      <a:pt x="19" y="78"/>
                      <a:pt x="23" y="70"/>
                    </a:cubicBezTo>
                    <a:cubicBezTo>
                      <a:pt x="25" y="65"/>
                      <a:pt x="20" y="72"/>
                      <a:pt x="23" y="66"/>
                    </a:cubicBezTo>
                    <a:cubicBezTo>
                      <a:pt x="24" y="63"/>
                      <a:pt x="21" y="68"/>
                      <a:pt x="21" y="62"/>
                    </a:cubicBezTo>
                    <a:cubicBezTo>
                      <a:pt x="21" y="59"/>
                      <a:pt x="18" y="63"/>
                      <a:pt x="20" y="58"/>
                    </a:cubicBezTo>
                    <a:cubicBezTo>
                      <a:pt x="20" y="58"/>
                      <a:pt x="19" y="55"/>
                      <a:pt x="19" y="55"/>
                    </a:cubicBezTo>
                    <a:cubicBezTo>
                      <a:pt x="14" y="55"/>
                      <a:pt x="22" y="51"/>
                      <a:pt x="17" y="52"/>
                    </a:cubicBezTo>
                    <a:cubicBezTo>
                      <a:pt x="16" y="53"/>
                      <a:pt x="18" y="46"/>
                      <a:pt x="16" y="46"/>
                    </a:cubicBezTo>
                    <a:cubicBezTo>
                      <a:pt x="14" y="43"/>
                      <a:pt x="19" y="35"/>
                      <a:pt x="12" y="29"/>
                    </a:cubicBezTo>
                    <a:cubicBezTo>
                      <a:pt x="12" y="29"/>
                      <a:pt x="13" y="23"/>
                      <a:pt x="11" y="23"/>
                    </a:cubicBezTo>
                    <a:cubicBezTo>
                      <a:pt x="10" y="22"/>
                      <a:pt x="7" y="16"/>
                      <a:pt x="9" y="14"/>
                    </a:cubicBezTo>
                    <a:cubicBezTo>
                      <a:pt x="8" y="14"/>
                      <a:pt x="7" y="15"/>
                      <a:pt x="8" y="12"/>
                    </a:cubicBezTo>
                    <a:cubicBezTo>
                      <a:pt x="10" y="8"/>
                      <a:pt x="6" y="14"/>
                      <a:pt x="7" y="8"/>
                    </a:cubicBezTo>
                    <a:cubicBezTo>
                      <a:pt x="7" y="6"/>
                      <a:pt x="3" y="9"/>
                      <a:pt x="4" y="4"/>
                    </a:cubicBezTo>
                    <a:close/>
                  </a:path>
                </a:pathLst>
              </a:custGeom>
              <a:solidFill>
                <a:srgbClr val="FED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23" name="Freeform 177"/>
              <p:cNvSpPr>
                <a:spLocks/>
              </p:cNvSpPr>
              <p:nvPr/>
            </p:nvSpPr>
            <p:spPr bwMode="auto">
              <a:xfrm>
                <a:off x="6156325" y="3016250"/>
                <a:ext cx="44450" cy="50800"/>
              </a:xfrm>
              <a:custGeom>
                <a:avLst/>
                <a:gdLst>
                  <a:gd name="T0" fmla="*/ 80645000 w 7"/>
                  <a:gd name="T1" fmla="*/ 40322500 h 8"/>
                  <a:gd name="T2" fmla="*/ 40322500 w 7"/>
                  <a:gd name="T3" fmla="*/ 161290000 h 8"/>
                  <a:gd name="T4" fmla="*/ 40322500 w 7"/>
                  <a:gd name="T5" fmla="*/ 241935000 h 8"/>
                  <a:gd name="T6" fmla="*/ 120967500 w 7"/>
                  <a:gd name="T7" fmla="*/ 282257500 h 8"/>
                  <a:gd name="T8" fmla="*/ 161290000 w 7"/>
                  <a:gd name="T9" fmla="*/ 201612500 h 8"/>
                  <a:gd name="T10" fmla="*/ 201612500 w 7"/>
                  <a:gd name="T11" fmla="*/ 40322500 h 8"/>
                  <a:gd name="T12" fmla="*/ 161290000 w 7"/>
                  <a:gd name="T13" fmla="*/ 0 h 8"/>
                  <a:gd name="T14" fmla="*/ 80645000 w 7"/>
                  <a:gd name="T15" fmla="*/ 40322500 h 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7" h="8">
                    <a:moveTo>
                      <a:pt x="2" y="1"/>
                    </a:moveTo>
                    <a:cubicBezTo>
                      <a:pt x="2" y="1"/>
                      <a:pt x="0" y="2"/>
                      <a:pt x="1" y="4"/>
                    </a:cubicBezTo>
                    <a:cubicBezTo>
                      <a:pt x="2" y="6"/>
                      <a:pt x="0" y="4"/>
                      <a:pt x="1" y="6"/>
                    </a:cubicBezTo>
                    <a:cubicBezTo>
                      <a:pt x="1" y="6"/>
                      <a:pt x="1" y="8"/>
                      <a:pt x="3" y="7"/>
                    </a:cubicBezTo>
                    <a:cubicBezTo>
                      <a:pt x="3" y="6"/>
                      <a:pt x="5" y="8"/>
                      <a:pt x="4" y="5"/>
                    </a:cubicBezTo>
                    <a:cubicBezTo>
                      <a:pt x="3" y="3"/>
                      <a:pt x="6" y="4"/>
                      <a:pt x="5" y="1"/>
                    </a:cubicBezTo>
                    <a:cubicBezTo>
                      <a:pt x="5" y="1"/>
                      <a:pt x="7" y="0"/>
                      <a:pt x="4" y="0"/>
                    </a:cubicBezTo>
                    <a:cubicBezTo>
                      <a:pt x="3" y="1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FFDF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24" name="Freeform 178"/>
              <p:cNvSpPr>
                <a:spLocks/>
              </p:cNvSpPr>
              <p:nvPr/>
            </p:nvSpPr>
            <p:spPr bwMode="auto">
              <a:xfrm>
                <a:off x="6175375" y="2913063"/>
                <a:ext cx="44450" cy="50800"/>
              </a:xfrm>
              <a:custGeom>
                <a:avLst/>
                <a:gdLst>
                  <a:gd name="T0" fmla="*/ 161290000 w 7"/>
                  <a:gd name="T1" fmla="*/ 0 h 8"/>
                  <a:gd name="T2" fmla="*/ 80645000 w 7"/>
                  <a:gd name="T3" fmla="*/ 120967500 h 8"/>
                  <a:gd name="T4" fmla="*/ 120967500 w 7"/>
                  <a:gd name="T5" fmla="*/ 201612500 h 8"/>
                  <a:gd name="T6" fmla="*/ 120967500 w 7"/>
                  <a:gd name="T7" fmla="*/ 120967500 h 8"/>
                  <a:gd name="T8" fmla="*/ 201612500 w 7"/>
                  <a:gd name="T9" fmla="*/ 80645000 h 8"/>
                  <a:gd name="T10" fmla="*/ 201612500 w 7"/>
                  <a:gd name="T11" fmla="*/ 40322500 h 8"/>
                  <a:gd name="T12" fmla="*/ 161290000 w 7"/>
                  <a:gd name="T13" fmla="*/ 0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" h="8">
                    <a:moveTo>
                      <a:pt x="4" y="0"/>
                    </a:moveTo>
                    <a:cubicBezTo>
                      <a:pt x="1" y="1"/>
                      <a:pt x="2" y="3"/>
                      <a:pt x="2" y="3"/>
                    </a:cubicBezTo>
                    <a:cubicBezTo>
                      <a:pt x="0" y="6"/>
                      <a:pt x="4" y="8"/>
                      <a:pt x="3" y="5"/>
                    </a:cubicBezTo>
                    <a:cubicBezTo>
                      <a:pt x="2" y="4"/>
                      <a:pt x="4" y="4"/>
                      <a:pt x="3" y="3"/>
                    </a:cubicBezTo>
                    <a:cubicBezTo>
                      <a:pt x="3" y="2"/>
                      <a:pt x="4" y="3"/>
                      <a:pt x="5" y="2"/>
                    </a:cubicBezTo>
                    <a:cubicBezTo>
                      <a:pt x="5" y="2"/>
                      <a:pt x="6" y="2"/>
                      <a:pt x="5" y="1"/>
                    </a:cubicBezTo>
                    <a:cubicBezTo>
                      <a:pt x="7" y="0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FFDF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25" name="Freeform 179"/>
              <p:cNvSpPr>
                <a:spLocks/>
              </p:cNvSpPr>
              <p:nvPr/>
            </p:nvSpPr>
            <p:spPr bwMode="auto">
              <a:xfrm>
                <a:off x="6276975" y="2944813"/>
                <a:ext cx="46038" cy="39687"/>
              </a:xfrm>
              <a:custGeom>
                <a:avLst/>
                <a:gdLst>
                  <a:gd name="T0" fmla="*/ 259529360 w 7"/>
                  <a:gd name="T1" fmla="*/ 87503221 h 6"/>
                  <a:gd name="T2" fmla="*/ 216273370 w 7"/>
                  <a:gd name="T3" fmla="*/ 43754918 h 6"/>
                  <a:gd name="T4" fmla="*/ 86511979 w 7"/>
                  <a:gd name="T5" fmla="*/ 131258138 h 6"/>
                  <a:gd name="T6" fmla="*/ 129767968 w 7"/>
                  <a:gd name="T7" fmla="*/ 218761359 h 6"/>
                  <a:gd name="T8" fmla="*/ 216273370 w 7"/>
                  <a:gd name="T9" fmla="*/ 131258138 h 6"/>
                  <a:gd name="T10" fmla="*/ 302785349 w 7"/>
                  <a:gd name="T11" fmla="*/ 87503221 h 6"/>
                  <a:gd name="T12" fmla="*/ 259529360 w 7"/>
                  <a:gd name="T13" fmla="*/ 87503221 h 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" h="6">
                    <a:moveTo>
                      <a:pt x="6" y="2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3" y="2"/>
                      <a:pt x="2" y="3"/>
                    </a:cubicBezTo>
                    <a:cubicBezTo>
                      <a:pt x="0" y="3"/>
                      <a:pt x="3" y="6"/>
                      <a:pt x="3" y="5"/>
                    </a:cubicBezTo>
                    <a:cubicBezTo>
                      <a:pt x="4" y="3"/>
                      <a:pt x="5" y="4"/>
                      <a:pt x="5" y="3"/>
                    </a:cubicBezTo>
                    <a:cubicBezTo>
                      <a:pt x="5" y="2"/>
                      <a:pt x="5" y="3"/>
                      <a:pt x="7" y="2"/>
                    </a:cubicBezTo>
                    <a:cubicBezTo>
                      <a:pt x="6" y="2"/>
                      <a:pt x="6" y="2"/>
                      <a:pt x="6" y="2"/>
                    </a:cubicBezTo>
                    <a:close/>
                  </a:path>
                </a:pathLst>
              </a:custGeom>
              <a:solidFill>
                <a:srgbClr val="FFDF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26" name="Freeform 180"/>
              <p:cNvSpPr>
                <a:spLocks/>
              </p:cNvSpPr>
              <p:nvPr/>
            </p:nvSpPr>
            <p:spPr bwMode="auto">
              <a:xfrm>
                <a:off x="6226175" y="3092450"/>
                <a:ext cx="31750" cy="31750"/>
              </a:xfrm>
              <a:custGeom>
                <a:avLst/>
                <a:gdLst>
                  <a:gd name="T0" fmla="*/ 80645000 w 5"/>
                  <a:gd name="T1" fmla="*/ 40322500 h 5"/>
                  <a:gd name="T2" fmla="*/ 40322500 w 5"/>
                  <a:gd name="T3" fmla="*/ 161290000 h 5"/>
                  <a:gd name="T4" fmla="*/ 80645000 w 5"/>
                  <a:gd name="T5" fmla="*/ 161290000 h 5"/>
                  <a:gd name="T6" fmla="*/ 120967500 w 5"/>
                  <a:gd name="T7" fmla="*/ 80645000 h 5"/>
                  <a:gd name="T8" fmla="*/ 120967500 w 5"/>
                  <a:gd name="T9" fmla="*/ 40322500 h 5"/>
                  <a:gd name="T10" fmla="*/ 80645000 w 5"/>
                  <a:gd name="T11" fmla="*/ 40322500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" h="5">
                    <a:moveTo>
                      <a:pt x="2" y="1"/>
                    </a:moveTo>
                    <a:cubicBezTo>
                      <a:pt x="1" y="1"/>
                      <a:pt x="0" y="4"/>
                      <a:pt x="1" y="4"/>
                    </a:cubicBezTo>
                    <a:cubicBezTo>
                      <a:pt x="1" y="4"/>
                      <a:pt x="2" y="5"/>
                      <a:pt x="2" y="4"/>
                    </a:cubicBezTo>
                    <a:cubicBezTo>
                      <a:pt x="3" y="4"/>
                      <a:pt x="0" y="3"/>
                      <a:pt x="3" y="2"/>
                    </a:cubicBezTo>
                    <a:cubicBezTo>
                      <a:pt x="3" y="2"/>
                      <a:pt x="5" y="0"/>
                      <a:pt x="3" y="1"/>
                    </a:cubicBezTo>
                    <a:lnTo>
                      <a:pt x="2" y="1"/>
                    </a:lnTo>
                    <a:close/>
                  </a:path>
                </a:pathLst>
              </a:custGeom>
              <a:solidFill>
                <a:srgbClr val="FFDF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27" name="Freeform 181"/>
              <p:cNvSpPr>
                <a:spLocks/>
              </p:cNvSpPr>
              <p:nvPr/>
            </p:nvSpPr>
            <p:spPr bwMode="auto">
              <a:xfrm>
                <a:off x="6213475" y="3163888"/>
                <a:ext cx="57150" cy="50800"/>
              </a:xfrm>
              <a:custGeom>
                <a:avLst/>
                <a:gdLst>
                  <a:gd name="T0" fmla="*/ 282257500 w 9"/>
                  <a:gd name="T1" fmla="*/ 0 h 8"/>
                  <a:gd name="T2" fmla="*/ 241935000 w 9"/>
                  <a:gd name="T3" fmla="*/ 0 h 8"/>
                  <a:gd name="T4" fmla="*/ 201612500 w 9"/>
                  <a:gd name="T5" fmla="*/ 201612500 h 8"/>
                  <a:gd name="T6" fmla="*/ 241935000 w 9"/>
                  <a:gd name="T7" fmla="*/ 120967500 h 8"/>
                  <a:gd name="T8" fmla="*/ 322580000 w 9"/>
                  <a:gd name="T9" fmla="*/ 0 h 8"/>
                  <a:gd name="T10" fmla="*/ 282257500 w 9"/>
                  <a:gd name="T11" fmla="*/ 0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9" h="8">
                    <a:moveTo>
                      <a:pt x="7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0" y="2"/>
                      <a:pt x="6" y="8"/>
                      <a:pt x="5" y="5"/>
                    </a:cubicBezTo>
                    <a:cubicBezTo>
                      <a:pt x="5" y="5"/>
                      <a:pt x="3" y="4"/>
                      <a:pt x="6" y="3"/>
                    </a:cubicBezTo>
                    <a:cubicBezTo>
                      <a:pt x="5" y="1"/>
                      <a:pt x="9" y="3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lose/>
                  </a:path>
                </a:pathLst>
              </a:custGeom>
              <a:solidFill>
                <a:srgbClr val="FFDF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28" name="Freeform 182"/>
              <p:cNvSpPr>
                <a:spLocks/>
              </p:cNvSpPr>
              <p:nvPr/>
            </p:nvSpPr>
            <p:spPr bwMode="auto">
              <a:xfrm>
                <a:off x="6329363" y="3016250"/>
                <a:ext cx="44450" cy="50800"/>
              </a:xfrm>
              <a:custGeom>
                <a:avLst/>
                <a:gdLst>
                  <a:gd name="T0" fmla="*/ 201612500 w 7"/>
                  <a:gd name="T1" fmla="*/ 80645000 h 8"/>
                  <a:gd name="T2" fmla="*/ 80645000 w 7"/>
                  <a:gd name="T3" fmla="*/ 282257500 h 8"/>
                  <a:gd name="T4" fmla="*/ 120967500 w 7"/>
                  <a:gd name="T5" fmla="*/ 241935000 h 8"/>
                  <a:gd name="T6" fmla="*/ 161290000 w 7"/>
                  <a:gd name="T7" fmla="*/ 161290000 h 8"/>
                  <a:gd name="T8" fmla="*/ 241935000 w 7"/>
                  <a:gd name="T9" fmla="*/ 120967500 h 8"/>
                  <a:gd name="T10" fmla="*/ 201612500 w 7"/>
                  <a:gd name="T11" fmla="*/ 80645000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7" h="8">
                    <a:moveTo>
                      <a:pt x="5" y="2"/>
                    </a:moveTo>
                    <a:cubicBezTo>
                      <a:pt x="3" y="0"/>
                      <a:pt x="0" y="3"/>
                      <a:pt x="2" y="7"/>
                    </a:cubicBezTo>
                    <a:cubicBezTo>
                      <a:pt x="2" y="8"/>
                      <a:pt x="4" y="7"/>
                      <a:pt x="3" y="6"/>
                    </a:cubicBezTo>
                    <a:cubicBezTo>
                      <a:pt x="3" y="5"/>
                      <a:pt x="4" y="4"/>
                      <a:pt x="4" y="4"/>
                    </a:cubicBezTo>
                    <a:cubicBezTo>
                      <a:pt x="6" y="4"/>
                      <a:pt x="4" y="3"/>
                      <a:pt x="6" y="3"/>
                    </a:cubicBezTo>
                    <a:cubicBezTo>
                      <a:pt x="7" y="3"/>
                      <a:pt x="4" y="1"/>
                      <a:pt x="5" y="2"/>
                    </a:cubicBezTo>
                    <a:close/>
                  </a:path>
                </a:pathLst>
              </a:custGeom>
              <a:solidFill>
                <a:srgbClr val="FFDF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29" name="Freeform 183"/>
              <p:cNvSpPr>
                <a:spLocks/>
              </p:cNvSpPr>
              <p:nvPr/>
            </p:nvSpPr>
            <p:spPr bwMode="auto">
              <a:xfrm>
                <a:off x="6373813" y="3111500"/>
                <a:ext cx="31750" cy="46037"/>
              </a:xfrm>
              <a:custGeom>
                <a:avLst/>
                <a:gdLst>
                  <a:gd name="T0" fmla="*/ 161290000 w 5"/>
                  <a:gd name="T1" fmla="*/ 43255050 h 7"/>
                  <a:gd name="T2" fmla="*/ 120967500 w 5"/>
                  <a:gd name="T3" fmla="*/ 259517146 h 7"/>
                  <a:gd name="T4" fmla="*/ 120967500 w 5"/>
                  <a:gd name="T5" fmla="*/ 129758573 h 7"/>
                  <a:gd name="T6" fmla="*/ 161290000 w 5"/>
                  <a:gd name="T7" fmla="*/ 129758573 h 7"/>
                  <a:gd name="T8" fmla="*/ 201612500 w 5"/>
                  <a:gd name="T9" fmla="*/ 86503523 h 7"/>
                  <a:gd name="T10" fmla="*/ 161290000 w 5"/>
                  <a:gd name="T11" fmla="*/ 43255050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" h="7">
                    <a:moveTo>
                      <a:pt x="4" y="1"/>
                    </a:moveTo>
                    <a:cubicBezTo>
                      <a:pt x="0" y="0"/>
                      <a:pt x="1" y="7"/>
                      <a:pt x="3" y="6"/>
                    </a:cubicBezTo>
                    <a:cubicBezTo>
                      <a:pt x="3" y="4"/>
                      <a:pt x="2" y="5"/>
                      <a:pt x="3" y="3"/>
                    </a:cubicBezTo>
                    <a:cubicBezTo>
                      <a:pt x="3" y="3"/>
                      <a:pt x="2" y="2"/>
                      <a:pt x="4" y="3"/>
                    </a:cubicBezTo>
                    <a:cubicBezTo>
                      <a:pt x="4" y="3"/>
                      <a:pt x="4" y="2"/>
                      <a:pt x="5" y="2"/>
                    </a:cubicBezTo>
                    <a:cubicBezTo>
                      <a:pt x="5" y="2"/>
                      <a:pt x="5" y="1"/>
                      <a:pt x="4" y="1"/>
                    </a:cubicBezTo>
                    <a:close/>
                  </a:path>
                </a:pathLst>
              </a:custGeom>
              <a:solidFill>
                <a:srgbClr val="FFDF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30" name="Freeform 184"/>
              <p:cNvSpPr>
                <a:spLocks/>
              </p:cNvSpPr>
              <p:nvPr/>
            </p:nvSpPr>
            <p:spPr bwMode="auto">
              <a:xfrm>
                <a:off x="5694363" y="3798888"/>
                <a:ext cx="449263" cy="352425"/>
              </a:xfrm>
              <a:custGeom>
                <a:avLst/>
                <a:gdLst>
                  <a:gd name="T0" fmla="*/ 2147483646 w 70"/>
                  <a:gd name="T1" fmla="*/ 0 h 55"/>
                  <a:gd name="T2" fmla="*/ 1194545391 w 70"/>
                  <a:gd name="T3" fmla="*/ 821182289 h 55"/>
                  <a:gd name="T4" fmla="*/ 823826399 w 70"/>
                  <a:gd name="T5" fmla="*/ 1354945970 h 55"/>
                  <a:gd name="T6" fmla="*/ 2141944787 w 70"/>
                  <a:gd name="T7" fmla="*/ 328472915 h 55"/>
                  <a:gd name="T8" fmla="*/ 2147483646 w 70"/>
                  <a:gd name="T9" fmla="*/ 0 h 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0" h="55">
                    <a:moveTo>
                      <a:pt x="70" y="0"/>
                    </a:moveTo>
                    <a:cubicBezTo>
                      <a:pt x="49" y="9"/>
                      <a:pt x="48" y="5"/>
                      <a:pt x="29" y="20"/>
                    </a:cubicBezTo>
                    <a:cubicBezTo>
                      <a:pt x="19" y="27"/>
                      <a:pt x="0" y="55"/>
                      <a:pt x="20" y="33"/>
                    </a:cubicBezTo>
                    <a:cubicBezTo>
                      <a:pt x="27" y="25"/>
                      <a:pt x="41" y="9"/>
                      <a:pt x="52" y="8"/>
                    </a:cubicBezTo>
                    <a:cubicBezTo>
                      <a:pt x="54" y="8"/>
                      <a:pt x="68" y="1"/>
                      <a:pt x="70" y="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31" name="Freeform 185"/>
              <p:cNvSpPr>
                <a:spLocks/>
              </p:cNvSpPr>
              <p:nvPr/>
            </p:nvSpPr>
            <p:spPr bwMode="auto">
              <a:xfrm>
                <a:off x="5757863" y="3887788"/>
                <a:ext cx="282575" cy="307975"/>
              </a:xfrm>
              <a:custGeom>
                <a:avLst/>
                <a:gdLst>
                  <a:gd name="T0" fmla="*/ 1814741605 w 44"/>
                  <a:gd name="T1" fmla="*/ 0 h 48"/>
                  <a:gd name="T2" fmla="*/ 1319811493 w 44"/>
                  <a:gd name="T3" fmla="*/ 370500341 h 48"/>
                  <a:gd name="T4" fmla="*/ 453687007 w 44"/>
                  <a:gd name="T5" fmla="*/ 1193839423 h 48"/>
                  <a:gd name="T6" fmla="*/ 494930113 w 44"/>
                  <a:gd name="T7" fmla="*/ 1317343814 h 48"/>
                  <a:gd name="T8" fmla="*/ 824881380 w 44"/>
                  <a:gd name="T9" fmla="*/ 905671065 h 48"/>
                  <a:gd name="T10" fmla="*/ 1649762760 w 44"/>
                  <a:gd name="T11" fmla="*/ 205836374 h 48"/>
                  <a:gd name="T12" fmla="*/ 1814741605 w 44"/>
                  <a:gd name="T13" fmla="*/ 0 h 4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4" h="48">
                    <a:moveTo>
                      <a:pt x="44" y="0"/>
                    </a:moveTo>
                    <a:cubicBezTo>
                      <a:pt x="42" y="4"/>
                      <a:pt x="36" y="7"/>
                      <a:pt x="32" y="9"/>
                    </a:cubicBezTo>
                    <a:cubicBezTo>
                      <a:pt x="26" y="11"/>
                      <a:pt x="14" y="22"/>
                      <a:pt x="11" y="29"/>
                    </a:cubicBezTo>
                    <a:cubicBezTo>
                      <a:pt x="9" y="33"/>
                      <a:pt x="0" y="48"/>
                      <a:pt x="12" y="32"/>
                    </a:cubicBezTo>
                    <a:cubicBezTo>
                      <a:pt x="15" y="28"/>
                      <a:pt x="17" y="26"/>
                      <a:pt x="20" y="22"/>
                    </a:cubicBezTo>
                    <a:cubicBezTo>
                      <a:pt x="25" y="15"/>
                      <a:pt x="34" y="12"/>
                      <a:pt x="40" y="5"/>
                    </a:cubicBezTo>
                    <a:cubicBezTo>
                      <a:pt x="40" y="4"/>
                      <a:pt x="43" y="1"/>
                      <a:pt x="44" y="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32" name="Freeform 186"/>
              <p:cNvSpPr>
                <a:spLocks/>
              </p:cNvSpPr>
              <p:nvPr/>
            </p:nvSpPr>
            <p:spPr bwMode="auto">
              <a:xfrm>
                <a:off x="5829300" y="3952875"/>
                <a:ext cx="223838" cy="255587"/>
              </a:xfrm>
              <a:custGeom>
                <a:avLst/>
                <a:gdLst>
                  <a:gd name="T0" fmla="*/ 1431527150 w 35"/>
                  <a:gd name="T1" fmla="*/ 0 h 40"/>
                  <a:gd name="T2" fmla="*/ 409009584 w 35"/>
                  <a:gd name="T3" fmla="*/ 1143183144 h 40"/>
                  <a:gd name="T4" fmla="*/ 0 w 35"/>
                  <a:gd name="T5" fmla="*/ 1633117864 h 40"/>
                  <a:gd name="T6" fmla="*/ 409009584 w 35"/>
                  <a:gd name="T7" fmla="*/ 1224836801 h 40"/>
                  <a:gd name="T8" fmla="*/ 981619165 w 35"/>
                  <a:gd name="T9" fmla="*/ 571588377 h 40"/>
                  <a:gd name="T10" fmla="*/ 1431527150 w 35"/>
                  <a:gd name="T11" fmla="*/ 0 h 4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5" h="40">
                    <a:moveTo>
                      <a:pt x="35" y="0"/>
                    </a:moveTo>
                    <a:cubicBezTo>
                      <a:pt x="25" y="6"/>
                      <a:pt x="19" y="19"/>
                      <a:pt x="10" y="28"/>
                    </a:cubicBezTo>
                    <a:cubicBezTo>
                      <a:pt x="6" y="31"/>
                      <a:pt x="0" y="40"/>
                      <a:pt x="0" y="40"/>
                    </a:cubicBezTo>
                    <a:cubicBezTo>
                      <a:pt x="1" y="40"/>
                      <a:pt x="6" y="35"/>
                      <a:pt x="10" y="30"/>
                    </a:cubicBezTo>
                    <a:cubicBezTo>
                      <a:pt x="15" y="23"/>
                      <a:pt x="19" y="24"/>
                      <a:pt x="24" y="14"/>
                    </a:cubicBezTo>
                    <a:cubicBezTo>
                      <a:pt x="27" y="10"/>
                      <a:pt x="32" y="2"/>
                      <a:pt x="35" y="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33" name="Freeform 187"/>
              <p:cNvSpPr>
                <a:spLocks/>
              </p:cNvSpPr>
              <p:nvPr/>
            </p:nvSpPr>
            <p:spPr bwMode="auto">
              <a:xfrm>
                <a:off x="5854700" y="3965575"/>
                <a:ext cx="268288" cy="301625"/>
              </a:xfrm>
              <a:custGeom>
                <a:avLst/>
                <a:gdLst>
                  <a:gd name="T0" fmla="*/ 1713772642 w 42"/>
                  <a:gd name="T1" fmla="*/ 0 h 47"/>
                  <a:gd name="T2" fmla="*/ 979295915 w 42"/>
                  <a:gd name="T3" fmla="*/ 700142218 h 47"/>
                  <a:gd name="T4" fmla="*/ 530456478 w 42"/>
                  <a:gd name="T5" fmla="*/ 1276733702 h 47"/>
                  <a:gd name="T6" fmla="*/ 367235170 w 42"/>
                  <a:gd name="T7" fmla="*/ 1606217301 h 47"/>
                  <a:gd name="T8" fmla="*/ 816080994 w 42"/>
                  <a:gd name="T9" fmla="*/ 1029625816 h 47"/>
                  <a:gd name="T10" fmla="*/ 1591363048 w 42"/>
                  <a:gd name="T11" fmla="*/ 123557152 h 47"/>
                  <a:gd name="T12" fmla="*/ 1713772642 w 42"/>
                  <a:gd name="T13" fmla="*/ 0 h 4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2" h="47">
                    <a:moveTo>
                      <a:pt x="42" y="0"/>
                    </a:moveTo>
                    <a:cubicBezTo>
                      <a:pt x="37" y="4"/>
                      <a:pt x="33" y="12"/>
                      <a:pt x="24" y="17"/>
                    </a:cubicBezTo>
                    <a:cubicBezTo>
                      <a:pt x="19" y="21"/>
                      <a:pt x="16" y="25"/>
                      <a:pt x="13" y="31"/>
                    </a:cubicBezTo>
                    <a:cubicBezTo>
                      <a:pt x="13" y="32"/>
                      <a:pt x="0" y="47"/>
                      <a:pt x="9" y="39"/>
                    </a:cubicBezTo>
                    <a:cubicBezTo>
                      <a:pt x="14" y="34"/>
                      <a:pt x="16" y="31"/>
                      <a:pt x="20" y="25"/>
                    </a:cubicBezTo>
                    <a:cubicBezTo>
                      <a:pt x="24" y="17"/>
                      <a:pt x="32" y="18"/>
                      <a:pt x="39" y="3"/>
                    </a:cubicBezTo>
                    <a:cubicBezTo>
                      <a:pt x="40" y="1"/>
                      <a:pt x="41" y="0"/>
                      <a:pt x="42" y="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34" name="Freeform 188"/>
              <p:cNvSpPr>
                <a:spLocks/>
              </p:cNvSpPr>
              <p:nvPr/>
            </p:nvSpPr>
            <p:spPr bwMode="auto">
              <a:xfrm>
                <a:off x="5918200" y="3946525"/>
                <a:ext cx="263525" cy="320675"/>
              </a:xfrm>
              <a:custGeom>
                <a:avLst/>
                <a:gdLst>
                  <a:gd name="T0" fmla="*/ 1445916683 w 41"/>
                  <a:gd name="T1" fmla="*/ 287934083 h 50"/>
                  <a:gd name="T2" fmla="*/ 1404607532 w 41"/>
                  <a:gd name="T3" fmla="*/ 329063858 h 50"/>
                  <a:gd name="T4" fmla="*/ 619682251 w 41"/>
                  <a:gd name="T5" fmla="*/ 1398521397 h 50"/>
                  <a:gd name="T6" fmla="*/ 784925281 w 41"/>
                  <a:gd name="T7" fmla="*/ 1357391621 h 50"/>
                  <a:gd name="T8" fmla="*/ 1363291954 w 41"/>
                  <a:gd name="T9" fmla="*/ 658127716 h 50"/>
                  <a:gd name="T10" fmla="*/ 1693790869 w 41"/>
                  <a:gd name="T11" fmla="*/ 0 h 50"/>
                  <a:gd name="T12" fmla="*/ 1445916683 w 41"/>
                  <a:gd name="T13" fmla="*/ 287934083 h 5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1" h="50">
                    <a:moveTo>
                      <a:pt x="35" y="7"/>
                    </a:moveTo>
                    <a:cubicBezTo>
                      <a:pt x="34" y="8"/>
                      <a:pt x="34" y="8"/>
                      <a:pt x="34" y="8"/>
                    </a:cubicBezTo>
                    <a:cubicBezTo>
                      <a:pt x="28" y="21"/>
                      <a:pt x="24" y="24"/>
                      <a:pt x="15" y="34"/>
                    </a:cubicBezTo>
                    <a:cubicBezTo>
                      <a:pt x="0" y="50"/>
                      <a:pt x="11" y="42"/>
                      <a:pt x="19" y="33"/>
                    </a:cubicBezTo>
                    <a:cubicBezTo>
                      <a:pt x="25" y="26"/>
                      <a:pt x="29" y="24"/>
                      <a:pt x="33" y="16"/>
                    </a:cubicBezTo>
                    <a:cubicBezTo>
                      <a:pt x="34" y="14"/>
                      <a:pt x="41" y="0"/>
                      <a:pt x="41" y="0"/>
                    </a:cubicBezTo>
                    <a:cubicBezTo>
                      <a:pt x="40" y="0"/>
                      <a:pt x="35" y="6"/>
                      <a:pt x="35" y="7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35" name="Freeform 189"/>
              <p:cNvSpPr>
                <a:spLocks/>
              </p:cNvSpPr>
              <p:nvPr/>
            </p:nvSpPr>
            <p:spPr bwMode="auto">
              <a:xfrm>
                <a:off x="6291263" y="4125913"/>
                <a:ext cx="454025" cy="274637"/>
              </a:xfrm>
              <a:custGeom>
                <a:avLst/>
                <a:gdLst>
                  <a:gd name="T0" fmla="*/ 286246776 w 71"/>
                  <a:gd name="T1" fmla="*/ 530304886 h 43"/>
                  <a:gd name="T2" fmla="*/ 122676276 w 71"/>
                  <a:gd name="T3" fmla="*/ 1182982910 h 43"/>
                  <a:gd name="T4" fmla="*/ 408923052 w 71"/>
                  <a:gd name="T5" fmla="*/ 1182982910 h 43"/>
                  <a:gd name="T6" fmla="*/ 1104092879 w 71"/>
                  <a:gd name="T7" fmla="*/ 1631701447 h 43"/>
                  <a:gd name="T8" fmla="*/ 1758374878 w 71"/>
                  <a:gd name="T9" fmla="*/ 1590908272 h 43"/>
                  <a:gd name="T10" fmla="*/ 2126403706 w 71"/>
                  <a:gd name="T11" fmla="*/ 1223776085 h 43"/>
                  <a:gd name="T12" fmla="*/ 2147483646 w 71"/>
                  <a:gd name="T13" fmla="*/ 693471199 h 43"/>
                  <a:gd name="T14" fmla="*/ 2147483646 w 71"/>
                  <a:gd name="T15" fmla="*/ 489511711 h 43"/>
                  <a:gd name="T16" fmla="*/ 2126403706 w 71"/>
                  <a:gd name="T17" fmla="*/ 856643898 h 43"/>
                  <a:gd name="T18" fmla="*/ 1758374878 w 71"/>
                  <a:gd name="T19" fmla="*/ 652684411 h 43"/>
                  <a:gd name="T20" fmla="*/ 1226775550 w 71"/>
                  <a:gd name="T21" fmla="*/ 734264374 h 43"/>
                  <a:gd name="T22" fmla="*/ 776958275 w 71"/>
                  <a:gd name="T23" fmla="*/ 775057549 h 43"/>
                  <a:gd name="T24" fmla="*/ 531599328 w 71"/>
                  <a:gd name="T25" fmla="*/ 693471199 h 43"/>
                  <a:gd name="T26" fmla="*/ 327140999 w 71"/>
                  <a:gd name="T27" fmla="*/ 448718537 h 43"/>
                  <a:gd name="T28" fmla="*/ 286246776 w 71"/>
                  <a:gd name="T29" fmla="*/ 530304886 h 4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71" h="43">
                    <a:moveTo>
                      <a:pt x="7" y="13"/>
                    </a:moveTo>
                    <a:cubicBezTo>
                      <a:pt x="4" y="16"/>
                      <a:pt x="0" y="25"/>
                      <a:pt x="3" y="29"/>
                    </a:cubicBezTo>
                    <a:cubicBezTo>
                      <a:pt x="5" y="31"/>
                      <a:pt x="10" y="23"/>
                      <a:pt x="10" y="29"/>
                    </a:cubicBezTo>
                    <a:cubicBezTo>
                      <a:pt x="10" y="42"/>
                      <a:pt x="25" y="39"/>
                      <a:pt x="27" y="40"/>
                    </a:cubicBezTo>
                    <a:cubicBezTo>
                      <a:pt x="31" y="43"/>
                      <a:pt x="38" y="42"/>
                      <a:pt x="43" y="39"/>
                    </a:cubicBezTo>
                    <a:cubicBezTo>
                      <a:pt x="46" y="38"/>
                      <a:pt x="48" y="29"/>
                      <a:pt x="52" y="30"/>
                    </a:cubicBezTo>
                    <a:cubicBezTo>
                      <a:pt x="58" y="32"/>
                      <a:pt x="69" y="24"/>
                      <a:pt x="70" y="17"/>
                    </a:cubicBezTo>
                    <a:cubicBezTo>
                      <a:pt x="71" y="12"/>
                      <a:pt x="70" y="0"/>
                      <a:pt x="67" y="12"/>
                    </a:cubicBezTo>
                    <a:cubicBezTo>
                      <a:pt x="65" y="18"/>
                      <a:pt x="59" y="24"/>
                      <a:pt x="52" y="21"/>
                    </a:cubicBezTo>
                    <a:cubicBezTo>
                      <a:pt x="45" y="18"/>
                      <a:pt x="41" y="33"/>
                      <a:pt x="43" y="16"/>
                    </a:cubicBezTo>
                    <a:cubicBezTo>
                      <a:pt x="43" y="9"/>
                      <a:pt x="35" y="9"/>
                      <a:pt x="30" y="18"/>
                    </a:cubicBezTo>
                    <a:cubicBezTo>
                      <a:pt x="27" y="23"/>
                      <a:pt x="20" y="31"/>
                      <a:pt x="19" y="19"/>
                    </a:cubicBezTo>
                    <a:cubicBezTo>
                      <a:pt x="17" y="21"/>
                      <a:pt x="14" y="25"/>
                      <a:pt x="13" y="17"/>
                    </a:cubicBezTo>
                    <a:cubicBezTo>
                      <a:pt x="12" y="14"/>
                      <a:pt x="14" y="9"/>
                      <a:pt x="8" y="11"/>
                    </a:cubicBezTo>
                    <a:cubicBezTo>
                      <a:pt x="7" y="11"/>
                      <a:pt x="7" y="12"/>
                      <a:pt x="7" y="13"/>
                    </a:cubicBezTo>
                    <a:close/>
                  </a:path>
                </a:pathLst>
              </a:custGeom>
              <a:solidFill>
                <a:srgbClr val="E856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36" name="Freeform 190"/>
              <p:cNvSpPr>
                <a:spLocks/>
              </p:cNvSpPr>
              <p:nvPr/>
            </p:nvSpPr>
            <p:spPr bwMode="auto">
              <a:xfrm>
                <a:off x="6361113" y="3990975"/>
                <a:ext cx="103188" cy="563562"/>
              </a:xfrm>
              <a:custGeom>
                <a:avLst/>
                <a:gdLst>
                  <a:gd name="T0" fmla="*/ 374333818 w 16"/>
                  <a:gd name="T1" fmla="*/ 0 h 88"/>
                  <a:gd name="T2" fmla="*/ 124780089 w 16"/>
                  <a:gd name="T3" fmla="*/ 1845569488 h 88"/>
                  <a:gd name="T4" fmla="*/ 374333818 w 16"/>
                  <a:gd name="T5" fmla="*/ 2147483646 h 88"/>
                  <a:gd name="T6" fmla="*/ 207962516 w 16"/>
                  <a:gd name="T7" fmla="*/ 779239739 h 88"/>
                  <a:gd name="T8" fmla="*/ 374333818 w 16"/>
                  <a:gd name="T9" fmla="*/ 0 h 8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88">
                    <a:moveTo>
                      <a:pt x="9" y="0"/>
                    </a:moveTo>
                    <a:cubicBezTo>
                      <a:pt x="5" y="22"/>
                      <a:pt x="1" y="21"/>
                      <a:pt x="3" y="45"/>
                    </a:cubicBezTo>
                    <a:cubicBezTo>
                      <a:pt x="4" y="57"/>
                      <a:pt x="16" y="88"/>
                      <a:pt x="9" y="59"/>
                    </a:cubicBezTo>
                    <a:cubicBezTo>
                      <a:pt x="6" y="49"/>
                      <a:pt x="0" y="28"/>
                      <a:pt x="5" y="19"/>
                    </a:cubicBezTo>
                    <a:cubicBezTo>
                      <a:pt x="6" y="17"/>
                      <a:pt x="8" y="1"/>
                      <a:pt x="9" y="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37" name="Freeform 191"/>
              <p:cNvSpPr>
                <a:spLocks/>
              </p:cNvSpPr>
              <p:nvPr/>
            </p:nvSpPr>
            <p:spPr bwMode="auto">
              <a:xfrm>
                <a:off x="6430963" y="4125913"/>
                <a:ext cx="103188" cy="403225"/>
              </a:xfrm>
              <a:custGeom>
                <a:avLst/>
                <a:gdLst>
                  <a:gd name="T0" fmla="*/ 0 w 16"/>
                  <a:gd name="T1" fmla="*/ 0 h 63"/>
                  <a:gd name="T2" fmla="*/ 41591213 w 16"/>
                  <a:gd name="T3" fmla="*/ 573513958 h 63"/>
                  <a:gd name="T4" fmla="*/ 291151391 w 16"/>
                  <a:gd name="T5" fmla="*/ 1761498013 h 63"/>
                  <a:gd name="T6" fmla="*/ 415931480 w 16"/>
                  <a:gd name="T7" fmla="*/ 1802460553 h 63"/>
                  <a:gd name="T8" fmla="*/ 249560178 w 16"/>
                  <a:gd name="T9" fmla="*/ 1269915535 h 63"/>
                  <a:gd name="T10" fmla="*/ 124780089 w 16"/>
                  <a:gd name="T11" fmla="*/ 245788039 h 63"/>
                  <a:gd name="T12" fmla="*/ 0 w 16"/>
                  <a:gd name="T13" fmla="*/ 0 h 6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6" h="63">
                    <a:moveTo>
                      <a:pt x="0" y="0"/>
                    </a:moveTo>
                    <a:cubicBezTo>
                      <a:pt x="2" y="4"/>
                      <a:pt x="2" y="10"/>
                      <a:pt x="1" y="14"/>
                    </a:cubicBezTo>
                    <a:cubicBezTo>
                      <a:pt x="0" y="20"/>
                      <a:pt x="3" y="37"/>
                      <a:pt x="7" y="43"/>
                    </a:cubicBezTo>
                    <a:cubicBezTo>
                      <a:pt x="9" y="47"/>
                      <a:pt x="16" y="63"/>
                      <a:pt x="10" y="44"/>
                    </a:cubicBezTo>
                    <a:cubicBezTo>
                      <a:pt x="8" y="39"/>
                      <a:pt x="7" y="36"/>
                      <a:pt x="6" y="31"/>
                    </a:cubicBezTo>
                    <a:cubicBezTo>
                      <a:pt x="3" y="24"/>
                      <a:pt x="5" y="14"/>
                      <a:pt x="3" y="6"/>
                    </a:cubicBezTo>
                    <a:cubicBezTo>
                      <a:pt x="2" y="5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38" name="Freeform 192"/>
              <p:cNvSpPr>
                <a:spLocks/>
              </p:cNvSpPr>
              <p:nvPr/>
            </p:nvSpPr>
            <p:spPr bwMode="auto">
              <a:xfrm>
                <a:off x="6489700" y="4144963"/>
                <a:ext cx="95250" cy="333375"/>
              </a:xfrm>
              <a:custGeom>
                <a:avLst/>
                <a:gdLst>
                  <a:gd name="T0" fmla="*/ 0 w 15"/>
                  <a:gd name="T1" fmla="*/ 0 h 52"/>
                  <a:gd name="T2" fmla="*/ 403225000 w 15"/>
                  <a:gd name="T3" fmla="*/ 1520760584 h 52"/>
                  <a:gd name="T4" fmla="*/ 604837500 w 15"/>
                  <a:gd name="T5" fmla="*/ 2137286358 h 52"/>
                  <a:gd name="T6" fmla="*/ 443547500 w 15"/>
                  <a:gd name="T7" fmla="*/ 1561861875 h 52"/>
                  <a:gd name="T8" fmla="*/ 241935000 w 15"/>
                  <a:gd name="T9" fmla="*/ 698728356 h 52"/>
                  <a:gd name="T10" fmla="*/ 0 w 15"/>
                  <a:gd name="T11" fmla="*/ 0 h 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5" h="52">
                    <a:moveTo>
                      <a:pt x="0" y="0"/>
                    </a:moveTo>
                    <a:cubicBezTo>
                      <a:pt x="0" y="12"/>
                      <a:pt x="7" y="25"/>
                      <a:pt x="10" y="37"/>
                    </a:cubicBezTo>
                    <a:cubicBezTo>
                      <a:pt x="11" y="43"/>
                      <a:pt x="14" y="52"/>
                      <a:pt x="15" y="52"/>
                    </a:cubicBezTo>
                    <a:cubicBezTo>
                      <a:pt x="15" y="52"/>
                      <a:pt x="14" y="44"/>
                      <a:pt x="11" y="38"/>
                    </a:cubicBezTo>
                    <a:cubicBezTo>
                      <a:pt x="8" y="30"/>
                      <a:pt x="11" y="28"/>
                      <a:pt x="6" y="17"/>
                    </a:cubicBezTo>
                    <a:cubicBezTo>
                      <a:pt x="4" y="13"/>
                      <a:pt x="0" y="5"/>
                      <a:pt x="0" y="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39" name="Freeform 193"/>
              <p:cNvSpPr>
                <a:spLocks/>
              </p:cNvSpPr>
              <p:nvPr/>
            </p:nvSpPr>
            <p:spPr bwMode="auto">
              <a:xfrm>
                <a:off x="6527800" y="4106863"/>
                <a:ext cx="109538" cy="384175"/>
              </a:xfrm>
              <a:custGeom>
                <a:avLst/>
                <a:gdLst>
                  <a:gd name="T0" fmla="*/ 0 w 17"/>
                  <a:gd name="T1" fmla="*/ 0 h 60"/>
                  <a:gd name="T2" fmla="*/ 207587397 w 17"/>
                  <a:gd name="T3" fmla="*/ 983936204 h 60"/>
                  <a:gd name="T4" fmla="*/ 415174794 w 17"/>
                  <a:gd name="T5" fmla="*/ 1639895808 h 60"/>
                  <a:gd name="T6" fmla="*/ 622762190 w 17"/>
                  <a:gd name="T7" fmla="*/ 1967872408 h 60"/>
                  <a:gd name="T8" fmla="*/ 373659892 w 17"/>
                  <a:gd name="T9" fmla="*/ 1311912805 h 60"/>
                  <a:gd name="T10" fmla="*/ 41514902 w 17"/>
                  <a:gd name="T11" fmla="*/ 122993626 h 60"/>
                  <a:gd name="T12" fmla="*/ 0 w 17"/>
                  <a:gd name="T13" fmla="*/ 0 h 6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7" h="60">
                    <a:moveTo>
                      <a:pt x="0" y="0"/>
                    </a:moveTo>
                    <a:cubicBezTo>
                      <a:pt x="0" y="6"/>
                      <a:pt x="5" y="13"/>
                      <a:pt x="5" y="24"/>
                    </a:cubicBezTo>
                    <a:cubicBezTo>
                      <a:pt x="5" y="30"/>
                      <a:pt x="7" y="35"/>
                      <a:pt x="10" y="40"/>
                    </a:cubicBezTo>
                    <a:cubicBezTo>
                      <a:pt x="11" y="41"/>
                      <a:pt x="17" y="60"/>
                      <a:pt x="15" y="48"/>
                    </a:cubicBezTo>
                    <a:cubicBezTo>
                      <a:pt x="14" y="42"/>
                      <a:pt x="12" y="38"/>
                      <a:pt x="9" y="32"/>
                    </a:cubicBezTo>
                    <a:cubicBezTo>
                      <a:pt x="5" y="24"/>
                      <a:pt x="10" y="18"/>
                      <a:pt x="1" y="3"/>
                    </a:cubicBezTo>
                    <a:cubicBezTo>
                      <a:pt x="0" y="2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40" name="Freeform 194"/>
              <p:cNvSpPr>
                <a:spLocks/>
              </p:cNvSpPr>
              <p:nvPr/>
            </p:nvSpPr>
            <p:spPr bwMode="auto">
              <a:xfrm>
                <a:off x="6559550" y="4098925"/>
                <a:ext cx="109538" cy="328612"/>
              </a:xfrm>
              <a:custGeom>
                <a:avLst/>
                <a:gdLst>
                  <a:gd name="T0" fmla="*/ 207587397 w 17"/>
                  <a:gd name="T1" fmla="*/ 415172267 h 51"/>
                  <a:gd name="T2" fmla="*/ 539725943 w 17"/>
                  <a:gd name="T3" fmla="*/ 1370060748 h 51"/>
                  <a:gd name="T4" fmla="*/ 581247288 w 17"/>
                  <a:gd name="T5" fmla="*/ 1203995708 h 51"/>
                  <a:gd name="T6" fmla="*/ 332138546 w 17"/>
                  <a:gd name="T7" fmla="*/ 498201565 h 51"/>
                  <a:gd name="T8" fmla="*/ 0 w 17"/>
                  <a:gd name="T9" fmla="*/ 0 h 51"/>
                  <a:gd name="T10" fmla="*/ 207587397 w 17"/>
                  <a:gd name="T11" fmla="*/ 415172267 h 5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" h="51">
                    <a:moveTo>
                      <a:pt x="5" y="10"/>
                    </a:moveTo>
                    <a:cubicBezTo>
                      <a:pt x="11" y="20"/>
                      <a:pt x="10" y="22"/>
                      <a:pt x="13" y="33"/>
                    </a:cubicBezTo>
                    <a:cubicBezTo>
                      <a:pt x="17" y="51"/>
                      <a:pt x="17" y="39"/>
                      <a:pt x="14" y="29"/>
                    </a:cubicBezTo>
                    <a:cubicBezTo>
                      <a:pt x="12" y="23"/>
                      <a:pt x="13" y="19"/>
                      <a:pt x="8" y="12"/>
                    </a:cubicBezTo>
                    <a:cubicBezTo>
                      <a:pt x="7" y="11"/>
                      <a:pt x="0" y="0"/>
                      <a:pt x="0" y="0"/>
                    </a:cubicBezTo>
                    <a:cubicBezTo>
                      <a:pt x="0" y="1"/>
                      <a:pt x="4" y="9"/>
                      <a:pt x="5" y="1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41" name="Freeform 195"/>
              <p:cNvSpPr>
                <a:spLocks/>
              </p:cNvSpPr>
              <p:nvPr/>
            </p:nvSpPr>
            <p:spPr bwMode="auto">
              <a:xfrm>
                <a:off x="6637338" y="4010025"/>
                <a:ext cx="160338" cy="390525"/>
              </a:xfrm>
              <a:custGeom>
                <a:avLst/>
                <a:gdLst>
                  <a:gd name="T0" fmla="*/ 123402538 w 25"/>
                  <a:gd name="T1" fmla="*/ 368873270 h 61"/>
                  <a:gd name="T2" fmla="*/ 205668759 w 25"/>
                  <a:gd name="T3" fmla="*/ 409859189 h 61"/>
                  <a:gd name="T4" fmla="*/ 740395989 w 25"/>
                  <a:gd name="T5" fmla="*/ 1639449558 h 61"/>
                  <a:gd name="T6" fmla="*/ 781532307 w 25"/>
                  <a:gd name="T7" fmla="*/ 1434519964 h 61"/>
                  <a:gd name="T8" fmla="*/ 452467422 w 25"/>
                  <a:gd name="T9" fmla="*/ 614795185 h 61"/>
                  <a:gd name="T10" fmla="*/ 0 w 25"/>
                  <a:gd name="T11" fmla="*/ 0 h 61"/>
                  <a:gd name="T12" fmla="*/ 123402538 w 25"/>
                  <a:gd name="T13" fmla="*/ 368873270 h 6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5" h="61">
                    <a:moveTo>
                      <a:pt x="3" y="9"/>
                    </a:moveTo>
                    <a:cubicBezTo>
                      <a:pt x="5" y="10"/>
                      <a:pt x="5" y="10"/>
                      <a:pt x="5" y="10"/>
                    </a:cubicBezTo>
                    <a:cubicBezTo>
                      <a:pt x="12" y="22"/>
                      <a:pt x="14" y="27"/>
                      <a:pt x="18" y="40"/>
                    </a:cubicBezTo>
                    <a:cubicBezTo>
                      <a:pt x="25" y="61"/>
                      <a:pt x="23" y="47"/>
                      <a:pt x="19" y="35"/>
                    </a:cubicBezTo>
                    <a:cubicBezTo>
                      <a:pt x="16" y="27"/>
                      <a:pt x="16" y="23"/>
                      <a:pt x="11" y="15"/>
                    </a:cubicBezTo>
                    <a:cubicBezTo>
                      <a:pt x="9" y="13"/>
                      <a:pt x="1" y="0"/>
                      <a:pt x="0" y="0"/>
                    </a:cubicBezTo>
                    <a:cubicBezTo>
                      <a:pt x="0" y="1"/>
                      <a:pt x="3" y="8"/>
                      <a:pt x="3" y="9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42" name="Freeform 196"/>
              <p:cNvSpPr>
                <a:spLocks/>
              </p:cNvSpPr>
              <p:nvPr/>
            </p:nvSpPr>
            <p:spPr bwMode="auto">
              <a:xfrm>
                <a:off x="6297613" y="4035425"/>
                <a:ext cx="69850" cy="411162"/>
              </a:xfrm>
              <a:custGeom>
                <a:avLst/>
                <a:gdLst>
                  <a:gd name="T0" fmla="*/ 403225000 w 11"/>
                  <a:gd name="T1" fmla="*/ 0 h 64"/>
                  <a:gd name="T2" fmla="*/ 241935000 w 11"/>
                  <a:gd name="T3" fmla="*/ 536547137 h 64"/>
                  <a:gd name="T4" fmla="*/ 40322500 w 11"/>
                  <a:gd name="T5" fmla="*/ 1774735802 h 64"/>
                  <a:gd name="T6" fmla="*/ 161290000 w 11"/>
                  <a:gd name="T7" fmla="*/ 1857282998 h 64"/>
                  <a:gd name="T8" fmla="*/ 161290000 w 11"/>
                  <a:gd name="T9" fmla="*/ 1279465476 h 64"/>
                  <a:gd name="T10" fmla="*/ 403225000 w 11"/>
                  <a:gd name="T11" fmla="*/ 247635163 h 64"/>
                  <a:gd name="T12" fmla="*/ 403225000 w 11"/>
                  <a:gd name="T13" fmla="*/ 0 h 6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1" h="64">
                    <a:moveTo>
                      <a:pt x="10" y="0"/>
                    </a:moveTo>
                    <a:cubicBezTo>
                      <a:pt x="11" y="4"/>
                      <a:pt x="9" y="10"/>
                      <a:pt x="6" y="13"/>
                    </a:cubicBezTo>
                    <a:cubicBezTo>
                      <a:pt x="3" y="18"/>
                      <a:pt x="0" y="35"/>
                      <a:pt x="1" y="43"/>
                    </a:cubicBezTo>
                    <a:cubicBezTo>
                      <a:pt x="2" y="47"/>
                      <a:pt x="3" y="64"/>
                      <a:pt x="4" y="45"/>
                    </a:cubicBezTo>
                    <a:cubicBezTo>
                      <a:pt x="4" y="39"/>
                      <a:pt x="4" y="36"/>
                      <a:pt x="4" y="31"/>
                    </a:cubicBezTo>
                    <a:cubicBezTo>
                      <a:pt x="4" y="23"/>
                      <a:pt x="10" y="15"/>
                      <a:pt x="10" y="6"/>
                    </a:cubicBezTo>
                    <a:cubicBezTo>
                      <a:pt x="10" y="5"/>
                      <a:pt x="11" y="1"/>
                      <a:pt x="10" y="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43" name="Freeform 197"/>
              <p:cNvSpPr>
                <a:spLocks/>
              </p:cNvSpPr>
              <p:nvPr/>
            </p:nvSpPr>
            <p:spPr bwMode="auto">
              <a:xfrm>
                <a:off x="6650038" y="3965575"/>
                <a:ext cx="242888" cy="512762"/>
              </a:xfrm>
              <a:custGeom>
                <a:avLst/>
                <a:gdLst>
                  <a:gd name="T0" fmla="*/ 0 w 38"/>
                  <a:gd name="T1" fmla="*/ 0 h 80"/>
                  <a:gd name="T2" fmla="*/ 1143938562 w 38"/>
                  <a:gd name="T3" fmla="*/ 1478953027 h 80"/>
                  <a:gd name="T4" fmla="*/ 1225651199 w 38"/>
                  <a:gd name="T5" fmla="*/ 2095183989 h 80"/>
                  <a:gd name="T6" fmla="*/ 490256644 w 38"/>
                  <a:gd name="T7" fmla="*/ 616230962 h 80"/>
                  <a:gd name="T8" fmla="*/ 0 w 38"/>
                  <a:gd name="T9" fmla="*/ 0 h 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8" h="80">
                    <a:moveTo>
                      <a:pt x="0" y="0"/>
                    </a:moveTo>
                    <a:cubicBezTo>
                      <a:pt x="15" y="17"/>
                      <a:pt x="17" y="14"/>
                      <a:pt x="28" y="36"/>
                    </a:cubicBezTo>
                    <a:cubicBezTo>
                      <a:pt x="33" y="47"/>
                      <a:pt x="38" y="80"/>
                      <a:pt x="30" y="51"/>
                    </a:cubicBezTo>
                    <a:cubicBezTo>
                      <a:pt x="27" y="41"/>
                      <a:pt x="22" y="20"/>
                      <a:pt x="12" y="15"/>
                    </a:cubicBezTo>
                    <a:cubicBezTo>
                      <a:pt x="11" y="14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44" name="Freeform 198"/>
              <p:cNvSpPr>
                <a:spLocks/>
              </p:cNvSpPr>
              <p:nvPr/>
            </p:nvSpPr>
            <p:spPr bwMode="auto">
              <a:xfrm>
                <a:off x="6688138" y="3824288"/>
                <a:ext cx="565150" cy="95250"/>
              </a:xfrm>
              <a:custGeom>
                <a:avLst/>
                <a:gdLst>
                  <a:gd name="T0" fmla="*/ 0 w 88"/>
                  <a:gd name="T1" fmla="*/ 0 h 15"/>
                  <a:gd name="T2" fmla="*/ 1773498499 w 88"/>
                  <a:gd name="T3" fmla="*/ 564515000 h 15"/>
                  <a:gd name="T4" fmla="*/ 2147483646 w 88"/>
                  <a:gd name="T5" fmla="*/ 443547500 h 15"/>
                  <a:gd name="T6" fmla="*/ 742395169 w 88"/>
                  <a:gd name="T7" fmla="*/ 282257500 h 15"/>
                  <a:gd name="T8" fmla="*/ 0 w 88"/>
                  <a:gd name="T9" fmla="*/ 0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8" h="15">
                    <a:moveTo>
                      <a:pt x="0" y="0"/>
                    </a:moveTo>
                    <a:cubicBezTo>
                      <a:pt x="21" y="8"/>
                      <a:pt x="19" y="12"/>
                      <a:pt x="43" y="14"/>
                    </a:cubicBezTo>
                    <a:cubicBezTo>
                      <a:pt x="55" y="15"/>
                      <a:pt x="88" y="8"/>
                      <a:pt x="58" y="11"/>
                    </a:cubicBezTo>
                    <a:cubicBezTo>
                      <a:pt x="48" y="11"/>
                      <a:pt x="27" y="14"/>
                      <a:pt x="18" y="7"/>
                    </a:cubicBezTo>
                    <a:cubicBezTo>
                      <a:pt x="16" y="6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45" name="Freeform 199"/>
              <p:cNvSpPr>
                <a:spLocks/>
              </p:cNvSpPr>
              <p:nvPr/>
            </p:nvSpPr>
            <p:spPr bwMode="auto">
              <a:xfrm>
                <a:off x="6823075" y="3805238"/>
                <a:ext cx="417513" cy="50800"/>
              </a:xfrm>
              <a:custGeom>
                <a:avLst/>
                <a:gdLst>
                  <a:gd name="T0" fmla="*/ 0 w 65"/>
                  <a:gd name="T1" fmla="*/ 161290000 h 8"/>
                  <a:gd name="T2" fmla="*/ 577619601 w 65"/>
                  <a:gd name="T3" fmla="*/ 241935000 h 8"/>
                  <a:gd name="T4" fmla="*/ 1815372217 w 65"/>
                  <a:gd name="T5" fmla="*/ 201612500 h 8"/>
                  <a:gd name="T6" fmla="*/ 1897892056 w 65"/>
                  <a:gd name="T7" fmla="*/ 80645000 h 8"/>
                  <a:gd name="T8" fmla="*/ 1320272455 w 65"/>
                  <a:gd name="T9" fmla="*/ 201612500 h 8"/>
                  <a:gd name="T10" fmla="*/ 288809800 w 65"/>
                  <a:gd name="T11" fmla="*/ 120967500 h 8"/>
                  <a:gd name="T12" fmla="*/ 0 w 65"/>
                  <a:gd name="T13" fmla="*/ 161290000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5" h="8">
                    <a:moveTo>
                      <a:pt x="0" y="4"/>
                    </a:moveTo>
                    <a:cubicBezTo>
                      <a:pt x="4" y="3"/>
                      <a:pt x="11" y="4"/>
                      <a:pt x="14" y="6"/>
                    </a:cubicBezTo>
                    <a:cubicBezTo>
                      <a:pt x="20" y="8"/>
                      <a:pt x="37" y="8"/>
                      <a:pt x="44" y="5"/>
                    </a:cubicBezTo>
                    <a:cubicBezTo>
                      <a:pt x="48" y="4"/>
                      <a:pt x="65" y="0"/>
                      <a:pt x="46" y="2"/>
                    </a:cubicBezTo>
                    <a:cubicBezTo>
                      <a:pt x="40" y="3"/>
                      <a:pt x="37" y="4"/>
                      <a:pt x="32" y="5"/>
                    </a:cubicBezTo>
                    <a:cubicBezTo>
                      <a:pt x="24" y="6"/>
                      <a:pt x="15" y="2"/>
                      <a:pt x="7" y="3"/>
                    </a:cubicBezTo>
                    <a:cubicBezTo>
                      <a:pt x="6" y="3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46" name="Freeform 200"/>
              <p:cNvSpPr>
                <a:spLocks/>
              </p:cNvSpPr>
              <p:nvPr/>
            </p:nvSpPr>
            <p:spPr bwMode="auto">
              <a:xfrm>
                <a:off x="6854825" y="3740150"/>
                <a:ext cx="346075" cy="58737"/>
              </a:xfrm>
              <a:custGeom>
                <a:avLst/>
                <a:gdLst>
                  <a:gd name="T0" fmla="*/ 0 w 54"/>
                  <a:gd name="T1" fmla="*/ 255558161 h 9"/>
                  <a:gd name="T2" fmla="*/ 1560759797 w 54"/>
                  <a:gd name="T3" fmla="*/ 127779080 h 9"/>
                  <a:gd name="T4" fmla="*/ 2147483646 w 54"/>
                  <a:gd name="T5" fmla="*/ 42590851 h 9"/>
                  <a:gd name="T6" fmla="*/ 1601833773 w 54"/>
                  <a:gd name="T7" fmla="*/ 85188229 h 9"/>
                  <a:gd name="T8" fmla="*/ 739305923 w 54"/>
                  <a:gd name="T9" fmla="*/ 170369932 h 9"/>
                  <a:gd name="T10" fmla="*/ 0 w 54"/>
                  <a:gd name="T11" fmla="*/ 255558161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4" h="9">
                    <a:moveTo>
                      <a:pt x="0" y="6"/>
                    </a:moveTo>
                    <a:cubicBezTo>
                      <a:pt x="12" y="9"/>
                      <a:pt x="26" y="4"/>
                      <a:pt x="38" y="3"/>
                    </a:cubicBezTo>
                    <a:cubicBezTo>
                      <a:pt x="44" y="3"/>
                      <a:pt x="54" y="1"/>
                      <a:pt x="54" y="1"/>
                    </a:cubicBezTo>
                    <a:cubicBezTo>
                      <a:pt x="54" y="0"/>
                      <a:pt x="46" y="1"/>
                      <a:pt x="39" y="2"/>
                    </a:cubicBezTo>
                    <a:cubicBezTo>
                      <a:pt x="31" y="3"/>
                      <a:pt x="29" y="0"/>
                      <a:pt x="18" y="4"/>
                    </a:cubicBezTo>
                    <a:cubicBezTo>
                      <a:pt x="14" y="5"/>
                      <a:pt x="5" y="7"/>
                      <a:pt x="0" y="6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47" name="Freeform 201"/>
              <p:cNvSpPr>
                <a:spLocks/>
              </p:cNvSpPr>
              <p:nvPr/>
            </p:nvSpPr>
            <p:spPr bwMode="auto">
              <a:xfrm>
                <a:off x="6823075" y="3695700"/>
                <a:ext cx="396875" cy="44450"/>
              </a:xfrm>
              <a:custGeom>
                <a:avLst/>
                <a:gdLst>
                  <a:gd name="T0" fmla="*/ 0 w 62"/>
                  <a:gd name="T1" fmla="*/ 241935000 h 7"/>
                  <a:gd name="T2" fmla="*/ 983411442 w 62"/>
                  <a:gd name="T3" fmla="*/ 241935000 h 7"/>
                  <a:gd name="T4" fmla="*/ 1679997480 w 62"/>
                  <a:gd name="T5" fmla="*/ 120967500 h 7"/>
                  <a:gd name="T6" fmla="*/ 2048771169 w 62"/>
                  <a:gd name="T7" fmla="*/ 0 h 7"/>
                  <a:gd name="T8" fmla="*/ 1352191532 w 62"/>
                  <a:gd name="T9" fmla="*/ 120967500 h 7"/>
                  <a:gd name="T10" fmla="*/ 122928831 w 62"/>
                  <a:gd name="T11" fmla="*/ 241935000 h 7"/>
                  <a:gd name="T12" fmla="*/ 0 w 62"/>
                  <a:gd name="T13" fmla="*/ 241935000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2" h="7">
                    <a:moveTo>
                      <a:pt x="0" y="6"/>
                    </a:moveTo>
                    <a:cubicBezTo>
                      <a:pt x="6" y="7"/>
                      <a:pt x="14" y="4"/>
                      <a:pt x="24" y="6"/>
                    </a:cubicBezTo>
                    <a:cubicBezTo>
                      <a:pt x="30" y="7"/>
                      <a:pt x="35" y="6"/>
                      <a:pt x="41" y="3"/>
                    </a:cubicBezTo>
                    <a:cubicBezTo>
                      <a:pt x="42" y="3"/>
                      <a:pt x="62" y="0"/>
                      <a:pt x="50" y="0"/>
                    </a:cubicBezTo>
                    <a:cubicBezTo>
                      <a:pt x="44" y="0"/>
                      <a:pt x="39" y="1"/>
                      <a:pt x="33" y="3"/>
                    </a:cubicBezTo>
                    <a:cubicBezTo>
                      <a:pt x="24" y="6"/>
                      <a:pt x="19" y="0"/>
                      <a:pt x="3" y="6"/>
                    </a:cubicBezTo>
                    <a:cubicBezTo>
                      <a:pt x="2" y="6"/>
                      <a:pt x="0" y="6"/>
                      <a:pt x="0" y="6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48" name="Freeform 202"/>
              <p:cNvSpPr>
                <a:spLocks/>
              </p:cNvSpPr>
              <p:nvPr/>
            </p:nvSpPr>
            <p:spPr bwMode="auto">
              <a:xfrm>
                <a:off x="6823075" y="3638550"/>
                <a:ext cx="339725" cy="63500"/>
              </a:xfrm>
              <a:custGeom>
                <a:avLst/>
                <a:gdLst>
                  <a:gd name="T0" fmla="*/ 410868543 w 53"/>
                  <a:gd name="T1" fmla="*/ 282257500 h 10"/>
                  <a:gd name="T2" fmla="*/ 1438043105 w 53"/>
                  <a:gd name="T3" fmla="*/ 161290000 h 10"/>
                  <a:gd name="T4" fmla="*/ 1273693124 w 53"/>
                  <a:gd name="T5" fmla="*/ 40322500 h 10"/>
                  <a:gd name="T6" fmla="*/ 534131029 w 53"/>
                  <a:gd name="T7" fmla="*/ 161290000 h 10"/>
                  <a:gd name="T8" fmla="*/ 0 w 53"/>
                  <a:gd name="T9" fmla="*/ 403225000 h 10"/>
                  <a:gd name="T10" fmla="*/ 410868543 w 53"/>
                  <a:gd name="T11" fmla="*/ 282257500 h 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3" h="10">
                    <a:moveTo>
                      <a:pt x="10" y="7"/>
                    </a:moveTo>
                    <a:cubicBezTo>
                      <a:pt x="22" y="3"/>
                      <a:pt x="23" y="4"/>
                      <a:pt x="35" y="4"/>
                    </a:cubicBezTo>
                    <a:cubicBezTo>
                      <a:pt x="53" y="2"/>
                      <a:pt x="41" y="0"/>
                      <a:pt x="31" y="1"/>
                    </a:cubicBezTo>
                    <a:cubicBezTo>
                      <a:pt x="24" y="2"/>
                      <a:pt x="21" y="1"/>
                      <a:pt x="13" y="4"/>
                    </a:cubicBezTo>
                    <a:cubicBezTo>
                      <a:pt x="12" y="5"/>
                      <a:pt x="0" y="10"/>
                      <a:pt x="0" y="10"/>
                    </a:cubicBezTo>
                    <a:cubicBezTo>
                      <a:pt x="1" y="10"/>
                      <a:pt x="9" y="8"/>
                      <a:pt x="10" y="7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49" name="Freeform 203"/>
              <p:cNvSpPr>
                <a:spLocks/>
              </p:cNvSpPr>
              <p:nvPr/>
            </p:nvSpPr>
            <p:spPr bwMode="auto">
              <a:xfrm>
                <a:off x="6745288" y="3516313"/>
                <a:ext cx="411163" cy="95250"/>
              </a:xfrm>
              <a:custGeom>
                <a:avLst/>
                <a:gdLst>
                  <a:gd name="T0" fmla="*/ 412730559 w 64"/>
                  <a:gd name="T1" fmla="*/ 524192500 h 15"/>
                  <a:gd name="T2" fmla="*/ 454007469 w 64"/>
                  <a:gd name="T3" fmla="*/ 483870000 h 15"/>
                  <a:gd name="T4" fmla="*/ 1733476057 w 64"/>
                  <a:gd name="T5" fmla="*/ 161290000 h 15"/>
                  <a:gd name="T6" fmla="*/ 1568381264 w 64"/>
                  <a:gd name="T7" fmla="*/ 80645000 h 15"/>
                  <a:gd name="T8" fmla="*/ 701643235 w 64"/>
                  <a:gd name="T9" fmla="*/ 282257500 h 15"/>
                  <a:gd name="T10" fmla="*/ 0 w 64"/>
                  <a:gd name="T11" fmla="*/ 564515000 h 15"/>
                  <a:gd name="T12" fmla="*/ 412730559 w 64"/>
                  <a:gd name="T13" fmla="*/ 524192500 h 1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4" h="15">
                    <a:moveTo>
                      <a:pt x="10" y="13"/>
                    </a:moveTo>
                    <a:cubicBezTo>
                      <a:pt x="11" y="12"/>
                      <a:pt x="11" y="12"/>
                      <a:pt x="11" y="12"/>
                    </a:cubicBezTo>
                    <a:cubicBezTo>
                      <a:pt x="24" y="7"/>
                      <a:pt x="29" y="6"/>
                      <a:pt x="42" y="4"/>
                    </a:cubicBezTo>
                    <a:cubicBezTo>
                      <a:pt x="64" y="1"/>
                      <a:pt x="50" y="0"/>
                      <a:pt x="38" y="2"/>
                    </a:cubicBezTo>
                    <a:cubicBezTo>
                      <a:pt x="30" y="4"/>
                      <a:pt x="26" y="3"/>
                      <a:pt x="17" y="7"/>
                    </a:cubicBezTo>
                    <a:cubicBezTo>
                      <a:pt x="15" y="8"/>
                      <a:pt x="0" y="14"/>
                      <a:pt x="0" y="14"/>
                    </a:cubicBezTo>
                    <a:cubicBezTo>
                      <a:pt x="1" y="15"/>
                      <a:pt x="9" y="13"/>
                      <a:pt x="10" y="13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0" name="Freeform 204"/>
              <p:cNvSpPr>
                <a:spLocks/>
              </p:cNvSpPr>
              <p:nvPr/>
            </p:nvSpPr>
            <p:spPr bwMode="auto">
              <a:xfrm>
                <a:off x="6719888" y="3881438"/>
                <a:ext cx="404813" cy="122237"/>
              </a:xfrm>
              <a:custGeom>
                <a:avLst/>
                <a:gdLst>
                  <a:gd name="T0" fmla="*/ 0 w 63"/>
                  <a:gd name="T1" fmla="*/ 0 h 19"/>
                  <a:gd name="T2" fmla="*/ 536749910 w 63"/>
                  <a:gd name="T3" fmla="*/ 289733858 h 19"/>
                  <a:gd name="T4" fmla="*/ 1692825156 w 63"/>
                  <a:gd name="T5" fmla="*/ 703634773 h 19"/>
                  <a:gd name="T6" fmla="*/ 1816691509 w 63"/>
                  <a:gd name="T7" fmla="*/ 620854590 h 19"/>
                  <a:gd name="T8" fmla="*/ 1238650673 w 63"/>
                  <a:gd name="T9" fmla="*/ 496681099 h 19"/>
                  <a:gd name="T10" fmla="*/ 289017205 w 63"/>
                  <a:gd name="T11" fmla="*/ 82780183 h 19"/>
                  <a:gd name="T12" fmla="*/ 0 w 63"/>
                  <a:gd name="T13" fmla="*/ 0 h 1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" h="19">
                    <a:moveTo>
                      <a:pt x="0" y="0"/>
                    </a:moveTo>
                    <a:cubicBezTo>
                      <a:pt x="4" y="1"/>
                      <a:pt x="10" y="4"/>
                      <a:pt x="13" y="7"/>
                    </a:cubicBezTo>
                    <a:cubicBezTo>
                      <a:pt x="17" y="11"/>
                      <a:pt x="34" y="17"/>
                      <a:pt x="41" y="17"/>
                    </a:cubicBezTo>
                    <a:cubicBezTo>
                      <a:pt x="45" y="17"/>
                      <a:pt x="63" y="19"/>
                      <a:pt x="44" y="15"/>
                    </a:cubicBezTo>
                    <a:cubicBezTo>
                      <a:pt x="38" y="13"/>
                      <a:pt x="35" y="13"/>
                      <a:pt x="30" y="12"/>
                    </a:cubicBezTo>
                    <a:cubicBezTo>
                      <a:pt x="22" y="10"/>
                      <a:pt x="15" y="3"/>
                      <a:pt x="7" y="2"/>
                    </a:cubicBezTo>
                    <a:cubicBezTo>
                      <a:pt x="6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1" name="Freeform 205"/>
              <p:cNvSpPr>
                <a:spLocks/>
              </p:cNvSpPr>
              <p:nvPr/>
            </p:nvSpPr>
            <p:spPr bwMode="auto">
              <a:xfrm>
                <a:off x="6605588" y="3459163"/>
                <a:ext cx="487363" cy="211137"/>
              </a:xfrm>
              <a:custGeom>
                <a:avLst/>
                <a:gdLst>
                  <a:gd name="T0" fmla="*/ 0 w 76"/>
                  <a:gd name="T1" fmla="*/ 1350873720 h 33"/>
                  <a:gd name="T2" fmla="*/ 1480403589 w 76"/>
                  <a:gd name="T3" fmla="*/ 327486283 h 33"/>
                  <a:gd name="T4" fmla="*/ 2056120370 w 76"/>
                  <a:gd name="T5" fmla="*/ 286551298 h 33"/>
                  <a:gd name="T6" fmla="*/ 616834829 w 76"/>
                  <a:gd name="T7" fmla="*/ 900582480 h 33"/>
                  <a:gd name="T8" fmla="*/ 0 w 76"/>
                  <a:gd name="T9" fmla="*/ 1350873720 h 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6" h="33">
                    <a:moveTo>
                      <a:pt x="0" y="33"/>
                    </a:moveTo>
                    <a:cubicBezTo>
                      <a:pt x="18" y="20"/>
                      <a:pt x="16" y="18"/>
                      <a:pt x="36" y="8"/>
                    </a:cubicBezTo>
                    <a:cubicBezTo>
                      <a:pt x="46" y="4"/>
                      <a:pt x="76" y="0"/>
                      <a:pt x="50" y="7"/>
                    </a:cubicBezTo>
                    <a:cubicBezTo>
                      <a:pt x="41" y="9"/>
                      <a:pt x="22" y="14"/>
                      <a:pt x="15" y="22"/>
                    </a:cubicBezTo>
                    <a:cubicBezTo>
                      <a:pt x="14" y="23"/>
                      <a:pt x="2" y="32"/>
                      <a:pt x="0" y="33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2" name="Freeform 206"/>
              <p:cNvSpPr>
                <a:spLocks/>
              </p:cNvSpPr>
              <p:nvPr/>
            </p:nvSpPr>
            <p:spPr bwMode="auto">
              <a:xfrm>
                <a:off x="5694363" y="3541713"/>
                <a:ext cx="512763" cy="147637"/>
              </a:xfrm>
              <a:custGeom>
                <a:avLst/>
                <a:gdLst>
                  <a:gd name="T0" fmla="*/ 2147483646 w 80"/>
                  <a:gd name="T1" fmla="*/ 906478342 h 23"/>
                  <a:gd name="T2" fmla="*/ 1602204908 w 80"/>
                  <a:gd name="T3" fmla="*/ 659256976 h 23"/>
                  <a:gd name="T4" fmla="*/ 1068136605 w 80"/>
                  <a:gd name="T5" fmla="*/ 412035610 h 23"/>
                  <a:gd name="T6" fmla="*/ 2147483646 w 80"/>
                  <a:gd name="T7" fmla="*/ 782867659 h 23"/>
                  <a:gd name="T8" fmla="*/ 2147483646 w 80"/>
                  <a:gd name="T9" fmla="*/ 906478342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0" h="23">
                    <a:moveTo>
                      <a:pt x="78" y="22"/>
                    </a:moveTo>
                    <a:cubicBezTo>
                      <a:pt x="57" y="23"/>
                      <a:pt x="61" y="20"/>
                      <a:pt x="39" y="16"/>
                    </a:cubicBezTo>
                    <a:cubicBezTo>
                      <a:pt x="28" y="14"/>
                      <a:pt x="0" y="0"/>
                      <a:pt x="26" y="10"/>
                    </a:cubicBezTo>
                    <a:cubicBezTo>
                      <a:pt x="35" y="13"/>
                      <a:pt x="52" y="19"/>
                      <a:pt x="62" y="19"/>
                    </a:cubicBezTo>
                    <a:cubicBezTo>
                      <a:pt x="64" y="19"/>
                      <a:pt x="80" y="21"/>
                      <a:pt x="78" y="22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3" name="Freeform 207"/>
              <p:cNvSpPr>
                <a:spLocks/>
              </p:cNvSpPr>
              <p:nvPr/>
            </p:nvSpPr>
            <p:spPr bwMode="auto">
              <a:xfrm>
                <a:off x="5719763" y="3478213"/>
                <a:ext cx="371475" cy="127000"/>
              </a:xfrm>
              <a:custGeom>
                <a:avLst/>
                <a:gdLst>
                  <a:gd name="T0" fmla="*/ 2147483646 w 58"/>
                  <a:gd name="T1" fmla="*/ 806450000 h 20"/>
                  <a:gd name="T2" fmla="*/ 1845929727 w 58"/>
                  <a:gd name="T3" fmla="*/ 725805000 h 20"/>
                  <a:gd name="T4" fmla="*/ 738370610 w 58"/>
                  <a:gd name="T5" fmla="*/ 443547500 h 20"/>
                  <a:gd name="T6" fmla="*/ 697354646 w 58"/>
                  <a:gd name="T7" fmla="*/ 282257500 h 20"/>
                  <a:gd name="T8" fmla="*/ 1189603854 w 58"/>
                  <a:gd name="T9" fmla="*/ 524192500 h 20"/>
                  <a:gd name="T10" fmla="*/ 2133079902 w 58"/>
                  <a:gd name="T11" fmla="*/ 725805000 h 20"/>
                  <a:gd name="T12" fmla="*/ 2147483646 w 58"/>
                  <a:gd name="T13" fmla="*/ 806450000 h 2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8" h="20">
                    <a:moveTo>
                      <a:pt x="58" y="20"/>
                    </a:moveTo>
                    <a:cubicBezTo>
                      <a:pt x="54" y="18"/>
                      <a:pt x="48" y="17"/>
                      <a:pt x="45" y="18"/>
                    </a:cubicBezTo>
                    <a:cubicBezTo>
                      <a:pt x="39" y="19"/>
                      <a:pt x="23" y="15"/>
                      <a:pt x="18" y="11"/>
                    </a:cubicBezTo>
                    <a:cubicBezTo>
                      <a:pt x="15" y="8"/>
                      <a:pt x="0" y="0"/>
                      <a:pt x="17" y="7"/>
                    </a:cubicBezTo>
                    <a:cubicBezTo>
                      <a:pt x="22" y="10"/>
                      <a:pt x="24" y="11"/>
                      <a:pt x="29" y="13"/>
                    </a:cubicBezTo>
                    <a:cubicBezTo>
                      <a:pt x="36" y="16"/>
                      <a:pt x="45" y="14"/>
                      <a:pt x="52" y="18"/>
                    </a:cubicBezTo>
                    <a:cubicBezTo>
                      <a:pt x="53" y="18"/>
                      <a:pt x="57" y="20"/>
                      <a:pt x="58" y="2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4" name="Freeform 208"/>
              <p:cNvSpPr>
                <a:spLocks/>
              </p:cNvSpPr>
              <p:nvPr/>
            </p:nvSpPr>
            <p:spPr bwMode="auto">
              <a:xfrm>
                <a:off x="5770563" y="3438525"/>
                <a:ext cx="398463" cy="147637"/>
              </a:xfrm>
              <a:custGeom>
                <a:avLst/>
                <a:gdLst>
                  <a:gd name="T0" fmla="*/ 2147483646 w 62"/>
                  <a:gd name="T1" fmla="*/ 947681903 h 23"/>
                  <a:gd name="T2" fmla="*/ 578259789 w 62"/>
                  <a:gd name="T3" fmla="*/ 247221366 h 23"/>
                  <a:gd name="T4" fmla="*/ 0 w 62"/>
                  <a:gd name="T5" fmla="*/ 0 h 23"/>
                  <a:gd name="T6" fmla="*/ 536954600 w 62"/>
                  <a:gd name="T7" fmla="*/ 164814244 h 23"/>
                  <a:gd name="T8" fmla="*/ 1321727478 w 62"/>
                  <a:gd name="T9" fmla="*/ 453239171 h 23"/>
                  <a:gd name="T10" fmla="*/ 2147483646 w 62"/>
                  <a:gd name="T11" fmla="*/ 947681903 h 2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62" h="23">
                    <a:moveTo>
                      <a:pt x="58" y="23"/>
                    </a:moveTo>
                    <a:cubicBezTo>
                      <a:pt x="47" y="22"/>
                      <a:pt x="25" y="9"/>
                      <a:pt x="14" y="6"/>
                    </a:cubicBezTo>
                    <a:cubicBezTo>
                      <a:pt x="9" y="5"/>
                      <a:pt x="0" y="1"/>
                      <a:pt x="0" y="0"/>
                    </a:cubicBezTo>
                    <a:cubicBezTo>
                      <a:pt x="1" y="0"/>
                      <a:pt x="8" y="2"/>
                      <a:pt x="13" y="4"/>
                    </a:cubicBezTo>
                    <a:cubicBezTo>
                      <a:pt x="20" y="8"/>
                      <a:pt x="22" y="5"/>
                      <a:pt x="32" y="11"/>
                    </a:cubicBezTo>
                    <a:cubicBezTo>
                      <a:pt x="35" y="13"/>
                      <a:pt x="62" y="23"/>
                      <a:pt x="58" y="23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5" name="Freeform 209"/>
              <p:cNvSpPr>
                <a:spLocks/>
              </p:cNvSpPr>
              <p:nvPr/>
            </p:nvSpPr>
            <p:spPr bwMode="auto">
              <a:xfrm>
                <a:off x="5764213" y="3387725"/>
                <a:ext cx="474663" cy="211137"/>
              </a:xfrm>
              <a:custGeom>
                <a:avLst/>
                <a:gdLst>
                  <a:gd name="T0" fmla="*/ 2147483646 w 74"/>
                  <a:gd name="T1" fmla="*/ 1350873720 h 33"/>
                  <a:gd name="T2" fmla="*/ 1357754268 w 74"/>
                  <a:gd name="T3" fmla="*/ 573096197 h 33"/>
                  <a:gd name="T4" fmla="*/ 740596153 w 74"/>
                  <a:gd name="T5" fmla="*/ 327486283 h 33"/>
                  <a:gd name="T6" fmla="*/ 452584756 w 74"/>
                  <a:gd name="T7" fmla="*/ 122804957 h 33"/>
                  <a:gd name="T8" fmla="*/ 1069742872 w 74"/>
                  <a:gd name="T9" fmla="*/ 409356254 h 33"/>
                  <a:gd name="T10" fmla="*/ 2139492158 w 74"/>
                  <a:gd name="T11" fmla="*/ 818712509 h 33"/>
                  <a:gd name="T12" fmla="*/ 2147483646 w 74"/>
                  <a:gd name="T13" fmla="*/ 1350873720 h 3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4" h="33">
                    <a:moveTo>
                      <a:pt x="73" y="33"/>
                    </a:moveTo>
                    <a:cubicBezTo>
                      <a:pt x="68" y="32"/>
                      <a:pt x="42" y="15"/>
                      <a:pt x="33" y="14"/>
                    </a:cubicBezTo>
                    <a:cubicBezTo>
                      <a:pt x="27" y="14"/>
                      <a:pt x="23" y="12"/>
                      <a:pt x="18" y="8"/>
                    </a:cubicBezTo>
                    <a:cubicBezTo>
                      <a:pt x="17" y="7"/>
                      <a:pt x="0" y="0"/>
                      <a:pt x="11" y="3"/>
                    </a:cubicBezTo>
                    <a:cubicBezTo>
                      <a:pt x="17" y="5"/>
                      <a:pt x="21" y="7"/>
                      <a:pt x="26" y="10"/>
                    </a:cubicBezTo>
                    <a:cubicBezTo>
                      <a:pt x="33" y="15"/>
                      <a:pt x="39" y="10"/>
                      <a:pt x="52" y="20"/>
                    </a:cubicBezTo>
                    <a:cubicBezTo>
                      <a:pt x="53" y="21"/>
                      <a:pt x="74" y="33"/>
                      <a:pt x="73" y="33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6" name="Freeform 210"/>
              <p:cNvSpPr>
                <a:spLocks/>
              </p:cNvSpPr>
              <p:nvPr/>
            </p:nvSpPr>
            <p:spPr bwMode="auto">
              <a:xfrm>
                <a:off x="5829300" y="3368675"/>
                <a:ext cx="377825" cy="179387"/>
              </a:xfrm>
              <a:custGeom>
                <a:avLst/>
                <a:gdLst>
                  <a:gd name="T0" fmla="*/ 1517325989 w 59"/>
                  <a:gd name="T1" fmla="*/ 574640628 h 28"/>
                  <a:gd name="T2" fmla="*/ 656141141 w 59"/>
                  <a:gd name="T3" fmla="*/ 205225135 h 28"/>
                  <a:gd name="T4" fmla="*/ 820174825 w 59"/>
                  <a:gd name="T5" fmla="*/ 164183952 h 28"/>
                  <a:gd name="T6" fmla="*/ 1435305944 w 59"/>
                  <a:gd name="T7" fmla="*/ 451497859 h 28"/>
                  <a:gd name="T8" fmla="*/ 2147483646 w 59"/>
                  <a:gd name="T9" fmla="*/ 1149274849 h 28"/>
                  <a:gd name="T10" fmla="*/ 1517325989 w 59"/>
                  <a:gd name="T11" fmla="*/ 574640628 h 2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9" h="28">
                    <a:moveTo>
                      <a:pt x="37" y="14"/>
                    </a:moveTo>
                    <a:cubicBezTo>
                      <a:pt x="28" y="8"/>
                      <a:pt x="26" y="8"/>
                      <a:pt x="16" y="5"/>
                    </a:cubicBezTo>
                    <a:cubicBezTo>
                      <a:pt x="0" y="0"/>
                      <a:pt x="11" y="0"/>
                      <a:pt x="20" y="4"/>
                    </a:cubicBezTo>
                    <a:cubicBezTo>
                      <a:pt x="26" y="6"/>
                      <a:pt x="29" y="6"/>
                      <a:pt x="35" y="11"/>
                    </a:cubicBezTo>
                    <a:cubicBezTo>
                      <a:pt x="36" y="12"/>
                      <a:pt x="59" y="28"/>
                      <a:pt x="59" y="28"/>
                    </a:cubicBezTo>
                    <a:cubicBezTo>
                      <a:pt x="59" y="28"/>
                      <a:pt x="38" y="15"/>
                      <a:pt x="37" y="14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7" name="Freeform 211"/>
              <p:cNvSpPr>
                <a:spLocks/>
              </p:cNvSpPr>
              <p:nvPr/>
            </p:nvSpPr>
            <p:spPr bwMode="auto">
              <a:xfrm>
                <a:off x="5867400" y="3252788"/>
                <a:ext cx="346075" cy="173037"/>
              </a:xfrm>
              <a:custGeom>
                <a:avLst/>
                <a:gdLst>
                  <a:gd name="T0" fmla="*/ 1889345192 w 54"/>
                  <a:gd name="T1" fmla="*/ 944666662 h 27"/>
                  <a:gd name="T2" fmla="*/ 1848271217 w 54"/>
                  <a:gd name="T3" fmla="*/ 903592805 h 27"/>
                  <a:gd name="T4" fmla="*/ 739305923 w 54"/>
                  <a:gd name="T5" fmla="*/ 328578037 h 27"/>
                  <a:gd name="T6" fmla="*/ 944669392 w 54"/>
                  <a:gd name="T7" fmla="*/ 287504180 h 27"/>
                  <a:gd name="T8" fmla="*/ 1683981724 w 54"/>
                  <a:gd name="T9" fmla="*/ 657156073 h 27"/>
                  <a:gd name="T10" fmla="*/ 2147483646 w 54"/>
                  <a:gd name="T11" fmla="*/ 1108955680 h 27"/>
                  <a:gd name="T12" fmla="*/ 1889345192 w 54"/>
                  <a:gd name="T13" fmla="*/ 944666662 h 2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4" h="27">
                    <a:moveTo>
                      <a:pt x="46" y="23"/>
                    </a:moveTo>
                    <a:cubicBezTo>
                      <a:pt x="45" y="22"/>
                      <a:pt x="45" y="22"/>
                      <a:pt x="45" y="22"/>
                    </a:cubicBezTo>
                    <a:cubicBezTo>
                      <a:pt x="34" y="14"/>
                      <a:pt x="30" y="13"/>
                      <a:pt x="18" y="8"/>
                    </a:cubicBezTo>
                    <a:cubicBezTo>
                      <a:pt x="0" y="0"/>
                      <a:pt x="12" y="2"/>
                      <a:pt x="23" y="7"/>
                    </a:cubicBezTo>
                    <a:cubicBezTo>
                      <a:pt x="30" y="10"/>
                      <a:pt x="34" y="11"/>
                      <a:pt x="41" y="16"/>
                    </a:cubicBezTo>
                    <a:cubicBezTo>
                      <a:pt x="42" y="18"/>
                      <a:pt x="54" y="27"/>
                      <a:pt x="54" y="27"/>
                    </a:cubicBezTo>
                    <a:cubicBezTo>
                      <a:pt x="53" y="27"/>
                      <a:pt x="46" y="24"/>
                      <a:pt x="46" y="23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8" name="Freeform 212"/>
              <p:cNvSpPr>
                <a:spLocks/>
              </p:cNvSpPr>
              <p:nvPr/>
            </p:nvSpPr>
            <p:spPr bwMode="auto">
              <a:xfrm>
                <a:off x="5776913" y="3689350"/>
                <a:ext cx="411163" cy="38100"/>
              </a:xfrm>
              <a:custGeom>
                <a:avLst/>
                <a:gdLst>
                  <a:gd name="T0" fmla="*/ 2147483646 w 64"/>
                  <a:gd name="T1" fmla="*/ 241935000 h 6"/>
                  <a:gd name="T2" fmla="*/ 825461118 w 64"/>
                  <a:gd name="T3" fmla="*/ 120967500 h 6"/>
                  <a:gd name="T4" fmla="*/ 784190632 w 64"/>
                  <a:gd name="T5" fmla="*/ 40322500 h 6"/>
                  <a:gd name="T6" fmla="*/ 1279468587 w 64"/>
                  <a:gd name="T7" fmla="*/ 80645000 h 6"/>
                  <a:gd name="T8" fmla="*/ 2063659219 w 64"/>
                  <a:gd name="T9" fmla="*/ 120967500 h 6"/>
                  <a:gd name="T10" fmla="*/ 2147483646 w 64"/>
                  <a:gd name="T11" fmla="*/ 241935000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64" h="6">
                    <a:moveTo>
                      <a:pt x="63" y="6"/>
                    </a:moveTo>
                    <a:cubicBezTo>
                      <a:pt x="47" y="3"/>
                      <a:pt x="25" y="5"/>
                      <a:pt x="20" y="3"/>
                    </a:cubicBezTo>
                    <a:cubicBezTo>
                      <a:pt x="17" y="2"/>
                      <a:pt x="0" y="0"/>
                      <a:pt x="19" y="1"/>
                    </a:cubicBezTo>
                    <a:cubicBezTo>
                      <a:pt x="24" y="1"/>
                      <a:pt x="26" y="1"/>
                      <a:pt x="31" y="2"/>
                    </a:cubicBezTo>
                    <a:cubicBezTo>
                      <a:pt x="39" y="2"/>
                      <a:pt x="42" y="2"/>
                      <a:pt x="50" y="3"/>
                    </a:cubicBezTo>
                    <a:cubicBezTo>
                      <a:pt x="51" y="3"/>
                      <a:pt x="64" y="6"/>
                      <a:pt x="63" y="6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9" name="Freeform 213"/>
              <p:cNvSpPr>
                <a:spLocks/>
              </p:cNvSpPr>
              <p:nvPr/>
            </p:nvSpPr>
            <p:spPr bwMode="auto">
              <a:xfrm>
                <a:off x="5937250" y="3208338"/>
                <a:ext cx="385763" cy="307975"/>
              </a:xfrm>
              <a:custGeom>
                <a:avLst/>
                <a:gdLst>
                  <a:gd name="T0" fmla="*/ 2147483646 w 60"/>
                  <a:gd name="T1" fmla="*/ 1976012513 h 48"/>
                  <a:gd name="T2" fmla="*/ 1405456767 w 60"/>
                  <a:gd name="T3" fmla="*/ 699834691 h 48"/>
                  <a:gd name="T4" fmla="*/ 909410555 w 60"/>
                  <a:gd name="T5" fmla="*/ 494004732 h 48"/>
                  <a:gd name="T6" fmla="*/ 2066847431 w 60"/>
                  <a:gd name="T7" fmla="*/ 1399675797 h 48"/>
                  <a:gd name="T8" fmla="*/ 2147483646 w 60"/>
                  <a:gd name="T9" fmla="*/ 1976012513 h 4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0" h="48">
                    <a:moveTo>
                      <a:pt x="60" y="48"/>
                    </a:moveTo>
                    <a:cubicBezTo>
                      <a:pt x="48" y="32"/>
                      <a:pt x="50" y="30"/>
                      <a:pt x="34" y="17"/>
                    </a:cubicBezTo>
                    <a:cubicBezTo>
                      <a:pt x="26" y="11"/>
                      <a:pt x="0" y="0"/>
                      <a:pt x="22" y="12"/>
                    </a:cubicBezTo>
                    <a:cubicBezTo>
                      <a:pt x="30" y="17"/>
                      <a:pt x="46" y="25"/>
                      <a:pt x="50" y="34"/>
                    </a:cubicBezTo>
                    <a:cubicBezTo>
                      <a:pt x="50" y="36"/>
                      <a:pt x="59" y="47"/>
                      <a:pt x="60" y="48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0" name="Freeform 214"/>
              <p:cNvSpPr>
                <a:spLocks/>
              </p:cNvSpPr>
              <p:nvPr/>
            </p:nvSpPr>
            <p:spPr bwMode="auto">
              <a:xfrm>
                <a:off x="6559550" y="3092450"/>
                <a:ext cx="354013" cy="487362"/>
              </a:xfrm>
              <a:custGeom>
                <a:avLst/>
                <a:gdLst>
                  <a:gd name="T0" fmla="*/ 41432394 w 55"/>
                  <a:gd name="T1" fmla="*/ 2147483646 h 76"/>
                  <a:gd name="T2" fmla="*/ 1491476079 w 55"/>
                  <a:gd name="T3" fmla="*/ 1644885226 h 76"/>
                  <a:gd name="T4" fmla="*/ 1698625177 w 55"/>
                  <a:gd name="T5" fmla="*/ 1069176038 h 76"/>
                  <a:gd name="T6" fmla="*/ 704305645 w 55"/>
                  <a:gd name="T7" fmla="*/ 2147483646 h 76"/>
                  <a:gd name="T8" fmla="*/ 41432394 w 55"/>
                  <a:gd name="T9" fmla="*/ 2147483646 h 7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5" h="76">
                    <a:moveTo>
                      <a:pt x="1" y="75"/>
                    </a:moveTo>
                    <a:cubicBezTo>
                      <a:pt x="20" y="61"/>
                      <a:pt x="21" y="59"/>
                      <a:pt x="36" y="40"/>
                    </a:cubicBezTo>
                    <a:cubicBezTo>
                      <a:pt x="43" y="31"/>
                      <a:pt x="55" y="0"/>
                      <a:pt x="41" y="26"/>
                    </a:cubicBezTo>
                    <a:cubicBezTo>
                      <a:pt x="36" y="35"/>
                      <a:pt x="25" y="52"/>
                      <a:pt x="17" y="59"/>
                    </a:cubicBezTo>
                    <a:cubicBezTo>
                      <a:pt x="13" y="63"/>
                      <a:pt x="0" y="76"/>
                      <a:pt x="1" y="75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1" name="Freeform 215"/>
              <p:cNvSpPr>
                <a:spLocks/>
              </p:cNvSpPr>
              <p:nvPr/>
            </p:nvSpPr>
            <p:spPr bwMode="auto">
              <a:xfrm>
                <a:off x="6643688" y="3060700"/>
                <a:ext cx="198438" cy="365125"/>
              </a:xfrm>
              <a:custGeom>
                <a:avLst/>
                <a:gdLst>
                  <a:gd name="T0" fmla="*/ 0 w 31"/>
                  <a:gd name="T1" fmla="*/ 2147483646 h 57"/>
                  <a:gd name="T2" fmla="*/ 368781020 w 31"/>
                  <a:gd name="T3" fmla="*/ 1887516890 h 57"/>
                  <a:gd name="T4" fmla="*/ 1024394567 w 31"/>
                  <a:gd name="T5" fmla="*/ 861695000 h 57"/>
                  <a:gd name="T6" fmla="*/ 942439673 w 31"/>
                  <a:gd name="T7" fmla="*/ 738596629 h 57"/>
                  <a:gd name="T8" fmla="*/ 696587793 w 31"/>
                  <a:gd name="T9" fmla="*/ 1230990112 h 57"/>
                  <a:gd name="T10" fmla="*/ 122929140 w 31"/>
                  <a:gd name="T11" fmla="*/ 2092685112 h 57"/>
                  <a:gd name="T12" fmla="*/ 0 w 31"/>
                  <a:gd name="T13" fmla="*/ 2147483646 h 5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1" h="57">
                    <a:moveTo>
                      <a:pt x="0" y="57"/>
                    </a:moveTo>
                    <a:cubicBezTo>
                      <a:pt x="1" y="53"/>
                      <a:pt x="5" y="48"/>
                      <a:pt x="9" y="46"/>
                    </a:cubicBezTo>
                    <a:cubicBezTo>
                      <a:pt x="14" y="42"/>
                      <a:pt x="23" y="28"/>
                      <a:pt x="25" y="21"/>
                    </a:cubicBezTo>
                    <a:cubicBezTo>
                      <a:pt x="25" y="17"/>
                      <a:pt x="31" y="0"/>
                      <a:pt x="23" y="18"/>
                    </a:cubicBezTo>
                    <a:cubicBezTo>
                      <a:pt x="21" y="23"/>
                      <a:pt x="20" y="25"/>
                      <a:pt x="17" y="30"/>
                    </a:cubicBezTo>
                    <a:cubicBezTo>
                      <a:pt x="14" y="38"/>
                      <a:pt x="6" y="43"/>
                      <a:pt x="3" y="51"/>
                    </a:cubicBezTo>
                    <a:cubicBezTo>
                      <a:pt x="2" y="52"/>
                      <a:pt x="0" y="56"/>
                      <a:pt x="0" y="57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2" name="Freeform 216"/>
              <p:cNvSpPr>
                <a:spLocks/>
              </p:cNvSpPr>
              <p:nvPr/>
            </p:nvSpPr>
            <p:spPr bwMode="auto">
              <a:xfrm>
                <a:off x="6611938" y="3060700"/>
                <a:ext cx="160338" cy="307975"/>
              </a:xfrm>
              <a:custGeom>
                <a:avLst/>
                <a:gdLst>
                  <a:gd name="T0" fmla="*/ 0 w 25"/>
                  <a:gd name="T1" fmla="*/ 1976012513 h 48"/>
                  <a:gd name="T2" fmla="*/ 740395989 w 25"/>
                  <a:gd name="T3" fmla="*/ 617502707 h 48"/>
                  <a:gd name="T4" fmla="*/ 987194652 w 25"/>
                  <a:gd name="T5" fmla="*/ 41165992 h 48"/>
                  <a:gd name="T6" fmla="*/ 699266086 w 25"/>
                  <a:gd name="T7" fmla="*/ 535170724 h 48"/>
                  <a:gd name="T8" fmla="*/ 287934980 w 25"/>
                  <a:gd name="T9" fmla="*/ 1317343814 h 48"/>
                  <a:gd name="T10" fmla="*/ 0 w 25"/>
                  <a:gd name="T11" fmla="*/ 1976012513 h 4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5" h="48">
                    <a:moveTo>
                      <a:pt x="0" y="48"/>
                    </a:moveTo>
                    <a:cubicBezTo>
                      <a:pt x="8" y="40"/>
                      <a:pt x="11" y="25"/>
                      <a:pt x="18" y="15"/>
                    </a:cubicBezTo>
                    <a:cubicBezTo>
                      <a:pt x="21" y="10"/>
                      <a:pt x="25" y="1"/>
                      <a:pt x="24" y="1"/>
                    </a:cubicBezTo>
                    <a:cubicBezTo>
                      <a:pt x="24" y="0"/>
                      <a:pt x="20" y="7"/>
                      <a:pt x="17" y="13"/>
                    </a:cubicBezTo>
                    <a:cubicBezTo>
                      <a:pt x="14" y="21"/>
                      <a:pt x="10" y="21"/>
                      <a:pt x="7" y="32"/>
                    </a:cubicBezTo>
                    <a:cubicBezTo>
                      <a:pt x="6" y="36"/>
                      <a:pt x="3" y="45"/>
                      <a:pt x="0" y="48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3" name="Freeform 217"/>
              <p:cNvSpPr>
                <a:spLocks/>
              </p:cNvSpPr>
              <p:nvPr/>
            </p:nvSpPr>
            <p:spPr bwMode="auto">
              <a:xfrm>
                <a:off x="6546850" y="3016250"/>
                <a:ext cx="179388" cy="358775"/>
              </a:xfrm>
              <a:custGeom>
                <a:avLst/>
                <a:gdLst>
                  <a:gd name="T0" fmla="*/ 0 w 28"/>
                  <a:gd name="T1" fmla="*/ 2147483646 h 56"/>
                  <a:gd name="T2" fmla="*/ 492554601 w 28"/>
                  <a:gd name="T3" fmla="*/ 1436599167 h 56"/>
                  <a:gd name="T4" fmla="*/ 779876517 w 28"/>
                  <a:gd name="T5" fmla="*/ 779867936 h 56"/>
                  <a:gd name="T6" fmla="*/ 861965747 w 28"/>
                  <a:gd name="T7" fmla="*/ 410457820 h 56"/>
                  <a:gd name="T8" fmla="*/ 615691650 w 28"/>
                  <a:gd name="T9" fmla="*/ 1067189051 h 56"/>
                  <a:gd name="T10" fmla="*/ 41047818 w 28"/>
                  <a:gd name="T11" fmla="*/ 2134378102 h 56"/>
                  <a:gd name="T12" fmla="*/ 0 w 28"/>
                  <a:gd name="T13" fmla="*/ 2147483646 h 5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8" h="56">
                    <a:moveTo>
                      <a:pt x="0" y="56"/>
                    </a:moveTo>
                    <a:cubicBezTo>
                      <a:pt x="4" y="51"/>
                      <a:pt x="5" y="42"/>
                      <a:pt x="12" y="35"/>
                    </a:cubicBezTo>
                    <a:cubicBezTo>
                      <a:pt x="17" y="30"/>
                      <a:pt x="18" y="25"/>
                      <a:pt x="19" y="19"/>
                    </a:cubicBezTo>
                    <a:cubicBezTo>
                      <a:pt x="20" y="18"/>
                      <a:pt x="28" y="0"/>
                      <a:pt x="21" y="10"/>
                    </a:cubicBezTo>
                    <a:cubicBezTo>
                      <a:pt x="18" y="15"/>
                      <a:pt x="16" y="20"/>
                      <a:pt x="15" y="26"/>
                    </a:cubicBezTo>
                    <a:cubicBezTo>
                      <a:pt x="12" y="35"/>
                      <a:pt x="4" y="36"/>
                      <a:pt x="1" y="52"/>
                    </a:cubicBezTo>
                    <a:cubicBezTo>
                      <a:pt x="1" y="54"/>
                      <a:pt x="0" y="55"/>
                      <a:pt x="0" y="56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4" name="Freeform 218"/>
              <p:cNvSpPr>
                <a:spLocks/>
              </p:cNvSpPr>
              <p:nvPr/>
            </p:nvSpPr>
            <p:spPr bwMode="auto">
              <a:xfrm>
                <a:off x="6483350" y="3028950"/>
                <a:ext cx="185738" cy="409575"/>
              </a:xfrm>
              <a:custGeom>
                <a:avLst/>
                <a:gdLst>
                  <a:gd name="T0" fmla="*/ 246128469 w 29"/>
                  <a:gd name="T1" fmla="*/ 2006795907 h 64"/>
                  <a:gd name="T2" fmla="*/ 738379002 w 29"/>
                  <a:gd name="T3" fmla="*/ 819098803 h 64"/>
                  <a:gd name="T4" fmla="*/ 574295491 w 29"/>
                  <a:gd name="T5" fmla="*/ 901007404 h 64"/>
                  <a:gd name="T6" fmla="*/ 205105990 w 29"/>
                  <a:gd name="T7" fmla="*/ 1679155106 h 64"/>
                  <a:gd name="T8" fmla="*/ 0 w 29"/>
                  <a:gd name="T9" fmla="*/ 2147483646 h 64"/>
                  <a:gd name="T10" fmla="*/ 246128469 w 29"/>
                  <a:gd name="T11" fmla="*/ 2006795907 h 6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9" h="64">
                    <a:moveTo>
                      <a:pt x="6" y="49"/>
                    </a:moveTo>
                    <a:cubicBezTo>
                      <a:pt x="9" y="36"/>
                      <a:pt x="11" y="32"/>
                      <a:pt x="18" y="20"/>
                    </a:cubicBezTo>
                    <a:cubicBezTo>
                      <a:pt x="29" y="0"/>
                      <a:pt x="19" y="11"/>
                      <a:pt x="14" y="22"/>
                    </a:cubicBezTo>
                    <a:cubicBezTo>
                      <a:pt x="10" y="29"/>
                      <a:pt x="7" y="32"/>
                      <a:pt x="5" y="41"/>
                    </a:cubicBezTo>
                    <a:cubicBezTo>
                      <a:pt x="5" y="43"/>
                      <a:pt x="0" y="64"/>
                      <a:pt x="0" y="64"/>
                    </a:cubicBezTo>
                    <a:cubicBezTo>
                      <a:pt x="2" y="59"/>
                      <a:pt x="5" y="51"/>
                      <a:pt x="6" y="49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5" name="组合 24"/>
          <p:cNvGrpSpPr>
            <a:grpSpLocks/>
          </p:cNvGrpSpPr>
          <p:nvPr/>
        </p:nvGrpSpPr>
        <p:grpSpPr bwMode="auto">
          <a:xfrm>
            <a:off x="930275" y="5580063"/>
            <a:ext cx="10331450" cy="1989137"/>
            <a:chOff x="867624" y="5421131"/>
            <a:chExt cx="10331358" cy="1988410"/>
          </a:xfrm>
        </p:grpSpPr>
        <p:pic>
          <p:nvPicPr>
            <p:cNvPr id="2078" name="图片 1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7624" y="5638845"/>
              <a:ext cx="1637299" cy="149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79" name="图片 1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70711" y="5914616"/>
              <a:ext cx="1637299" cy="149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80" name="图片 1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43168" y="5421131"/>
              <a:ext cx="1637299" cy="149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81" name="图片 1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86597" y="5813016"/>
              <a:ext cx="1637299" cy="149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82" name="图片 1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33226" y="5522733"/>
              <a:ext cx="1637299" cy="149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83" name="图片 2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39542" y="5769473"/>
              <a:ext cx="1637299" cy="149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84" name="图片 2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26485" y="5754959"/>
              <a:ext cx="1637299" cy="149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85" name="图片 2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44083" y="5493703"/>
              <a:ext cx="1637299" cy="149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86" name="图片 2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61683" y="5798502"/>
              <a:ext cx="1637299" cy="149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673" name="组合 672"/>
          <p:cNvGrpSpPr>
            <a:grpSpLocks/>
          </p:cNvGrpSpPr>
          <p:nvPr/>
        </p:nvGrpSpPr>
        <p:grpSpPr bwMode="auto">
          <a:xfrm>
            <a:off x="3700463" y="2611438"/>
            <a:ext cx="5634037" cy="1939925"/>
            <a:chOff x="3700504" y="2611678"/>
            <a:chExt cx="5633999" cy="1938992"/>
          </a:xfrm>
        </p:grpSpPr>
        <p:sp>
          <p:nvSpPr>
            <p:cNvPr id="2076" name="矩形 745"/>
            <p:cNvSpPr>
              <a:spLocks noChangeArrowheads="1"/>
            </p:cNvSpPr>
            <p:nvPr/>
          </p:nvSpPr>
          <p:spPr bwMode="auto">
            <a:xfrm>
              <a:off x="3700504" y="2611678"/>
              <a:ext cx="5633999" cy="19389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6000" dirty="0"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绚烂春天</a:t>
              </a:r>
              <a:endParaRPr lang="en-US" altLang="zh-CN" sz="6000" dirty="0"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6000" dirty="0"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      </a:t>
              </a:r>
              <a:r>
                <a:rPr lang="zh-CN" altLang="en-US" sz="6000" dirty="0"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商务规划</a:t>
              </a:r>
            </a:p>
          </p:txBody>
        </p:sp>
        <p:sp>
          <p:nvSpPr>
            <p:cNvPr id="2077" name="任意多边形 744"/>
            <p:cNvSpPr>
              <a:spLocks/>
            </p:cNvSpPr>
            <p:nvPr/>
          </p:nvSpPr>
          <p:spPr bwMode="auto">
            <a:xfrm>
              <a:off x="3825059" y="2835322"/>
              <a:ext cx="2854522" cy="1545804"/>
            </a:xfrm>
            <a:custGeom>
              <a:avLst/>
              <a:gdLst>
                <a:gd name="T0" fmla="*/ 2468314 w 2854522"/>
                <a:gd name="T1" fmla="*/ 1373163 h 1545804"/>
                <a:gd name="T2" fmla="*/ 2487572 w 2854522"/>
                <a:gd name="T3" fmla="*/ 1450926 h 1545804"/>
                <a:gd name="T4" fmla="*/ 2415480 w 2854522"/>
                <a:gd name="T5" fmla="*/ 1321817 h 1545804"/>
                <a:gd name="T6" fmla="*/ 2574670 w 2854522"/>
                <a:gd name="T7" fmla="*/ 1109365 h 1545804"/>
                <a:gd name="T8" fmla="*/ 2402457 w 2854522"/>
                <a:gd name="T9" fmla="*/ 1241078 h 1545804"/>
                <a:gd name="T10" fmla="*/ 2370087 w 2854522"/>
                <a:gd name="T11" fmla="*/ 1216893 h 1545804"/>
                <a:gd name="T12" fmla="*/ 2350368 w 2854522"/>
                <a:gd name="T13" fmla="*/ 1114574 h 1545804"/>
                <a:gd name="T14" fmla="*/ 2599655 w 2854522"/>
                <a:gd name="T15" fmla="*/ 915516 h 1545804"/>
                <a:gd name="T16" fmla="*/ 2599655 w 2854522"/>
                <a:gd name="T17" fmla="*/ 959793 h 1545804"/>
                <a:gd name="T18" fmla="*/ 1082724 w 2854522"/>
                <a:gd name="T19" fmla="*/ 629543 h 1545804"/>
                <a:gd name="T20" fmla="*/ 5953 w 2854522"/>
                <a:gd name="T21" fmla="*/ 628055 h 1545804"/>
                <a:gd name="T22" fmla="*/ 1642690 w 2854522"/>
                <a:gd name="T23" fmla="*/ 563315 h 1545804"/>
                <a:gd name="T24" fmla="*/ 1628551 w 2854522"/>
                <a:gd name="T25" fmla="*/ 520899 h 1545804"/>
                <a:gd name="T26" fmla="*/ 474761 w 2854522"/>
                <a:gd name="T27" fmla="*/ 529456 h 1545804"/>
                <a:gd name="T28" fmla="*/ 1635993 w 2854522"/>
                <a:gd name="T29" fmla="*/ 413370 h 1545804"/>
                <a:gd name="T30" fmla="*/ 2083221 w 2854522"/>
                <a:gd name="T31" fmla="*/ 408905 h 1545804"/>
                <a:gd name="T32" fmla="*/ 1091654 w 2854522"/>
                <a:gd name="T33" fmla="*/ 414859 h 1545804"/>
                <a:gd name="T34" fmla="*/ 2017737 w 2854522"/>
                <a:gd name="T35" fmla="*/ 296540 h 1545804"/>
                <a:gd name="T36" fmla="*/ 334119 w 2854522"/>
                <a:gd name="T37" fmla="*/ 354955 h 1545804"/>
                <a:gd name="T38" fmla="*/ 323329 w 2854522"/>
                <a:gd name="T39" fmla="*/ 187896 h 1545804"/>
                <a:gd name="T40" fmla="*/ 542106 w 2854522"/>
                <a:gd name="T41" fmla="*/ 580802 h 1545804"/>
                <a:gd name="T42" fmla="*/ 266402 w 2854522"/>
                <a:gd name="T43" fmla="*/ 255240 h 1545804"/>
                <a:gd name="T44" fmla="*/ 1451446 w 2854522"/>
                <a:gd name="T45" fmla="*/ 211708 h 1545804"/>
                <a:gd name="T46" fmla="*/ 2836685 w 2854522"/>
                <a:gd name="T47" fmla="*/ 81856 h 1545804"/>
                <a:gd name="T48" fmla="*/ 2676301 w 2854522"/>
                <a:gd name="T49" fmla="*/ 298773 h 1545804"/>
                <a:gd name="T50" fmla="*/ 2635373 w 2854522"/>
                <a:gd name="T51" fmla="*/ 401092 h 1545804"/>
                <a:gd name="T52" fmla="*/ 2288976 w 2854522"/>
                <a:gd name="T53" fmla="*/ 563687 h 1545804"/>
                <a:gd name="T54" fmla="*/ 2288976 w 2854522"/>
                <a:gd name="T55" fmla="*/ 228823 h 1545804"/>
                <a:gd name="T56" fmla="*/ 1199182 w 2854522"/>
                <a:gd name="T57" fmla="*/ 10046 h 1545804"/>
                <a:gd name="T58" fmla="*/ 1338336 w 2854522"/>
                <a:gd name="T59" fmla="*/ 9674 h 1545804"/>
                <a:gd name="T60" fmla="*/ 977800 w 2854522"/>
                <a:gd name="T61" fmla="*/ 9674 h 1545804"/>
                <a:gd name="T62" fmla="*/ 977800 w 2854522"/>
                <a:gd name="T63" fmla="*/ 269751 h 1545804"/>
                <a:gd name="T64" fmla="*/ 828972 w 2854522"/>
                <a:gd name="T65" fmla="*/ 279797 h 1545804"/>
                <a:gd name="T66" fmla="*/ 764976 w 2854522"/>
                <a:gd name="T67" fmla="*/ 9674 h 1545804"/>
                <a:gd name="T68" fmla="*/ 1040308 w 2854522"/>
                <a:gd name="T69" fmla="*/ 553269 h 1545804"/>
                <a:gd name="T70" fmla="*/ 766092 w 2854522"/>
                <a:gd name="T71" fmla="*/ 635124 h 1545804"/>
                <a:gd name="T72" fmla="*/ 193476 w 2854522"/>
                <a:gd name="T73" fmla="*/ 1116 h 1545804"/>
                <a:gd name="T74" fmla="*/ 87808 w 2854522"/>
                <a:gd name="T75" fmla="*/ 424905 h 1545804"/>
                <a:gd name="T76" fmla="*/ 2604 w 2854522"/>
                <a:gd name="T77" fmla="*/ 448345 h 1545804"/>
                <a:gd name="T78" fmla="*/ 0 w 2854522"/>
                <a:gd name="T79" fmla="*/ 229195 h 1545804"/>
                <a:gd name="T80" fmla="*/ 1838027 w 2854522"/>
                <a:gd name="T81" fmla="*/ 26789 h 1545804"/>
                <a:gd name="T82" fmla="*/ 2199679 w 2854522"/>
                <a:gd name="T83" fmla="*/ 127248 h 1545804"/>
                <a:gd name="T84" fmla="*/ 2214934 w 2854522"/>
                <a:gd name="T85" fmla="*/ 296540 h 1545804"/>
                <a:gd name="T86" fmla="*/ 2183308 w 2854522"/>
                <a:gd name="T87" fmla="*/ 412998 h 1545804"/>
                <a:gd name="T88" fmla="*/ 1561207 w 2854522"/>
                <a:gd name="T89" fmla="*/ 568152 h 1545804"/>
                <a:gd name="T90" fmla="*/ 1633388 w 2854522"/>
                <a:gd name="T91" fmla="*/ 296540 h 1545804"/>
                <a:gd name="T92" fmla="*/ 1544835 w 2854522"/>
                <a:gd name="T93" fmla="*/ 196081 h 1545804"/>
                <a:gd name="T94" fmla="*/ 1528464 w 2854522"/>
                <a:gd name="T95" fmla="*/ 26789 h 1545804"/>
                <a:gd name="T96" fmla="*/ 384348 w 2854522"/>
                <a:gd name="T97" fmla="*/ 49113 h 1545804"/>
                <a:gd name="T98" fmla="*/ 639960 w 2854522"/>
                <a:gd name="T99" fmla="*/ 621730 h 1545804"/>
                <a:gd name="T100" fmla="*/ 623589 w 2854522"/>
                <a:gd name="T101" fmla="*/ 511969 h 1545804"/>
                <a:gd name="T102" fmla="*/ 315143 w 2854522"/>
                <a:gd name="T103" fmla="*/ 165199 h 154580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54522" h="1545804">
                  <a:moveTo>
                    <a:pt x="2455664" y="1309911"/>
                  </a:moveTo>
                  <a:lnTo>
                    <a:pt x="2523530" y="1309911"/>
                  </a:lnTo>
                  <a:lnTo>
                    <a:pt x="2508438" y="1369096"/>
                  </a:lnTo>
                  <a:lnTo>
                    <a:pt x="2488034" y="1369070"/>
                  </a:lnTo>
                  <a:cubicBezTo>
                    <a:pt x="2478360" y="1369070"/>
                    <a:pt x="2471787" y="1370434"/>
                    <a:pt x="2468314" y="1373163"/>
                  </a:cubicBezTo>
                  <a:cubicBezTo>
                    <a:pt x="2465585" y="1375395"/>
                    <a:pt x="2464221" y="1379860"/>
                    <a:pt x="2464221" y="1386557"/>
                  </a:cubicBezTo>
                  <a:lnTo>
                    <a:pt x="2464221" y="1434927"/>
                  </a:lnTo>
                  <a:cubicBezTo>
                    <a:pt x="2464221" y="1441872"/>
                    <a:pt x="2465585" y="1446213"/>
                    <a:pt x="2468314" y="1447949"/>
                  </a:cubicBezTo>
                  <a:cubicBezTo>
                    <a:pt x="2470794" y="1449933"/>
                    <a:pt x="2476251" y="1450926"/>
                    <a:pt x="2484685" y="1450926"/>
                  </a:cubicBezTo>
                  <a:lnTo>
                    <a:pt x="2487572" y="1450926"/>
                  </a:lnTo>
                  <a:lnTo>
                    <a:pt x="2472486" y="1510085"/>
                  </a:lnTo>
                  <a:lnTo>
                    <a:pt x="2449338" y="1510085"/>
                  </a:lnTo>
                  <a:cubicBezTo>
                    <a:pt x="2418581" y="1510085"/>
                    <a:pt x="2403202" y="1494582"/>
                    <a:pt x="2403202" y="1463576"/>
                  </a:cubicBezTo>
                  <a:lnTo>
                    <a:pt x="2403202" y="1359396"/>
                  </a:lnTo>
                  <a:cubicBezTo>
                    <a:pt x="2403202" y="1342529"/>
                    <a:pt x="2407294" y="1330003"/>
                    <a:pt x="2415480" y="1321817"/>
                  </a:cubicBezTo>
                  <a:cubicBezTo>
                    <a:pt x="2423418" y="1313880"/>
                    <a:pt x="2436812" y="1309911"/>
                    <a:pt x="2455664" y="1309911"/>
                  </a:cubicBezTo>
                  <a:close/>
                  <a:moveTo>
                    <a:pt x="2376040" y="1049834"/>
                  </a:moveTo>
                  <a:lnTo>
                    <a:pt x="2444501" y="1049834"/>
                  </a:lnTo>
                  <a:lnTo>
                    <a:pt x="2444501" y="1109365"/>
                  </a:lnTo>
                  <a:lnTo>
                    <a:pt x="2574670" y="1109365"/>
                  </a:lnTo>
                  <a:lnTo>
                    <a:pt x="2557117" y="1178198"/>
                  </a:lnTo>
                  <a:lnTo>
                    <a:pt x="2541612" y="1178198"/>
                  </a:lnTo>
                  <a:cubicBezTo>
                    <a:pt x="2529209" y="1220614"/>
                    <a:pt x="2511102" y="1251496"/>
                    <a:pt x="2487289" y="1270844"/>
                  </a:cubicBezTo>
                  <a:cubicBezTo>
                    <a:pt x="2468686" y="1285974"/>
                    <a:pt x="2440409" y="1296020"/>
                    <a:pt x="2402457" y="1300981"/>
                  </a:cubicBezTo>
                  <a:lnTo>
                    <a:pt x="2402457" y="1241078"/>
                  </a:lnTo>
                  <a:cubicBezTo>
                    <a:pt x="2419325" y="1238350"/>
                    <a:pt x="2431479" y="1234257"/>
                    <a:pt x="2438920" y="1228800"/>
                  </a:cubicBezTo>
                  <a:cubicBezTo>
                    <a:pt x="2452315" y="1218878"/>
                    <a:pt x="2462857" y="1202011"/>
                    <a:pt x="2470546" y="1178198"/>
                  </a:cubicBezTo>
                  <a:lnTo>
                    <a:pt x="2405434" y="1178198"/>
                  </a:lnTo>
                  <a:cubicBezTo>
                    <a:pt x="2392039" y="1178198"/>
                    <a:pt x="2382986" y="1180679"/>
                    <a:pt x="2378273" y="1185639"/>
                  </a:cubicBezTo>
                  <a:cubicBezTo>
                    <a:pt x="2372816" y="1191593"/>
                    <a:pt x="2370087" y="1202011"/>
                    <a:pt x="2370087" y="1216893"/>
                  </a:cubicBezTo>
                  <a:lnTo>
                    <a:pt x="2369715" y="1545804"/>
                  </a:lnTo>
                  <a:lnTo>
                    <a:pt x="2301254" y="1545804"/>
                  </a:lnTo>
                  <a:lnTo>
                    <a:pt x="2300882" y="1197174"/>
                  </a:lnTo>
                  <a:cubicBezTo>
                    <a:pt x="2300882" y="1167408"/>
                    <a:pt x="2310432" y="1144216"/>
                    <a:pt x="2329532" y="1127597"/>
                  </a:cubicBezTo>
                  <a:cubicBezTo>
                    <a:pt x="2335237" y="1122636"/>
                    <a:pt x="2342182" y="1118295"/>
                    <a:pt x="2350368" y="1114574"/>
                  </a:cubicBezTo>
                  <a:cubicBezTo>
                    <a:pt x="2359545" y="1110357"/>
                    <a:pt x="2366119" y="1108497"/>
                    <a:pt x="2370087" y="1108993"/>
                  </a:cubicBezTo>
                  <a:lnTo>
                    <a:pt x="2370831" y="1108993"/>
                  </a:lnTo>
                  <a:lnTo>
                    <a:pt x="2376040" y="1109365"/>
                  </a:lnTo>
                  <a:lnTo>
                    <a:pt x="2376040" y="1049834"/>
                  </a:lnTo>
                  <a:close/>
                  <a:moveTo>
                    <a:pt x="2599655" y="915516"/>
                  </a:moveTo>
                  <a:lnTo>
                    <a:pt x="2624101" y="915516"/>
                  </a:lnTo>
                  <a:lnTo>
                    <a:pt x="2594974" y="1029742"/>
                  </a:lnTo>
                  <a:lnTo>
                    <a:pt x="2292697" y="1029742"/>
                  </a:lnTo>
                  <a:lnTo>
                    <a:pt x="2292697" y="959793"/>
                  </a:lnTo>
                  <a:lnTo>
                    <a:pt x="2599655" y="959793"/>
                  </a:lnTo>
                  <a:lnTo>
                    <a:pt x="2599655" y="915516"/>
                  </a:lnTo>
                  <a:close/>
                  <a:moveTo>
                    <a:pt x="1082724" y="560710"/>
                  </a:moveTo>
                  <a:lnTo>
                    <a:pt x="1451446" y="560710"/>
                  </a:lnTo>
                  <a:lnTo>
                    <a:pt x="1451446" y="629543"/>
                  </a:lnTo>
                  <a:lnTo>
                    <a:pt x="1082724" y="629543"/>
                  </a:lnTo>
                  <a:lnTo>
                    <a:pt x="1082724" y="560710"/>
                  </a:lnTo>
                  <a:close/>
                  <a:moveTo>
                    <a:pt x="5953" y="559222"/>
                  </a:moveTo>
                  <a:lnTo>
                    <a:pt x="225474" y="559222"/>
                  </a:lnTo>
                  <a:lnTo>
                    <a:pt x="225474" y="628055"/>
                  </a:lnTo>
                  <a:lnTo>
                    <a:pt x="5953" y="628055"/>
                  </a:lnTo>
                  <a:lnTo>
                    <a:pt x="5953" y="559222"/>
                  </a:lnTo>
                  <a:close/>
                  <a:moveTo>
                    <a:pt x="1628551" y="520899"/>
                  </a:moveTo>
                  <a:lnTo>
                    <a:pt x="1628551" y="539874"/>
                  </a:lnTo>
                  <a:cubicBezTo>
                    <a:pt x="1628551" y="548556"/>
                    <a:pt x="1630164" y="554509"/>
                    <a:pt x="1633388" y="557734"/>
                  </a:cubicBezTo>
                  <a:cubicBezTo>
                    <a:pt x="1636613" y="560958"/>
                    <a:pt x="1639713" y="562819"/>
                    <a:pt x="1642690" y="563315"/>
                  </a:cubicBezTo>
                  <a:cubicBezTo>
                    <a:pt x="1645666" y="563811"/>
                    <a:pt x="1654596" y="564059"/>
                    <a:pt x="1669479" y="564059"/>
                  </a:cubicBezTo>
                  <a:lnTo>
                    <a:pt x="2088058" y="564059"/>
                  </a:lnTo>
                  <a:cubicBezTo>
                    <a:pt x="2105669" y="564059"/>
                    <a:pt x="2114475" y="555997"/>
                    <a:pt x="2114475" y="539874"/>
                  </a:cubicBezTo>
                  <a:lnTo>
                    <a:pt x="2114475" y="520899"/>
                  </a:lnTo>
                  <a:lnTo>
                    <a:pt x="1628551" y="520899"/>
                  </a:lnTo>
                  <a:close/>
                  <a:moveTo>
                    <a:pt x="334119" y="423788"/>
                  </a:moveTo>
                  <a:lnTo>
                    <a:pt x="333002" y="507876"/>
                  </a:lnTo>
                  <a:cubicBezTo>
                    <a:pt x="333002" y="516062"/>
                    <a:pt x="333002" y="520278"/>
                    <a:pt x="333002" y="520527"/>
                  </a:cubicBezTo>
                  <a:cubicBezTo>
                    <a:pt x="333746" y="526480"/>
                    <a:pt x="341560" y="529456"/>
                    <a:pt x="356443" y="529456"/>
                  </a:cubicBezTo>
                  <a:lnTo>
                    <a:pt x="474761" y="529456"/>
                  </a:lnTo>
                  <a:cubicBezTo>
                    <a:pt x="486419" y="529456"/>
                    <a:pt x="492125" y="522139"/>
                    <a:pt x="491876" y="507504"/>
                  </a:cubicBezTo>
                  <a:lnTo>
                    <a:pt x="491876" y="423788"/>
                  </a:lnTo>
                  <a:lnTo>
                    <a:pt x="334119" y="423788"/>
                  </a:lnTo>
                  <a:close/>
                  <a:moveTo>
                    <a:pt x="1656829" y="408905"/>
                  </a:moveTo>
                  <a:cubicBezTo>
                    <a:pt x="1646659" y="408905"/>
                    <a:pt x="1639713" y="410394"/>
                    <a:pt x="1635993" y="413370"/>
                  </a:cubicBezTo>
                  <a:cubicBezTo>
                    <a:pt x="1631032" y="417339"/>
                    <a:pt x="1628551" y="424036"/>
                    <a:pt x="1628551" y="433462"/>
                  </a:cubicBezTo>
                  <a:lnTo>
                    <a:pt x="1628551" y="452066"/>
                  </a:lnTo>
                  <a:lnTo>
                    <a:pt x="2114475" y="452066"/>
                  </a:lnTo>
                  <a:lnTo>
                    <a:pt x="2114475" y="433462"/>
                  </a:lnTo>
                  <a:cubicBezTo>
                    <a:pt x="2114475" y="417091"/>
                    <a:pt x="2104057" y="408905"/>
                    <a:pt x="2083221" y="408905"/>
                  </a:cubicBezTo>
                  <a:lnTo>
                    <a:pt x="1656829" y="408905"/>
                  </a:lnTo>
                  <a:close/>
                  <a:moveTo>
                    <a:pt x="1091654" y="346026"/>
                  </a:moveTo>
                  <a:lnTo>
                    <a:pt x="1442144" y="346026"/>
                  </a:lnTo>
                  <a:lnTo>
                    <a:pt x="1442144" y="414859"/>
                  </a:lnTo>
                  <a:lnTo>
                    <a:pt x="1091654" y="414859"/>
                  </a:lnTo>
                  <a:lnTo>
                    <a:pt x="1091654" y="346026"/>
                  </a:lnTo>
                  <a:close/>
                  <a:moveTo>
                    <a:pt x="1724917" y="296540"/>
                  </a:moveTo>
                  <a:lnTo>
                    <a:pt x="1694780" y="340072"/>
                  </a:lnTo>
                  <a:lnTo>
                    <a:pt x="2053828" y="340072"/>
                  </a:lnTo>
                  <a:cubicBezTo>
                    <a:pt x="2041425" y="326430"/>
                    <a:pt x="2029395" y="311919"/>
                    <a:pt x="2017737" y="296540"/>
                  </a:cubicBezTo>
                  <a:lnTo>
                    <a:pt x="1724917" y="296540"/>
                  </a:lnTo>
                  <a:close/>
                  <a:moveTo>
                    <a:pt x="352350" y="256357"/>
                  </a:moveTo>
                  <a:cubicBezTo>
                    <a:pt x="347389" y="256357"/>
                    <a:pt x="343297" y="258217"/>
                    <a:pt x="340072" y="261938"/>
                  </a:cubicBezTo>
                  <a:cubicBezTo>
                    <a:pt x="335359" y="267147"/>
                    <a:pt x="333002" y="272108"/>
                    <a:pt x="333002" y="276821"/>
                  </a:cubicBezTo>
                  <a:lnTo>
                    <a:pt x="334119" y="354955"/>
                  </a:lnTo>
                  <a:lnTo>
                    <a:pt x="491876" y="354955"/>
                  </a:lnTo>
                  <a:lnTo>
                    <a:pt x="491876" y="275332"/>
                  </a:lnTo>
                  <a:cubicBezTo>
                    <a:pt x="491876" y="262682"/>
                    <a:pt x="485179" y="256357"/>
                    <a:pt x="471785" y="256357"/>
                  </a:cubicBezTo>
                  <a:lnTo>
                    <a:pt x="352350" y="256357"/>
                  </a:lnTo>
                  <a:close/>
                  <a:moveTo>
                    <a:pt x="323329" y="187896"/>
                  </a:moveTo>
                  <a:lnTo>
                    <a:pt x="496713" y="187896"/>
                  </a:lnTo>
                  <a:cubicBezTo>
                    <a:pt x="515813" y="187896"/>
                    <a:pt x="531192" y="193849"/>
                    <a:pt x="542850" y="205755"/>
                  </a:cubicBezTo>
                  <a:cubicBezTo>
                    <a:pt x="554756" y="217661"/>
                    <a:pt x="560709" y="232916"/>
                    <a:pt x="560709" y="251520"/>
                  </a:cubicBezTo>
                  <a:lnTo>
                    <a:pt x="560709" y="529084"/>
                  </a:lnTo>
                  <a:cubicBezTo>
                    <a:pt x="560709" y="552401"/>
                    <a:pt x="554508" y="569640"/>
                    <a:pt x="542106" y="580802"/>
                  </a:cubicBezTo>
                  <a:cubicBezTo>
                    <a:pt x="528711" y="592708"/>
                    <a:pt x="514077" y="598661"/>
                    <a:pt x="498202" y="598661"/>
                  </a:cubicBezTo>
                  <a:lnTo>
                    <a:pt x="329654" y="598289"/>
                  </a:lnTo>
                  <a:cubicBezTo>
                    <a:pt x="311050" y="598289"/>
                    <a:pt x="295423" y="591840"/>
                    <a:pt x="282773" y="578942"/>
                  </a:cubicBezTo>
                  <a:cubicBezTo>
                    <a:pt x="271859" y="567780"/>
                    <a:pt x="266402" y="552153"/>
                    <a:pt x="266402" y="532061"/>
                  </a:cubicBezTo>
                  <a:lnTo>
                    <a:pt x="266402" y="255240"/>
                  </a:lnTo>
                  <a:cubicBezTo>
                    <a:pt x="266402" y="233908"/>
                    <a:pt x="272231" y="217413"/>
                    <a:pt x="283889" y="205755"/>
                  </a:cubicBezTo>
                  <a:cubicBezTo>
                    <a:pt x="295547" y="193849"/>
                    <a:pt x="308694" y="187896"/>
                    <a:pt x="323329" y="187896"/>
                  </a:cubicBezTo>
                  <a:close/>
                  <a:moveTo>
                    <a:pt x="1082724" y="142875"/>
                  </a:moveTo>
                  <a:lnTo>
                    <a:pt x="1451446" y="142875"/>
                  </a:lnTo>
                  <a:lnTo>
                    <a:pt x="1451446" y="211708"/>
                  </a:lnTo>
                  <a:lnTo>
                    <a:pt x="1082724" y="211708"/>
                  </a:lnTo>
                  <a:lnTo>
                    <a:pt x="1082724" y="142875"/>
                  </a:lnTo>
                  <a:close/>
                  <a:moveTo>
                    <a:pt x="2301998" y="11906"/>
                  </a:moveTo>
                  <a:lnTo>
                    <a:pt x="2854522" y="11906"/>
                  </a:lnTo>
                  <a:lnTo>
                    <a:pt x="2836685" y="81856"/>
                  </a:lnTo>
                  <a:lnTo>
                    <a:pt x="2669604" y="81856"/>
                  </a:lnTo>
                  <a:lnTo>
                    <a:pt x="2669604" y="228823"/>
                  </a:lnTo>
                  <a:lnTo>
                    <a:pt x="2799208" y="228823"/>
                  </a:lnTo>
                  <a:lnTo>
                    <a:pt x="2781371" y="298773"/>
                  </a:lnTo>
                  <a:lnTo>
                    <a:pt x="2676301" y="298773"/>
                  </a:lnTo>
                  <a:cubicBezTo>
                    <a:pt x="2680270" y="327050"/>
                    <a:pt x="2691184" y="357808"/>
                    <a:pt x="2709043" y="391046"/>
                  </a:cubicBezTo>
                  <a:lnTo>
                    <a:pt x="2745130" y="440895"/>
                  </a:lnTo>
                  <a:lnTo>
                    <a:pt x="2724526" y="521693"/>
                  </a:lnTo>
                  <a:lnTo>
                    <a:pt x="2668116" y="461739"/>
                  </a:lnTo>
                  <a:cubicBezTo>
                    <a:pt x="2659434" y="448345"/>
                    <a:pt x="2648520" y="428129"/>
                    <a:pt x="2635373" y="401092"/>
                  </a:cubicBezTo>
                  <a:cubicBezTo>
                    <a:pt x="2614538" y="442516"/>
                    <a:pt x="2596182" y="472653"/>
                    <a:pt x="2580307" y="491505"/>
                  </a:cubicBezTo>
                  <a:cubicBezTo>
                    <a:pt x="2556495" y="519782"/>
                    <a:pt x="2525737" y="546199"/>
                    <a:pt x="2488034" y="570756"/>
                  </a:cubicBezTo>
                  <a:cubicBezTo>
                    <a:pt x="2447354" y="597545"/>
                    <a:pt x="2405062" y="615156"/>
                    <a:pt x="2361158" y="623590"/>
                  </a:cubicBezTo>
                  <a:cubicBezTo>
                    <a:pt x="2344787" y="626815"/>
                    <a:pt x="2320726" y="629915"/>
                    <a:pt x="2288976" y="632892"/>
                  </a:cubicBezTo>
                  <a:lnTo>
                    <a:pt x="2288976" y="563687"/>
                  </a:lnTo>
                  <a:cubicBezTo>
                    <a:pt x="2324447" y="562694"/>
                    <a:pt x="2361282" y="553889"/>
                    <a:pt x="2399481" y="537270"/>
                  </a:cubicBezTo>
                  <a:cubicBezTo>
                    <a:pt x="2462237" y="509985"/>
                    <a:pt x="2509986" y="471165"/>
                    <a:pt x="2542728" y="420812"/>
                  </a:cubicBezTo>
                  <a:cubicBezTo>
                    <a:pt x="2562820" y="389806"/>
                    <a:pt x="2579067" y="349126"/>
                    <a:pt x="2591469" y="298773"/>
                  </a:cubicBezTo>
                  <a:lnTo>
                    <a:pt x="2288976" y="298773"/>
                  </a:lnTo>
                  <a:lnTo>
                    <a:pt x="2288976" y="228823"/>
                  </a:lnTo>
                  <a:lnTo>
                    <a:pt x="2598539" y="228823"/>
                  </a:lnTo>
                  <a:lnTo>
                    <a:pt x="2598539" y="81856"/>
                  </a:lnTo>
                  <a:lnTo>
                    <a:pt x="2301998" y="81856"/>
                  </a:lnTo>
                  <a:lnTo>
                    <a:pt x="2301998" y="11906"/>
                  </a:lnTo>
                  <a:close/>
                  <a:moveTo>
                    <a:pt x="1199182" y="10046"/>
                  </a:moveTo>
                  <a:lnTo>
                    <a:pt x="1199182" y="78879"/>
                  </a:lnTo>
                  <a:lnTo>
                    <a:pt x="1088305" y="78879"/>
                  </a:lnTo>
                  <a:lnTo>
                    <a:pt x="1088305" y="10418"/>
                  </a:lnTo>
                  <a:lnTo>
                    <a:pt x="1199182" y="10046"/>
                  </a:lnTo>
                  <a:close/>
                  <a:moveTo>
                    <a:pt x="1338336" y="9674"/>
                  </a:moveTo>
                  <a:lnTo>
                    <a:pt x="1449213" y="9674"/>
                  </a:lnTo>
                  <a:lnTo>
                    <a:pt x="1449213" y="78507"/>
                  </a:lnTo>
                  <a:lnTo>
                    <a:pt x="1338336" y="78507"/>
                  </a:lnTo>
                  <a:lnTo>
                    <a:pt x="1338336" y="9674"/>
                  </a:lnTo>
                  <a:close/>
                  <a:moveTo>
                    <a:pt x="977800" y="9674"/>
                  </a:moveTo>
                  <a:lnTo>
                    <a:pt x="1041796" y="9674"/>
                  </a:lnTo>
                  <a:lnTo>
                    <a:pt x="1041796" y="257845"/>
                  </a:lnTo>
                  <a:cubicBezTo>
                    <a:pt x="1041796" y="320849"/>
                    <a:pt x="1014883" y="353839"/>
                    <a:pt x="961057" y="356816"/>
                  </a:cubicBezTo>
                  <a:lnTo>
                    <a:pt x="961057" y="293192"/>
                  </a:lnTo>
                  <a:cubicBezTo>
                    <a:pt x="972219" y="292199"/>
                    <a:pt x="977800" y="284386"/>
                    <a:pt x="977800" y="269751"/>
                  </a:cubicBezTo>
                  <a:lnTo>
                    <a:pt x="977800" y="9674"/>
                  </a:lnTo>
                  <a:close/>
                  <a:moveTo>
                    <a:pt x="764976" y="9674"/>
                  </a:moveTo>
                  <a:lnTo>
                    <a:pt x="829344" y="9674"/>
                  </a:lnTo>
                  <a:lnTo>
                    <a:pt x="829344" y="267519"/>
                  </a:lnTo>
                  <a:lnTo>
                    <a:pt x="828972" y="279797"/>
                  </a:lnTo>
                  <a:cubicBezTo>
                    <a:pt x="828972" y="288231"/>
                    <a:pt x="834181" y="292447"/>
                    <a:pt x="844599" y="292447"/>
                  </a:cubicBezTo>
                  <a:lnTo>
                    <a:pt x="844599" y="356816"/>
                  </a:lnTo>
                  <a:cubicBezTo>
                    <a:pt x="821531" y="355079"/>
                    <a:pt x="803795" y="348258"/>
                    <a:pt x="791393" y="336352"/>
                  </a:cubicBezTo>
                  <a:cubicBezTo>
                    <a:pt x="773782" y="319733"/>
                    <a:pt x="764976" y="299145"/>
                    <a:pt x="764976" y="274588"/>
                  </a:cubicBezTo>
                  <a:lnTo>
                    <a:pt x="764976" y="9674"/>
                  </a:lnTo>
                  <a:close/>
                  <a:moveTo>
                    <a:pt x="866923" y="1488"/>
                  </a:moveTo>
                  <a:lnTo>
                    <a:pt x="938733" y="1488"/>
                  </a:lnTo>
                  <a:lnTo>
                    <a:pt x="938733" y="343793"/>
                  </a:lnTo>
                  <a:cubicBezTo>
                    <a:pt x="938733" y="390922"/>
                    <a:pt x="951755" y="436191"/>
                    <a:pt x="977800" y="479599"/>
                  </a:cubicBezTo>
                  <a:cubicBezTo>
                    <a:pt x="994171" y="506636"/>
                    <a:pt x="1015007" y="531193"/>
                    <a:pt x="1040308" y="553269"/>
                  </a:cubicBezTo>
                  <a:lnTo>
                    <a:pt x="1039936" y="633264"/>
                  </a:lnTo>
                  <a:cubicBezTo>
                    <a:pt x="1004465" y="608211"/>
                    <a:pt x="978048" y="585763"/>
                    <a:pt x="960685" y="565919"/>
                  </a:cubicBezTo>
                  <a:cubicBezTo>
                    <a:pt x="938361" y="540370"/>
                    <a:pt x="919633" y="512093"/>
                    <a:pt x="904502" y="481087"/>
                  </a:cubicBezTo>
                  <a:cubicBezTo>
                    <a:pt x="884659" y="516806"/>
                    <a:pt x="867171" y="543347"/>
                    <a:pt x="852040" y="560710"/>
                  </a:cubicBezTo>
                  <a:cubicBezTo>
                    <a:pt x="829220" y="587499"/>
                    <a:pt x="800571" y="612304"/>
                    <a:pt x="766092" y="635124"/>
                  </a:cubicBezTo>
                  <a:lnTo>
                    <a:pt x="766092" y="553269"/>
                  </a:lnTo>
                  <a:cubicBezTo>
                    <a:pt x="833313" y="490761"/>
                    <a:pt x="866923" y="419447"/>
                    <a:pt x="866923" y="339328"/>
                  </a:cubicBezTo>
                  <a:lnTo>
                    <a:pt x="866923" y="1488"/>
                  </a:lnTo>
                  <a:close/>
                  <a:moveTo>
                    <a:pt x="112365" y="1116"/>
                  </a:moveTo>
                  <a:lnTo>
                    <a:pt x="193476" y="1116"/>
                  </a:lnTo>
                  <a:lnTo>
                    <a:pt x="83343" y="203151"/>
                  </a:lnTo>
                  <a:lnTo>
                    <a:pt x="128364" y="203151"/>
                  </a:lnTo>
                  <a:lnTo>
                    <a:pt x="145479" y="174873"/>
                  </a:lnTo>
                  <a:lnTo>
                    <a:pt x="229195" y="174873"/>
                  </a:lnTo>
                  <a:lnTo>
                    <a:pt x="87808" y="424905"/>
                  </a:lnTo>
                  <a:lnTo>
                    <a:pt x="218405" y="424905"/>
                  </a:lnTo>
                  <a:lnTo>
                    <a:pt x="218405" y="493738"/>
                  </a:lnTo>
                  <a:lnTo>
                    <a:pt x="55066" y="493365"/>
                  </a:lnTo>
                  <a:cubicBezTo>
                    <a:pt x="38199" y="493365"/>
                    <a:pt x="24928" y="488529"/>
                    <a:pt x="15254" y="478855"/>
                  </a:cubicBezTo>
                  <a:cubicBezTo>
                    <a:pt x="6821" y="470669"/>
                    <a:pt x="2604" y="460499"/>
                    <a:pt x="2604" y="448345"/>
                  </a:cubicBezTo>
                  <a:cubicBezTo>
                    <a:pt x="2604" y="435446"/>
                    <a:pt x="9549" y="416719"/>
                    <a:pt x="23440" y="392162"/>
                  </a:cubicBezTo>
                  <a:lnTo>
                    <a:pt x="91157" y="271612"/>
                  </a:lnTo>
                  <a:lnTo>
                    <a:pt x="47252" y="271612"/>
                  </a:lnTo>
                  <a:cubicBezTo>
                    <a:pt x="32122" y="271363"/>
                    <a:pt x="20339" y="267147"/>
                    <a:pt x="11906" y="258961"/>
                  </a:cubicBezTo>
                  <a:cubicBezTo>
                    <a:pt x="3968" y="251272"/>
                    <a:pt x="0" y="241350"/>
                    <a:pt x="0" y="229195"/>
                  </a:cubicBezTo>
                  <a:cubicBezTo>
                    <a:pt x="0" y="213072"/>
                    <a:pt x="6201" y="193849"/>
                    <a:pt x="18603" y="171525"/>
                  </a:cubicBezTo>
                  <a:lnTo>
                    <a:pt x="112365" y="1116"/>
                  </a:lnTo>
                  <a:close/>
                  <a:moveTo>
                    <a:pt x="1766217" y="372"/>
                  </a:moveTo>
                  <a:lnTo>
                    <a:pt x="1848817" y="372"/>
                  </a:lnTo>
                  <a:lnTo>
                    <a:pt x="1838027" y="26789"/>
                  </a:lnTo>
                  <a:lnTo>
                    <a:pt x="2214934" y="26789"/>
                  </a:lnTo>
                  <a:lnTo>
                    <a:pt x="2214934" y="95622"/>
                  </a:lnTo>
                  <a:lnTo>
                    <a:pt x="1811238" y="95622"/>
                  </a:lnTo>
                  <a:lnTo>
                    <a:pt x="1798587" y="127248"/>
                  </a:lnTo>
                  <a:lnTo>
                    <a:pt x="2199679" y="127248"/>
                  </a:lnTo>
                  <a:lnTo>
                    <a:pt x="2199679" y="196081"/>
                  </a:lnTo>
                  <a:lnTo>
                    <a:pt x="1771054" y="196081"/>
                  </a:lnTo>
                  <a:lnTo>
                    <a:pt x="1758404" y="227707"/>
                  </a:lnTo>
                  <a:lnTo>
                    <a:pt x="2214934" y="227707"/>
                  </a:lnTo>
                  <a:lnTo>
                    <a:pt x="2214934" y="296540"/>
                  </a:lnTo>
                  <a:lnTo>
                    <a:pt x="2117824" y="296540"/>
                  </a:lnTo>
                  <a:cubicBezTo>
                    <a:pt x="2133451" y="314152"/>
                    <a:pt x="2151806" y="327546"/>
                    <a:pt x="2172890" y="336724"/>
                  </a:cubicBezTo>
                  <a:cubicBezTo>
                    <a:pt x="2180331" y="339948"/>
                    <a:pt x="2194346" y="343917"/>
                    <a:pt x="2214934" y="348630"/>
                  </a:cubicBezTo>
                  <a:lnTo>
                    <a:pt x="2214934" y="417463"/>
                  </a:lnTo>
                  <a:lnTo>
                    <a:pt x="2183308" y="412998"/>
                  </a:lnTo>
                  <a:lnTo>
                    <a:pt x="2183308" y="555129"/>
                  </a:lnTo>
                  <a:cubicBezTo>
                    <a:pt x="2183308" y="582910"/>
                    <a:pt x="2176983" y="602878"/>
                    <a:pt x="2164332" y="615032"/>
                  </a:cubicBezTo>
                  <a:cubicBezTo>
                    <a:pt x="2152178" y="626939"/>
                    <a:pt x="2132210" y="632892"/>
                    <a:pt x="2104429" y="632892"/>
                  </a:cubicBezTo>
                  <a:lnTo>
                    <a:pt x="1642318" y="632892"/>
                  </a:lnTo>
                  <a:cubicBezTo>
                    <a:pt x="1588244" y="632892"/>
                    <a:pt x="1561207" y="611312"/>
                    <a:pt x="1561207" y="568152"/>
                  </a:cubicBezTo>
                  <a:lnTo>
                    <a:pt x="1561207" y="412998"/>
                  </a:lnTo>
                  <a:lnTo>
                    <a:pt x="1528464" y="417463"/>
                  </a:lnTo>
                  <a:lnTo>
                    <a:pt x="1528464" y="346026"/>
                  </a:lnTo>
                  <a:cubicBezTo>
                    <a:pt x="1548308" y="344041"/>
                    <a:pt x="1564927" y="340320"/>
                    <a:pt x="1578322" y="334863"/>
                  </a:cubicBezTo>
                  <a:cubicBezTo>
                    <a:pt x="1596677" y="327422"/>
                    <a:pt x="1615033" y="314648"/>
                    <a:pt x="1633388" y="296540"/>
                  </a:cubicBezTo>
                  <a:lnTo>
                    <a:pt x="1528464" y="296540"/>
                  </a:lnTo>
                  <a:lnTo>
                    <a:pt x="1528464" y="227707"/>
                  </a:lnTo>
                  <a:lnTo>
                    <a:pt x="1675432" y="227707"/>
                  </a:lnTo>
                  <a:lnTo>
                    <a:pt x="1688455" y="196081"/>
                  </a:lnTo>
                  <a:lnTo>
                    <a:pt x="1544835" y="196081"/>
                  </a:lnTo>
                  <a:lnTo>
                    <a:pt x="1544835" y="127248"/>
                  </a:lnTo>
                  <a:lnTo>
                    <a:pt x="1715988" y="127248"/>
                  </a:lnTo>
                  <a:lnTo>
                    <a:pt x="1728266" y="95622"/>
                  </a:lnTo>
                  <a:lnTo>
                    <a:pt x="1528464" y="95622"/>
                  </a:lnTo>
                  <a:lnTo>
                    <a:pt x="1528464" y="26789"/>
                  </a:lnTo>
                  <a:lnTo>
                    <a:pt x="1755799" y="26789"/>
                  </a:lnTo>
                  <a:lnTo>
                    <a:pt x="1766217" y="372"/>
                  </a:lnTo>
                  <a:close/>
                  <a:moveTo>
                    <a:pt x="327049" y="0"/>
                  </a:moveTo>
                  <a:lnTo>
                    <a:pt x="397371" y="372"/>
                  </a:lnTo>
                  <a:cubicBezTo>
                    <a:pt x="392658" y="17735"/>
                    <a:pt x="388317" y="33983"/>
                    <a:pt x="384348" y="49113"/>
                  </a:cubicBezTo>
                  <a:lnTo>
                    <a:pt x="597172" y="49113"/>
                  </a:lnTo>
                  <a:cubicBezTo>
                    <a:pt x="623465" y="49113"/>
                    <a:pt x="645789" y="58291"/>
                    <a:pt x="664145" y="76647"/>
                  </a:cubicBezTo>
                  <a:cubicBezTo>
                    <a:pt x="681756" y="94506"/>
                    <a:pt x="690562" y="117078"/>
                    <a:pt x="690562" y="144363"/>
                  </a:cubicBezTo>
                  <a:lnTo>
                    <a:pt x="690562" y="530200"/>
                  </a:lnTo>
                  <a:cubicBezTo>
                    <a:pt x="690562" y="574601"/>
                    <a:pt x="673695" y="605111"/>
                    <a:pt x="639960" y="621730"/>
                  </a:cubicBezTo>
                  <a:cubicBezTo>
                    <a:pt x="629294" y="626939"/>
                    <a:pt x="615652" y="629915"/>
                    <a:pt x="599033" y="630659"/>
                  </a:cubicBezTo>
                  <a:cubicBezTo>
                    <a:pt x="595312" y="630907"/>
                    <a:pt x="584026" y="631155"/>
                    <a:pt x="565174" y="631404"/>
                  </a:cubicBezTo>
                  <a:lnTo>
                    <a:pt x="565174" y="562571"/>
                  </a:lnTo>
                  <a:cubicBezTo>
                    <a:pt x="570879" y="563067"/>
                    <a:pt x="575840" y="563315"/>
                    <a:pt x="580057" y="563315"/>
                  </a:cubicBezTo>
                  <a:cubicBezTo>
                    <a:pt x="609079" y="563315"/>
                    <a:pt x="623589" y="546199"/>
                    <a:pt x="623589" y="511969"/>
                  </a:cubicBezTo>
                  <a:lnTo>
                    <a:pt x="623589" y="160735"/>
                  </a:lnTo>
                  <a:cubicBezTo>
                    <a:pt x="623837" y="146844"/>
                    <a:pt x="619497" y="135930"/>
                    <a:pt x="610567" y="127992"/>
                  </a:cubicBezTo>
                  <a:cubicBezTo>
                    <a:pt x="602877" y="121295"/>
                    <a:pt x="592335" y="117946"/>
                    <a:pt x="578941" y="117946"/>
                  </a:cubicBezTo>
                  <a:lnTo>
                    <a:pt x="358675" y="117946"/>
                  </a:lnTo>
                  <a:cubicBezTo>
                    <a:pt x="345281" y="138286"/>
                    <a:pt x="330770" y="154037"/>
                    <a:pt x="315143" y="165199"/>
                  </a:cubicBezTo>
                  <a:cubicBezTo>
                    <a:pt x="298276" y="177106"/>
                    <a:pt x="276448" y="187152"/>
                    <a:pt x="249659" y="195337"/>
                  </a:cubicBezTo>
                  <a:lnTo>
                    <a:pt x="249659" y="122783"/>
                  </a:lnTo>
                  <a:cubicBezTo>
                    <a:pt x="274711" y="109637"/>
                    <a:pt x="291951" y="94506"/>
                    <a:pt x="301377" y="77391"/>
                  </a:cubicBezTo>
                  <a:cubicBezTo>
                    <a:pt x="308818" y="64492"/>
                    <a:pt x="317375" y="38695"/>
                    <a:pt x="32704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57" name="蝴蝶"/>
          <p:cNvGrpSpPr>
            <a:grpSpLocks/>
          </p:cNvGrpSpPr>
          <p:nvPr/>
        </p:nvGrpSpPr>
        <p:grpSpPr bwMode="auto">
          <a:xfrm>
            <a:off x="1187450" y="4281488"/>
            <a:ext cx="1481138" cy="1393825"/>
            <a:chOff x="1376636" y="3341648"/>
            <a:chExt cx="641350" cy="641350"/>
          </a:xfrm>
        </p:grpSpPr>
        <p:sp>
          <p:nvSpPr>
            <p:cNvPr id="758" name="矩形 757"/>
            <p:cNvSpPr/>
            <p:nvPr/>
          </p:nvSpPr>
          <p:spPr>
            <a:xfrm>
              <a:off x="1376636" y="3341648"/>
              <a:ext cx="641350" cy="6413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759" name="图片 75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5920" b="84126"/>
            <a:stretch>
              <a:fillRect/>
            </a:stretch>
          </p:blipFill>
          <p:spPr>
            <a:xfrm>
              <a:off x="1414474" y="3419694"/>
              <a:ext cx="565675" cy="485258"/>
            </a:xfrm>
            <a:custGeom>
              <a:avLst/>
              <a:gdLst>
                <a:gd name="connsiteX0" fmla="*/ 0 w 565675"/>
                <a:gd name="connsiteY0" fmla="*/ 0 h 485258"/>
                <a:gd name="connsiteX1" fmla="*/ 565675 w 565675"/>
                <a:gd name="connsiteY1" fmla="*/ 0 h 485258"/>
                <a:gd name="connsiteX2" fmla="*/ 565675 w 565675"/>
                <a:gd name="connsiteY2" fmla="*/ 485258 h 485258"/>
                <a:gd name="connsiteX3" fmla="*/ 0 w 565675"/>
                <a:gd name="connsiteY3" fmla="*/ 485258 h 485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5675" h="485258">
                  <a:moveTo>
                    <a:pt x="0" y="0"/>
                  </a:moveTo>
                  <a:lnTo>
                    <a:pt x="565675" y="0"/>
                  </a:lnTo>
                  <a:lnTo>
                    <a:pt x="565675" y="485258"/>
                  </a:lnTo>
                  <a:lnTo>
                    <a:pt x="0" y="485258"/>
                  </a:lnTo>
                  <a:close/>
                </a:path>
              </a:pathLst>
            </a:custGeom>
          </p:spPr>
        </p:pic>
      </p:grpSp>
      <p:grpSp>
        <p:nvGrpSpPr>
          <p:cNvPr id="675" name="组合 674"/>
          <p:cNvGrpSpPr>
            <a:grpSpLocks/>
          </p:cNvGrpSpPr>
          <p:nvPr/>
        </p:nvGrpSpPr>
        <p:grpSpPr bwMode="auto">
          <a:xfrm>
            <a:off x="0" y="-623888"/>
            <a:ext cx="12192000" cy="1952626"/>
            <a:chOff x="0" y="-152400"/>
            <a:chExt cx="12192000" cy="1952702"/>
          </a:xfrm>
        </p:grpSpPr>
        <p:grpSp>
          <p:nvGrpSpPr>
            <p:cNvPr id="2056" name="组合 673"/>
            <p:cNvGrpSpPr>
              <a:grpSpLocks/>
            </p:cNvGrpSpPr>
            <p:nvPr/>
          </p:nvGrpSpPr>
          <p:grpSpPr bwMode="auto">
            <a:xfrm>
              <a:off x="0" y="-152400"/>
              <a:ext cx="6046104" cy="1952702"/>
              <a:chOff x="0" y="-152400"/>
              <a:chExt cx="6046104" cy="1952702"/>
            </a:xfrm>
          </p:grpSpPr>
          <p:grpSp>
            <p:nvGrpSpPr>
              <p:cNvPr id="2066" name="组合 6"/>
              <p:cNvGrpSpPr>
                <a:grpSpLocks/>
              </p:cNvGrpSpPr>
              <p:nvPr/>
            </p:nvGrpSpPr>
            <p:grpSpPr bwMode="auto">
              <a:xfrm>
                <a:off x="2502803" y="-152400"/>
                <a:ext cx="3543301" cy="1952702"/>
                <a:chOff x="2038349" y="-152400"/>
                <a:chExt cx="3543301" cy="1952702"/>
              </a:xfrm>
            </p:grpSpPr>
            <p:sp>
              <p:nvSpPr>
                <p:cNvPr id="2071" name="Freeform 63"/>
                <p:cNvSpPr>
                  <a:spLocks/>
                </p:cNvSpPr>
                <p:nvPr/>
              </p:nvSpPr>
              <p:spPr bwMode="auto">
                <a:xfrm flipV="1">
                  <a:off x="2793328" y="-19050"/>
                  <a:ext cx="2007271" cy="1819352"/>
                </a:xfrm>
                <a:custGeom>
                  <a:avLst/>
                  <a:gdLst>
                    <a:gd name="T0" fmla="*/ 0 w 63"/>
                    <a:gd name="T1" fmla="*/ 2147483646 h 57"/>
                    <a:gd name="T2" fmla="*/ 2147483646 w 63"/>
                    <a:gd name="T3" fmla="*/ 2147483646 h 57"/>
                    <a:gd name="T4" fmla="*/ 2147483646 w 63"/>
                    <a:gd name="T5" fmla="*/ 2147483646 h 57"/>
                    <a:gd name="T6" fmla="*/ 2147483646 w 63"/>
                    <a:gd name="T7" fmla="*/ 2147483646 h 57"/>
                    <a:gd name="T8" fmla="*/ 2147483646 w 63"/>
                    <a:gd name="T9" fmla="*/ 0 h 57"/>
                    <a:gd name="T10" fmla="*/ 2147483646 w 63"/>
                    <a:gd name="T11" fmla="*/ 2147483646 h 57"/>
                    <a:gd name="T12" fmla="*/ 2147483646 w 63"/>
                    <a:gd name="T13" fmla="*/ 2147483646 h 57"/>
                    <a:gd name="T14" fmla="*/ 0 w 63"/>
                    <a:gd name="T15" fmla="*/ 2147483646 h 5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63" h="57">
                      <a:moveTo>
                        <a:pt x="0" y="55"/>
                      </a:moveTo>
                      <a:cubicBezTo>
                        <a:pt x="0" y="55"/>
                        <a:pt x="0" y="57"/>
                        <a:pt x="4" y="57"/>
                      </a:cubicBezTo>
                      <a:cubicBezTo>
                        <a:pt x="3" y="54"/>
                        <a:pt x="11" y="45"/>
                        <a:pt x="11" y="45"/>
                      </a:cubicBezTo>
                      <a:cubicBezTo>
                        <a:pt x="11" y="45"/>
                        <a:pt x="25" y="54"/>
                        <a:pt x="40" y="39"/>
                      </a:cubicBezTo>
                      <a:cubicBezTo>
                        <a:pt x="54" y="23"/>
                        <a:pt x="44" y="11"/>
                        <a:pt x="63" y="0"/>
                      </a:cubicBezTo>
                      <a:cubicBezTo>
                        <a:pt x="17" y="10"/>
                        <a:pt x="7" y="24"/>
                        <a:pt x="8" y="43"/>
                      </a:cubicBezTo>
                      <a:cubicBezTo>
                        <a:pt x="12" y="34"/>
                        <a:pt x="24" y="22"/>
                        <a:pt x="34" y="17"/>
                      </a:cubicBezTo>
                      <a:cubicBezTo>
                        <a:pt x="17" y="29"/>
                        <a:pt x="5" y="47"/>
                        <a:pt x="0" y="5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72" name="Freeform 63"/>
                <p:cNvSpPr>
                  <a:spLocks/>
                </p:cNvSpPr>
                <p:nvPr/>
              </p:nvSpPr>
              <p:spPr bwMode="auto">
                <a:xfrm flipV="1">
                  <a:off x="3574379" y="-152400"/>
                  <a:ext cx="2007271" cy="1819352"/>
                </a:xfrm>
                <a:custGeom>
                  <a:avLst/>
                  <a:gdLst>
                    <a:gd name="T0" fmla="*/ 0 w 63"/>
                    <a:gd name="T1" fmla="*/ 2147483646 h 57"/>
                    <a:gd name="T2" fmla="*/ 2147483646 w 63"/>
                    <a:gd name="T3" fmla="*/ 2147483646 h 57"/>
                    <a:gd name="T4" fmla="*/ 2147483646 w 63"/>
                    <a:gd name="T5" fmla="*/ 2147483646 h 57"/>
                    <a:gd name="T6" fmla="*/ 2147483646 w 63"/>
                    <a:gd name="T7" fmla="*/ 2147483646 h 57"/>
                    <a:gd name="T8" fmla="*/ 2147483646 w 63"/>
                    <a:gd name="T9" fmla="*/ 0 h 57"/>
                    <a:gd name="T10" fmla="*/ 2147483646 w 63"/>
                    <a:gd name="T11" fmla="*/ 2147483646 h 57"/>
                    <a:gd name="T12" fmla="*/ 2147483646 w 63"/>
                    <a:gd name="T13" fmla="*/ 2147483646 h 57"/>
                    <a:gd name="T14" fmla="*/ 0 w 63"/>
                    <a:gd name="T15" fmla="*/ 2147483646 h 5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63" h="57">
                      <a:moveTo>
                        <a:pt x="0" y="55"/>
                      </a:moveTo>
                      <a:cubicBezTo>
                        <a:pt x="0" y="55"/>
                        <a:pt x="0" y="57"/>
                        <a:pt x="4" y="57"/>
                      </a:cubicBezTo>
                      <a:cubicBezTo>
                        <a:pt x="3" y="54"/>
                        <a:pt x="11" y="45"/>
                        <a:pt x="11" y="45"/>
                      </a:cubicBezTo>
                      <a:cubicBezTo>
                        <a:pt x="11" y="45"/>
                        <a:pt x="25" y="54"/>
                        <a:pt x="40" y="39"/>
                      </a:cubicBezTo>
                      <a:cubicBezTo>
                        <a:pt x="54" y="23"/>
                        <a:pt x="44" y="11"/>
                        <a:pt x="63" y="0"/>
                      </a:cubicBezTo>
                      <a:cubicBezTo>
                        <a:pt x="17" y="10"/>
                        <a:pt x="7" y="24"/>
                        <a:pt x="8" y="43"/>
                      </a:cubicBezTo>
                      <a:cubicBezTo>
                        <a:pt x="12" y="34"/>
                        <a:pt x="24" y="22"/>
                        <a:pt x="34" y="17"/>
                      </a:cubicBezTo>
                      <a:cubicBezTo>
                        <a:pt x="17" y="29"/>
                        <a:pt x="5" y="47"/>
                        <a:pt x="0" y="5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73" name="Freeform 63"/>
                <p:cNvSpPr>
                  <a:spLocks/>
                </p:cNvSpPr>
                <p:nvPr/>
              </p:nvSpPr>
              <p:spPr bwMode="auto">
                <a:xfrm flipH="1" flipV="1">
                  <a:off x="2038349" y="0"/>
                  <a:ext cx="1422734" cy="1482688"/>
                </a:xfrm>
                <a:custGeom>
                  <a:avLst/>
                  <a:gdLst>
                    <a:gd name="T0" fmla="*/ 0 w 63"/>
                    <a:gd name="T1" fmla="*/ 2147483646 h 57"/>
                    <a:gd name="T2" fmla="*/ 2147483646 w 63"/>
                    <a:gd name="T3" fmla="*/ 2147483646 h 57"/>
                    <a:gd name="T4" fmla="*/ 2147483646 w 63"/>
                    <a:gd name="T5" fmla="*/ 2147483646 h 57"/>
                    <a:gd name="T6" fmla="*/ 2147483646 w 63"/>
                    <a:gd name="T7" fmla="*/ 2147483646 h 57"/>
                    <a:gd name="T8" fmla="*/ 2147483646 w 63"/>
                    <a:gd name="T9" fmla="*/ 0 h 57"/>
                    <a:gd name="T10" fmla="*/ 2147483646 w 63"/>
                    <a:gd name="T11" fmla="*/ 2147483646 h 57"/>
                    <a:gd name="T12" fmla="*/ 2147483646 w 63"/>
                    <a:gd name="T13" fmla="*/ 2147483646 h 57"/>
                    <a:gd name="T14" fmla="*/ 0 w 63"/>
                    <a:gd name="T15" fmla="*/ 2147483646 h 5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63" h="57">
                      <a:moveTo>
                        <a:pt x="0" y="55"/>
                      </a:moveTo>
                      <a:cubicBezTo>
                        <a:pt x="0" y="55"/>
                        <a:pt x="0" y="57"/>
                        <a:pt x="4" y="57"/>
                      </a:cubicBezTo>
                      <a:cubicBezTo>
                        <a:pt x="3" y="54"/>
                        <a:pt x="11" y="45"/>
                        <a:pt x="11" y="45"/>
                      </a:cubicBezTo>
                      <a:cubicBezTo>
                        <a:pt x="11" y="45"/>
                        <a:pt x="25" y="54"/>
                        <a:pt x="40" y="39"/>
                      </a:cubicBezTo>
                      <a:cubicBezTo>
                        <a:pt x="54" y="23"/>
                        <a:pt x="44" y="11"/>
                        <a:pt x="63" y="0"/>
                      </a:cubicBezTo>
                      <a:cubicBezTo>
                        <a:pt x="17" y="10"/>
                        <a:pt x="7" y="24"/>
                        <a:pt x="8" y="43"/>
                      </a:cubicBezTo>
                      <a:cubicBezTo>
                        <a:pt x="12" y="34"/>
                        <a:pt x="24" y="22"/>
                        <a:pt x="34" y="17"/>
                      </a:cubicBezTo>
                      <a:cubicBezTo>
                        <a:pt x="17" y="29"/>
                        <a:pt x="5" y="47"/>
                        <a:pt x="0" y="5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067" name="组合 759"/>
              <p:cNvGrpSpPr>
                <a:grpSpLocks/>
              </p:cNvGrpSpPr>
              <p:nvPr/>
            </p:nvGrpSpPr>
            <p:grpSpPr bwMode="auto">
              <a:xfrm>
                <a:off x="0" y="-152400"/>
                <a:ext cx="3543301" cy="1952702"/>
                <a:chOff x="2038349" y="-152400"/>
                <a:chExt cx="3543301" cy="1952702"/>
              </a:xfrm>
            </p:grpSpPr>
            <p:sp>
              <p:nvSpPr>
                <p:cNvPr id="2068" name="Freeform 63"/>
                <p:cNvSpPr>
                  <a:spLocks/>
                </p:cNvSpPr>
                <p:nvPr/>
              </p:nvSpPr>
              <p:spPr bwMode="auto">
                <a:xfrm flipV="1">
                  <a:off x="2793328" y="-19050"/>
                  <a:ext cx="2007271" cy="1819352"/>
                </a:xfrm>
                <a:custGeom>
                  <a:avLst/>
                  <a:gdLst>
                    <a:gd name="T0" fmla="*/ 0 w 63"/>
                    <a:gd name="T1" fmla="*/ 2147483646 h 57"/>
                    <a:gd name="T2" fmla="*/ 2147483646 w 63"/>
                    <a:gd name="T3" fmla="*/ 2147483646 h 57"/>
                    <a:gd name="T4" fmla="*/ 2147483646 w 63"/>
                    <a:gd name="T5" fmla="*/ 2147483646 h 57"/>
                    <a:gd name="T6" fmla="*/ 2147483646 w 63"/>
                    <a:gd name="T7" fmla="*/ 2147483646 h 57"/>
                    <a:gd name="T8" fmla="*/ 2147483646 w 63"/>
                    <a:gd name="T9" fmla="*/ 0 h 57"/>
                    <a:gd name="T10" fmla="*/ 2147483646 w 63"/>
                    <a:gd name="T11" fmla="*/ 2147483646 h 57"/>
                    <a:gd name="T12" fmla="*/ 2147483646 w 63"/>
                    <a:gd name="T13" fmla="*/ 2147483646 h 57"/>
                    <a:gd name="T14" fmla="*/ 0 w 63"/>
                    <a:gd name="T15" fmla="*/ 2147483646 h 5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63" h="57">
                      <a:moveTo>
                        <a:pt x="0" y="55"/>
                      </a:moveTo>
                      <a:cubicBezTo>
                        <a:pt x="0" y="55"/>
                        <a:pt x="0" y="57"/>
                        <a:pt x="4" y="57"/>
                      </a:cubicBezTo>
                      <a:cubicBezTo>
                        <a:pt x="3" y="54"/>
                        <a:pt x="11" y="45"/>
                        <a:pt x="11" y="45"/>
                      </a:cubicBezTo>
                      <a:cubicBezTo>
                        <a:pt x="11" y="45"/>
                        <a:pt x="25" y="54"/>
                        <a:pt x="40" y="39"/>
                      </a:cubicBezTo>
                      <a:cubicBezTo>
                        <a:pt x="54" y="23"/>
                        <a:pt x="44" y="11"/>
                        <a:pt x="63" y="0"/>
                      </a:cubicBezTo>
                      <a:cubicBezTo>
                        <a:pt x="17" y="10"/>
                        <a:pt x="7" y="24"/>
                        <a:pt x="8" y="43"/>
                      </a:cubicBezTo>
                      <a:cubicBezTo>
                        <a:pt x="12" y="34"/>
                        <a:pt x="24" y="22"/>
                        <a:pt x="34" y="17"/>
                      </a:cubicBezTo>
                      <a:cubicBezTo>
                        <a:pt x="17" y="29"/>
                        <a:pt x="5" y="47"/>
                        <a:pt x="0" y="5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9" name="Freeform 63"/>
                <p:cNvSpPr>
                  <a:spLocks/>
                </p:cNvSpPr>
                <p:nvPr/>
              </p:nvSpPr>
              <p:spPr bwMode="auto">
                <a:xfrm flipV="1">
                  <a:off x="3574379" y="-152400"/>
                  <a:ext cx="2007271" cy="1819352"/>
                </a:xfrm>
                <a:custGeom>
                  <a:avLst/>
                  <a:gdLst>
                    <a:gd name="T0" fmla="*/ 0 w 63"/>
                    <a:gd name="T1" fmla="*/ 2147483646 h 57"/>
                    <a:gd name="T2" fmla="*/ 2147483646 w 63"/>
                    <a:gd name="T3" fmla="*/ 2147483646 h 57"/>
                    <a:gd name="T4" fmla="*/ 2147483646 w 63"/>
                    <a:gd name="T5" fmla="*/ 2147483646 h 57"/>
                    <a:gd name="T6" fmla="*/ 2147483646 w 63"/>
                    <a:gd name="T7" fmla="*/ 2147483646 h 57"/>
                    <a:gd name="T8" fmla="*/ 2147483646 w 63"/>
                    <a:gd name="T9" fmla="*/ 0 h 57"/>
                    <a:gd name="T10" fmla="*/ 2147483646 w 63"/>
                    <a:gd name="T11" fmla="*/ 2147483646 h 57"/>
                    <a:gd name="T12" fmla="*/ 2147483646 w 63"/>
                    <a:gd name="T13" fmla="*/ 2147483646 h 57"/>
                    <a:gd name="T14" fmla="*/ 0 w 63"/>
                    <a:gd name="T15" fmla="*/ 2147483646 h 5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63" h="57">
                      <a:moveTo>
                        <a:pt x="0" y="55"/>
                      </a:moveTo>
                      <a:cubicBezTo>
                        <a:pt x="0" y="55"/>
                        <a:pt x="0" y="57"/>
                        <a:pt x="4" y="57"/>
                      </a:cubicBezTo>
                      <a:cubicBezTo>
                        <a:pt x="3" y="54"/>
                        <a:pt x="11" y="45"/>
                        <a:pt x="11" y="45"/>
                      </a:cubicBezTo>
                      <a:cubicBezTo>
                        <a:pt x="11" y="45"/>
                        <a:pt x="25" y="54"/>
                        <a:pt x="40" y="39"/>
                      </a:cubicBezTo>
                      <a:cubicBezTo>
                        <a:pt x="54" y="23"/>
                        <a:pt x="44" y="11"/>
                        <a:pt x="63" y="0"/>
                      </a:cubicBezTo>
                      <a:cubicBezTo>
                        <a:pt x="17" y="10"/>
                        <a:pt x="7" y="24"/>
                        <a:pt x="8" y="43"/>
                      </a:cubicBezTo>
                      <a:cubicBezTo>
                        <a:pt x="12" y="34"/>
                        <a:pt x="24" y="22"/>
                        <a:pt x="34" y="17"/>
                      </a:cubicBezTo>
                      <a:cubicBezTo>
                        <a:pt x="17" y="29"/>
                        <a:pt x="5" y="47"/>
                        <a:pt x="0" y="5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70" name="Freeform 63"/>
                <p:cNvSpPr>
                  <a:spLocks/>
                </p:cNvSpPr>
                <p:nvPr/>
              </p:nvSpPr>
              <p:spPr bwMode="auto">
                <a:xfrm flipH="1" flipV="1">
                  <a:off x="2038349" y="0"/>
                  <a:ext cx="1422734" cy="1482688"/>
                </a:xfrm>
                <a:custGeom>
                  <a:avLst/>
                  <a:gdLst>
                    <a:gd name="T0" fmla="*/ 0 w 63"/>
                    <a:gd name="T1" fmla="*/ 2147483646 h 57"/>
                    <a:gd name="T2" fmla="*/ 2147483646 w 63"/>
                    <a:gd name="T3" fmla="*/ 2147483646 h 57"/>
                    <a:gd name="T4" fmla="*/ 2147483646 w 63"/>
                    <a:gd name="T5" fmla="*/ 2147483646 h 57"/>
                    <a:gd name="T6" fmla="*/ 2147483646 w 63"/>
                    <a:gd name="T7" fmla="*/ 2147483646 h 57"/>
                    <a:gd name="T8" fmla="*/ 2147483646 w 63"/>
                    <a:gd name="T9" fmla="*/ 0 h 57"/>
                    <a:gd name="T10" fmla="*/ 2147483646 w 63"/>
                    <a:gd name="T11" fmla="*/ 2147483646 h 57"/>
                    <a:gd name="T12" fmla="*/ 2147483646 w 63"/>
                    <a:gd name="T13" fmla="*/ 2147483646 h 57"/>
                    <a:gd name="T14" fmla="*/ 0 w 63"/>
                    <a:gd name="T15" fmla="*/ 2147483646 h 5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63" h="57">
                      <a:moveTo>
                        <a:pt x="0" y="55"/>
                      </a:moveTo>
                      <a:cubicBezTo>
                        <a:pt x="0" y="55"/>
                        <a:pt x="0" y="57"/>
                        <a:pt x="4" y="57"/>
                      </a:cubicBezTo>
                      <a:cubicBezTo>
                        <a:pt x="3" y="54"/>
                        <a:pt x="11" y="45"/>
                        <a:pt x="11" y="45"/>
                      </a:cubicBezTo>
                      <a:cubicBezTo>
                        <a:pt x="11" y="45"/>
                        <a:pt x="25" y="54"/>
                        <a:pt x="40" y="39"/>
                      </a:cubicBezTo>
                      <a:cubicBezTo>
                        <a:pt x="54" y="23"/>
                        <a:pt x="44" y="11"/>
                        <a:pt x="63" y="0"/>
                      </a:cubicBezTo>
                      <a:cubicBezTo>
                        <a:pt x="17" y="10"/>
                        <a:pt x="7" y="24"/>
                        <a:pt x="8" y="43"/>
                      </a:cubicBezTo>
                      <a:cubicBezTo>
                        <a:pt x="12" y="34"/>
                        <a:pt x="24" y="22"/>
                        <a:pt x="34" y="17"/>
                      </a:cubicBezTo>
                      <a:cubicBezTo>
                        <a:pt x="17" y="29"/>
                        <a:pt x="5" y="47"/>
                        <a:pt x="0" y="5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057" name="组合 764"/>
            <p:cNvGrpSpPr>
              <a:grpSpLocks/>
            </p:cNvGrpSpPr>
            <p:nvPr/>
          </p:nvGrpSpPr>
          <p:grpSpPr bwMode="auto">
            <a:xfrm flipH="1">
              <a:off x="6145896" y="-152400"/>
              <a:ext cx="6046104" cy="1952702"/>
              <a:chOff x="0" y="-152400"/>
              <a:chExt cx="6046104" cy="1952702"/>
            </a:xfrm>
          </p:grpSpPr>
          <p:grpSp>
            <p:nvGrpSpPr>
              <p:cNvPr id="2058" name="组合 765"/>
              <p:cNvGrpSpPr>
                <a:grpSpLocks/>
              </p:cNvGrpSpPr>
              <p:nvPr/>
            </p:nvGrpSpPr>
            <p:grpSpPr bwMode="auto">
              <a:xfrm>
                <a:off x="2502803" y="-152400"/>
                <a:ext cx="3543301" cy="1952702"/>
                <a:chOff x="2038349" y="-152400"/>
                <a:chExt cx="3543301" cy="1952702"/>
              </a:xfrm>
            </p:grpSpPr>
            <p:sp>
              <p:nvSpPr>
                <p:cNvPr id="2063" name="Freeform 63"/>
                <p:cNvSpPr>
                  <a:spLocks/>
                </p:cNvSpPr>
                <p:nvPr/>
              </p:nvSpPr>
              <p:spPr bwMode="auto">
                <a:xfrm flipV="1">
                  <a:off x="2793328" y="-19050"/>
                  <a:ext cx="2007271" cy="1819352"/>
                </a:xfrm>
                <a:custGeom>
                  <a:avLst/>
                  <a:gdLst>
                    <a:gd name="T0" fmla="*/ 0 w 63"/>
                    <a:gd name="T1" fmla="*/ 2147483646 h 57"/>
                    <a:gd name="T2" fmla="*/ 2147483646 w 63"/>
                    <a:gd name="T3" fmla="*/ 2147483646 h 57"/>
                    <a:gd name="T4" fmla="*/ 2147483646 w 63"/>
                    <a:gd name="T5" fmla="*/ 2147483646 h 57"/>
                    <a:gd name="T6" fmla="*/ 2147483646 w 63"/>
                    <a:gd name="T7" fmla="*/ 2147483646 h 57"/>
                    <a:gd name="T8" fmla="*/ 2147483646 w 63"/>
                    <a:gd name="T9" fmla="*/ 0 h 57"/>
                    <a:gd name="T10" fmla="*/ 2147483646 w 63"/>
                    <a:gd name="T11" fmla="*/ 2147483646 h 57"/>
                    <a:gd name="T12" fmla="*/ 2147483646 w 63"/>
                    <a:gd name="T13" fmla="*/ 2147483646 h 57"/>
                    <a:gd name="T14" fmla="*/ 0 w 63"/>
                    <a:gd name="T15" fmla="*/ 2147483646 h 5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63" h="57">
                      <a:moveTo>
                        <a:pt x="0" y="55"/>
                      </a:moveTo>
                      <a:cubicBezTo>
                        <a:pt x="0" y="55"/>
                        <a:pt x="0" y="57"/>
                        <a:pt x="4" y="57"/>
                      </a:cubicBezTo>
                      <a:cubicBezTo>
                        <a:pt x="3" y="54"/>
                        <a:pt x="11" y="45"/>
                        <a:pt x="11" y="45"/>
                      </a:cubicBezTo>
                      <a:cubicBezTo>
                        <a:pt x="11" y="45"/>
                        <a:pt x="25" y="54"/>
                        <a:pt x="40" y="39"/>
                      </a:cubicBezTo>
                      <a:cubicBezTo>
                        <a:pt x="54" y="23"/>
                        <a:pt x="44" y="11"/>
                        <a:pt x="63" y="0"/>
                      </a:cubicBezTo>
                      <a:cubicBezTo>
                        <a:pt x="17" y="10"/>
                        <a:pt x="7" y="24"/>
                        <a:pt x="8" y="43"/>
                      </a:cubicBezTo>
                      <a:cubicBezTo>
                        <a:pt x="12" y="34"/>
                        <a:pt x="24" y="22"/>
                        <a:pt x="34" y="17"/>
                      </a:cubicBezTo>
                      <a:cubicBezTo>
                        <a:pt x="17" y="29"/>
                        <a:pt x="5" y="47"/>
                        <a:pt x="0" y="5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4" name="Freeform 63"/>
                <p:cNvSpPr>
                  <a:spLocks/>
                </p:cNvSpPr>
                <p:nvPr/>
              </p:nvSpPr>
              <p:spPr bwMode="auto">
                <a:xfrm flipV="1">
                  <a:off x="3574379" y="-152400"/>
                  <a:ext cx="2007271" cy="1819352"/>
                </a:xfrm>
                <a:custGeom>
                  <a:avLst/>
                  <a:gdLst>
                    <a:gd name="T0" fmla="*/ 0 w 63"/>
                    <a:gd name="T1" fmla="*/ 2147483646 h 57"/>
                    <a:gd name="T2" fmla="*/ 2147483646 w 63"/>
                    <a:gd name="T3" fmla="*/ 2147483646 h 57"/>
                    <a:gd name="T4" fmla="*/ 2147483646 w 63"/>
                    <a:gd name="T5" fmla="*/ 2147483646 h 57"/>
                    <a:gd name="T6" fmla="*/ 2147483646 w 63"/>
                    <a:gd name="T7" fmla="*/ 2147483646 h 57"/>
                    <a:gd name="T8" fmla="*/ 2147483646 w 63"/>
                    <a:gd name="T9" fmla="*/ 0 h 57"/>
                    <a:gd name="T10" fmla="*/ 2147483646 w 63"/>
                    <a:gd name="T11" fmla="*/ 2147483646 h 57"/>
                    <a:gd name="T12" fmla="*/ 2147483646 w 63"/>
                    <a:gd name="T13" fmla="*/ 2147483646 h 57"/>
                    <a:gd name="T14" fmla="*/ 0 w 63"/>
                    <a:gd name="T15" fmla="*/ 2147483646 h 5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63" h="57">
                      <a:moveTo>
                        <a:pt x="0" y="55"/>
                      </a:moveTo>
                      <a:cubicBezTo>
                        <a:pt x="0" y="55"/>
                        <a:pt x="0" y="57"/>
                        <a:pt x="4" y="57"/>
                      </a:cubicBezTo>
                      <a:cubicBezTo>
                        <a:pt x="3" y="54"/>
                        <a:pt x="11" y="45"/>
                        <a:pt x="11" y="45"/>
                      </a:cubicBezTo>
                      <a:cubicBezTo>
                        <a:pt x="11" y="45"/>
                        <a:pt x="25" y="54"/>
                        <a:pt x="40" y="39"/>
                      </a:cubicBezTo>
                      <a:cubicBezTo>
                        <a:pt x="54" y="23"/>
                        <a:pt x="44" y="11"/>
                        <a:pt x="63" y="0"/>
                      </a:cubicBezTo>
                      <a:cubicBezTo>
                        <a:pt x="17" y="10"/>
                        <a:pt x="7" y="24"/>
                        <a:pt x="8" y="43"/>
                      </a:cubicBezTo>
                      <a:cubicBezTo>
                        <a:pt x="12" y="34"/>
                        <a:pt x="24" y="22"/>
                        <a:pt x="34" y="17"/>
                      </a:cubicBezTo>
                      <a:cubicBezTo>
                        <a:pt x="17" y="29"/>
                        <a:pt x="5" y="47"/>
                        <a:pt x="0" y="5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5" name="Freeform 63"/>
                <p:cNvSpPr>
                  <a:spLocks/>
                </p:cNvSpPr>
                <p:nvPr/>
              </p:nvSpPr>
              <p:spPr bwMode="auto">
                <a:xfrm flipH="1" flipV="1">
                  <a:off x="2038349" y="0"/>
                  <a:ext cx="1422734" cy="1482688"/>
                </a:xfrm>
                <a:custGeom>
                  <a:avLst/>
                  <a:gdLst>
                    <a:gd name="T0" fmla="*/ 0 w 63"/>
                    <a:gd name="T1" fmla="*/ 2147483646 h 57"/>
                    <a:gd name="T2" fmla="*/ 2147483646 w 63"/>
                    <a:gd name="T3" fmla="*/ 2147483646 h 57"/>
                    <a:gd name="T4" fmla="*/ 2147483646 w 63"/>
                    <a:gd name="T5" fmla="*/ 2147483646 h 57"/>
                    <a:gd name="T6" fmla="*/ 2147483646 w 63"/>
                    <a:gd name="T7" fmla="*/ 2147483646 h 57"/>
                    <a:gd name="T8" fmla="*/ 2147483646 w 63"/>
                    <a:gd name="T9" fmla="*/ 0 h 57"/>
                    <a:gd name="T10" fmla="*/ 2147483646 w 63"/>
                    <a:gd name="T11" fmla="*/ 2147483646 h 57"/>
                    <a:gd name="T12" fmla="*/ 2147483646 w 63"/>
                    <a:gd name="T13" fmla="*/ 2147483646 h 57"/>
                    <a:gd name="T14" fmla="*/ 0 w 63"/>
                    <a:gd name="T15" fmla="*/ 2147483646 h 5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63" h="57">
                      <a:moveTo>
                        <a:pt x="0" y="55"/>
                      </a:moveTo>
                      <a:cubicBezTo>
                        <a:pt x="0" y="55"/>
                        <a:pt x="0" y="57"/>
                        <a:pt x="4" y="57"/>
                      </a:cubicBezTo>
                      <a:cubicBezTo>
                        <a:pt x="3" y="54"/>
                        <a:pt x="11" y="45"/>
                        <a:pt x="11" y="45"/>
                      </a:cubicBezTo>
                      <a:cubicBezTo>
                        <a:pt x="11" y="45"/>
                        <a:pt x="25" y="54"/>
                        <a:pt x="40" y="39"/>
                      </a:cubicBezTo>
                      <a:cubicBezTo>
                        <a:pt x="54" y="23"/>
                        <a:pt x="44" y="11"/>
                        <a:pt x="63" y="0"/>
                      </a:cubicBezTo>
                      <a:cubicBezTo>
                        <a:pt x="17" y="10"/>
                        <a:pt x="7" y="24"/>
                        <a:pt x="8" y="43"/>
                      </a:cubicBezTo>
                      <a:cubicBezTo>
                        <a:pt x="12" y="34"/>
                        <a:pt x="24" y="22"/>
                        <a:pt x="34" y="17"/>
                      </a:cubicBezTo>
                      <a:cubicBezTo>
                        <a:pt x="17" y="29"/>
                        <a:pt x="5" y="47"/>
                        <a:pt x="0" y="5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059" name="组合 766"/>
              <p:cNvGrpSpPr>
                <a:grpSpLocks/>
              </p:cNvGrpSpPr>
              <p:nvPr/>
            </p:nvGrpSpPr>
            <p:grpSpPr bwMode="auto">
              <a:xfrm>
                <a:off x="0" y="-152400"/>
                <a:ext cx="3543301" cy="1952702"/>
                <a:chOff x="2038349" y="-152400"/>
                <a:chExt cx="3543301" cy="1952702"/>
              </a:xfrm>
            </p:grpSpPr>
            <p:sp>
              <p:nvSpPr>
                <p:cNvPr id="2060" name="Freeform 63"/>
                <p:cNvSpPr>
                  <a:spLocks/>
                </p:cNvSpPr>
                <p:nvPr/>
              </p:nvSpPr>
              <p:spPr bwMode="auto">
                <a:xfrm flipV="1">
                  <a:off x="2793328" y="-19050"/>
                  <a:ext cx="2007271" cy="1819352"/>
                </a:xfrm>
                <a:custGeom>
                  <a:avLst/>
                  <a:gdLst>
                    <a:gd name="T0" fmla="*/ 0 w 63"/>
                    <a:gd name="T1" fmla="*/ 2147483646 h 57"/>
                    <a:gd name="T2" fmla="*/ 2147483646 w 63"/>
                    <a:gd name="T3" fmla="*/ 2147483646 h 57"/>
                    <a:gd name="T4" fmla="*/ 2147483646 w 63"/>
                    <a:gd name="T5" fmla="*/ 2147483646 h 57"/>
                    <a:gd name="T6" fmla="*/ 2147483646 w 63"/>
                    <a:gd name="T7" fmla="*/ 2147483646 h 57"/>
                    <a:gd name="T8" fmla="*/ 2147483646 w 63"/>
                    <a:gd name="T9" fmla="*/ 0 h 57"/>
                    <a:gd name="T10" fmla="*/ 2147483646 w 63"/>
                    <a:gd name="T11" fmla="*/ 2147483646 h 57"/>
                    <a:gd name="T12" fmla="*/ 2147483646 w 63"/>
                    <a:gd name="T13" fmla="*/ 2147483646 h 57"/>
                    <a:gd name="T14" fmla="*/ 0 w 63"/>
                    <a:gd name="T15" fmla="*/ 2147483646 h 5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63" h="57">
                      <a:moveTo>
                        <a:pt x="0" y="55"/>
                      </a:moveTo>
                      <a:cubicBezTo>
                        <a:pt x="0" y="55"/>
                        <a:pt x="0" y="57"/>
                        <a:pt x="4" y="57"/>
                      </a:cubicBezTo>
                      <a:cubicBezTo>
                        <a:pt x="3" y="54"/>
                        <a:pt x="11" y="45"/>
                        <a:pt x="11" y="45"/>
                      </a:cubicBezTo>
                      <a:cubicBezTo>
                        <a:pt x="11" y="45"/>
                        <a:pt x="25" y="54"/>
                        <a:pt x="40" y="39"/>
                      </a:cubicBezTo>
                      <a:cubicBezTo>
                        <a:pt x="54" y="23"/>
                        <a:pt x="44" y="11"/>
                        <a:pt x="63" y="0"/>
                      </a:cubicBezTo>
                      <a:cubicBezTo>
                        <a:pt x="17" y="10"/>
                        <a:pt x="7" y="24"/>
                        <a:pt x="8" y="43"/>
                      </a:cubicBezTo>
                      <a:cubicBezTo>
                        <a:pt x="12" y="34"/>
                        <a:pt x="24" y="22"/>
                        <a:pt x="34" y="17"/>
                      </a:cubicBezTo>
                      <a:cubicBezTo>
                        <a:pt x="17" y="29"/>
                        <a:pt x="5" y="47"/>
                        <a:pt x="0" y="5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1" name="Freeform 63"/>
                <p:cNvSpPr>
                  <a:spLocks/>
                </p:cNvSpPr>
                <p:nvPr/>
              </p:nvSpPr>
              <p:spPr bwMode="auto">
                <a:xfrm flipV="1">
                  <a:off x="3574379" y="-152400"/>
                  <a:ext cx="2007271" cy="1819352"/>
                </a:xfrm>
                <a:custGeom>
                  <a:avLst/>
                  <a:gdLst>
                    <a:gd name="T0" fmla="*/ 0 w 63"/>
                    <a:gd name="T1" fmla="*/ 2147483646 h 57"/>
                    <a:gd name="T2" fmla="*/ 2147483646 w 63"/>
                    <a:gd name="T3" fmla="*/ 2147483646 h 57"/>
                    <a:gd name="T4" fmla="*/ 2147483646 w 63"/>
                    <a:gd name="T5" fmla="*/ 2147483646 h 57"/>
                    <a:gd name="T6" fmla="*/ 2147483646 w 63"/>
                    <a:gd name="T7" fmla="*/ 2147483646 h 57"/>
                    <a:gd name="T8" fmla="*/ 2147483646 w 63"/>
                    <a:gd name="T9" fmla="*/ 0 h 57"/>
                    <a:gd name="T10" fmla="*/ 2147483646 w 63"/>
                    <a:gd name="T11" fmla="*/ 2147483646 h 57"/>
                    <a:gd name="T12" fmla="*/ 2147483646 w 63"/>
                    <a:gd name="T13" fmla="*/ 2147483646 h 57"/>
                    <a:gd name="T14" fmla="*/ 0 w 63"/>
                    <a:gd name="T15" fmla="*/ 2147483646 h 5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63" h="57">
                      <a:moveTo>
                        <a:pt x="0" y="55"/>
                      </a:moveTo>
                      <a:cubicBezTo>
                        <a:pt x="0" y="55"/>
                        <a:pt x="0" y="57"/>
                        <a:pt x="4" y="57"/>
                      </a:cubicBezTo>
                      <a:cubicBezTo>
                        <a:pt x="3" y="54"/>
                        <a:pt x="11" y="45"/>
                        <a:pt x="11" y="45"/>
                      </a:cubicBezTo>
                      <a:cubicBezTo>
                        <a:pt x="11" y="45"/>
                        <a:pt x="25" y="54"/>
                        <a:pt x="40" y="39"/>
                      </a:cubicBezTo>
                      <a:cubicBezTo>
                        <a:pt x="54" y="23"/>
                        <a:pt x="44" y="11"/>
                        <a:pt x="63" y="0"/>
                      </a:cubicBezTo>
                      <a:cubicBezTo>
                        <a:pt x="17" y="10"/>
                        <a:pt x="7" y="24"/>
                        <a:pt x="8" y="43"/>
                      </a:cubicBezTo>
                      <a:cubicBezTo>
                        <a:pt x="12" y="34"/>
                        <a:pt x="24" y="22"/>
                        <a:pt x="34" y="17"/>
                      </a:cubicBezTo>
                      <a:cubicBezTo>
                        <a:pt x="17" y="29"/>
                        <a:pt x="5" y="47"/>
                        <a:pt x="0" y="5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2" name="Freeform 63"/>
                <p:cNvSpPr>
                  <a:spLocks/>
                </p:cNvSpPr>
                <p:nvPr/>
              </p:nvSpPr>
              <p:spPr bwMode="auto">
                <a:xfrm flipH="1" flipV="1">
                  <a:off x="2038349" y="0"/>
                  <a:ext cx="1422734" cy="1482688"/>
                </a:xfrm>
                <a:custGeom>
                  <a:avLst/>
                  <a:gdLst>
                    <a:gd name="T0" fmla="*/ 0 w 63"/>
                    <a:gd name="T1" fmla="*/ 2147483646 h 57"/>
                    <a:gd name="T2" fmla="*/ 2147483646 w 63"/>
                    <a:gd name="T3" fmla="*/ 2147483646 h 57"/>
                    <a:gd name="T4" fmla="*/ 2147483646 w 63"/>
                    <a:gd name="T5" fmla="*/ 2147483646 h 57"/>
                    <a:gd name="T6" fmla="*/ 2147483646 w 63"/>
                    <a:gd name="T7" fmla="*/ 2147483646 h 57"/>
                    <a:gd name="T8" fmla="*/ 2147483646 w 63"/>
                    <a:gd name="T9" fmla="*/ 0 h 57"/>
                    <a:gd name="T10" fmla="*/ 2147483646 w 63"/>
                    <a:gd name="T11" fmla="*/ 2147483646 h 57"/>
                    <a:gd name="T12" fmla="*/ 2147483646 w 63"/>
                    <a:gd name="T13" fmla="*/ 2147483646 h 57"/>
                    <a:gd name="T14" fmla="*/ 0 w 63"/>
                    <a:gd name="T15" fmla="*/ 2147483646 h 5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63" h="57">
                      <a:moveTo>
                        <a:pt x="0" y="55"/>
                      </a:moveTo>
                      <a:cubicBezTo>
                        <a:pt x="0" y="55"/>
                        <a:pt x="0" y="57"/>
                        <a:pt x="4" y="57"/>
                      </a:cubicBezTo>
                      <a:cubicBezTo>
                        <a:pt x="3" y="54"/>
                        <a:pt x="11" y="45"/>
                        <a:pt x="11" y="45"/>
                      </a:cubicBezTo>
                      <a:cubicBezTo>
                        <a:pt x="11" y="45"/>
                        <a:pt x="25" y="54"/>
                        <a:pt x="40" y="39"/>
                      </a:cubicBezTo>
                      <a:cubicBezTo>
                        <a:pt x="54" y="23"/>
                        <a:pt x="44" y="11"/>
                        <a:pt x="63" y="0"/>
                      </a:cubicBezTo>
                      <a:cubicBezTo>
                        <a:pt x="17" y="10"/>
                        <a:pt x="7" y="24"/>
                        <a:pt x="8" y="43"/>
                      </a:cubicBezTo>
                      <a:cubicBezTo>
                        <a:pt x="12" y="34"/>
                        <a:pt x="24" y="22"/>
                        <a:pt x="34" y="17"/>
                      </a:cubicBezTo>
                      <a:cubicBezTo>
                        <a:pt x="17" y="29"/>
                        <a:pt x="5" y="47"/>
                        <a:pt x="0" y="5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pic>
        <p:nvPicPr>
          <p:cNvPr id="2" name="[12]神秘园之歌（Song From A Secret Garden）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675536" y="6178128"/>
            <a:ext cx="609600" cy="60960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9148343" y="3433404"/>
            <a:ext cx="408899" cy="579633"/>
            <a:chOff x="9148343" y="3433404"/>
            <a:chExt cx="408899" cy="579633"/>
          </a:xfrm>
        </p:grpSpPr>
        <p:sp>
          <p:nvSpPr>
            <p:cNvPr id="3" name="等腰三角形 2"/>
            <p:cNvSpPr/>
            <p:nvPr/>
          </p:nvSpPr>
          <p:spPr>
            <a:xfrm rot="13818642">
              <a:off x="9221494" y="3361417"/>
              <a:ext cx="263762" cy="407735"/>
            </a:xfrm>
            <a:prstGeom prst="triangle">
              <a:avLst>
                <a:gd name="adj" fmla="val 4104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9" name="等腰三角形 348"/>
            <p:cNvSpPr/>
            <p:nvPr/>
          </p:nvSpPr>
          <p:spPr>
            <a:xfrm rot="7781358" flipV="1">
              <a:off x="9216453" y="3691253"/>
              <a:ext cx="253674" cy="389894"/>
            </a:xfrm>
            <a:prstGeom prst="triangle">
              <a:avLst>
                <a:gd name="adj" fmla="val 41046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71064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000"/>
    </mc:Choice>
    <mc:Fallback xmlns="">
      <p:transition spd="slow" advTm="1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9" presetClass="path" presetSubtype="0" accel="2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2.91667E-6 -0.00116 C 0.01055 -0.09584 0.03477 -0.12871 0.0569 -0.14329 C 0.07917 -0.15811 0.12162 -0.11551 0.13282 -0.08866 C 0.14414 -0.06158 0.13633 0.02129 0.12487 0.02129 C 0.11328 0.02129 0.11289 -0.03426 0.11615 -0.07848 C 0.11901 -0.12061 0.15716 -0.29885 0.19193 -0.32593 " pathEditMode="relative" rAng="0" ptsTypes="AAAAAA">
                                      <p:cBhvr>
                                        <p:cTn id="32" dur="6500" fill="hold"/>
                                        <p:tgtEl>
                                          <p:spTgt spid="7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96" y="-15116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8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4800000">
                                      <p:cBhvr>
                                        <p:cTn id="34" dur="2700" fill="hold"/>
                                        <p:tgtEl>
                                          <p:spTgt spid="7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8" presetClass="emph" presetSubtype="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animRot by="17400000">
                                      <p:cBhvr>
                                        <p:cTn id="36" dur="700" fill="hold"/>
                                        <p:tgtEl>
                                          <p:spTgt spid="7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animRot by="-600000">
                                      <p:cBhvr>
                                        <p:cTn id="38" dur="3100" fill="hold"/>
                                        <p:tgtEl>
                                          <p:spTgt spid="7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9" presetClass="exit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0" dur="1000"/>
                                        <p:tgtEl>
                                          <p:spTgt spid="7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4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10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5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20000">
              <a:srgbClr val="00B050"/>
            </a:gs>
            <a:gs pos="80000">
              <a:srgbClr val="00B050"/>
            </a:gs>
            <a:gs pos="100000">
              <a:srgbClr val="FFFFFF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09" name="组合 1208"/>
          <p:cNvGrpSpPr>
            <a:grpSpLocks/>
          </p:cNvGrpSpPr>
          <p:nvPr/>
        </p:nvGrpSpPr>
        <p:grpSpPr bwMode="auto">
          <a:xfrm>
            <a:off x="276225" y="5064125"/>
            <a:ext cx="3351213" cy="1938338"/>
            <a:chOff x="275769" y="5063446"/>
            <a:chExt cx="3351213" cy="1939695"/>
          </a:xfrm>
        </p:grpSpPr>
        <p:grpSp>
          <p:nvGrpSpPr>
            <p:cNvPr id="4289" name="组合 326"/>
            <p:cNvGrpSpPr>
              <a:grpSpLocks/>
            </p:cNvGrpSpPr>
            <p:nvPr/>
          </p:nvGrpSpPr>
          <p:grpSpPr bwMode="auto">
            <a:xfrm>
              <a:off x="1901369" y="5252129"/>
              <a:ext cx="1725613" cy="1751012"/>
              <a:chOff x="5610225" y="2894013"/>
              <a:chExt cx="1725613" cy="1751012"/>
            </a:xfrm>
          </p:grpSpPr>
          <p:sp>
            <p:nvSpPr>
              <p:cNvPr id="4367" name="Freeform 138"/>
              <p:cNvSpPr>
                <a:spLocks/>
              </p:cNvSpPr>
              <p:nvPr/>
            </p:nvSpPr>
            <p:spPr bwMode="auto">
              <a:xfrm>
                <a:off x="6137275" y="3362325"/>
                <a:ext cx="1198563" cy="1282700"/>
              </a:xfrm>
              <a:custGeom>
                <a:avLst/>
                <a:gdLst>
                  <a:gd name="T0" fmla="*/ 1314586462 w 187"/>
                  <a:gd name="T1" fmla="*/ 2147483646 h 200"/>
                  <a:gd name="T2" fmla="*/ 1396748917 w 187"/>
                  <a:gd name="T3" fmla="*/ 2147483646 h 200"/>
                  <a:gd name="T4" fmla="*/ 2012957716 w 187"/>
                  <a:gd name="T5" fmla="*/ 2147483646 h 200"/>
                  <a:gd name="T6" fmla="*/ 2147483646 w 187"/>
                  <a:gd name="T7" fmla="*/ 2147483646 h 200"/>
                  <a:gd name="T8" fmla="*/ 2147483646 w 187"/>
                  <a:gd name="T9" fmla="*/ 1933253373 h 200"/>
                  <a:gd name="T10" fmla="*/ 2147483646 w 187"/>
                  <a:gd name="T11" fmla="*/ 534731976 h 200"/>
                  <a:gd name="T12" fmla="*/ 2147483646 w 187"/>
                  <a:gd name="T13" fmla="*/ 452466012 h 200"/>
                  <a:gd name="T14" fmla="*/ 2147483646 w 187"/>
                  <a:gd name="T15" fmla="*/ 658127716 h 200"/>
                  <a:gd name="T16" fmla="*/ 2147483646 w 187"/>
                  <a:gd name="T17" fmla="*/ 1110593728 h 200"/>
                  <a:gd name="T18" fmla="*/ 2147483646 w 187"/>
                  <a:gd name="T19" fmla="*/ 1933253373 h 200"/>
                  <a:gd name="T20" fmla="*/ 2147483646 w 187"/>
                  <a:gd name="T21" fmla="*/ 2147483646 h 200"/>
                  <a:gd name="T22" fmla="*/ 2147483646 w 187"/>
                  <a:gd name="T23" fmla="*/ 2147483646 h 200"/>
                  <a:gd name="T24" fmla="*/ 2147483646 w 187"/>
                  <a:gd name="T25" fmla="*/ 2147483646 h 200"/>
                  <a:gd name="T26" fmla="*/ 2147483646 w 187"/>
                  <a:gd name="T27" fmla="*/ 2147483646 h 200"/>
                  <a:gd name="T28" fmla="*/ 2147483646 w 187"/>
                  <a:gd name="T29" fmla="*/ 2147483646 h 200"/>
                  <a:gd name="T30" fmla="*/ 2147483646 w 187"/>
                  <a:gd name="T31" fmla="*/ 2147483646 h 200"/>
                  <a:gd name="T32" fmla="*/ 2147483646 w 187"/>
                  <a:gd name="T33" fmla="*/ 2147483646 h 200"/>
                  <a:gd name="T34" fmla="*/ 2147483646 w 187"/>
                  <a:gd name="T35" fmla="*/ 2147483646 h 200"/>
                  <a:gd name="T36" fmla="*/ 1766470351 w 187"/>
                  <a:gd name="T37" fmla="*/ 2147483646 h 200"/>
                  <a:gd name="T38" fmla="*/ 1068099097 w 187"/>
                  <a:gd name="T39" fmla="*/ 2147483646 h 200"/>
                  <a:gd name="T40" fmla="*/ 616208799 w 187"/>
                  <a:gd name="T41" fmla="*/ 2147483646 h 200"/>
                  <a:gd name="T42" fmla="*/ 82162455 w 187"/>
                  <a:gd name="T43" fmla="*/ 2147483646 h 200"/>
                  <a:gd name="T44" fmla="*/ 903774187 w 187"/>
                  <a:gd name="T45" fmla="*/ 2147483646 h 200"/>
                  <a:gd name="T46" fmla="*/ 1027021074 w 187"/>
                  <a:gd name="T47" fmla="*/ 2147483646 h 200"/>
                  <a:gd name="T48" fmla="*/ 1314586462 w 187"/>
                  <a:gd name="T49" fmla="*/ 2147483646 h 200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187" h="200">
                    <a:moveTo>
                      <a:pt x="32" y="74"/>
                    </a:moveTo>
                    <a:cubicBezTo>
                      <a:pt x="34" y="74"/>
                      <a:pt x="34" y="74"/>
                      <a:pt x="34" y="74"/>
                    </a:cubicBezTo>
                    <a:cubicBezTo>
                      <a:pt x="49" y="66"/>
                      <a:pt x="44" y="72"/>
                      <a:pt x="49" y="67"/>
                    </a:cubicBezTo>
                    <a:cubicBezTo>
                      <a:pt x="52" y="65"/>
                      <a:pt x="56" y="64"/>
                      <a:pt x="59" y="63"/>
                    </a:cubicBezTo>
                    <a:cubicBezTo>
                      <a:pt x="53" y="58"/>
                      <a:pt x="60" y="52"/>
                      <a:pt x="64" y="47"/>
                    </a:cubicBezTo>
                    <a:cubicBezTo>
                      <a:pt x="69" y="40"/>
                      <a:pt x="90" y="22"/>
                      <a:pt x="98" y="13"/>
                    </a:cubicBezTo>
                    <a:cubicBezTo>
                      <a:pt x="110" y="0"/>
                      <a:pt x="139" y="2"/>
                      <a:pt x="141" y="11"/>
                    </a:cubicBezTo>
                    <a:cubicBezTo>
                      <a:pt x="141" y="13"/>
                      <a:pt x="141" y="15"/>
                      <a:pt x="140" y="16"/>
                    </a:cubicBezTo>
                    <a:cubicBezTo>
                      <a:pt x="149" y="15"/>
                      <a:pt x="158" y="20"/>
                      <a:pt x="163" y="27"/>
                    </a:cubicBezTo>
                    <a:cubicBezTo>
                      <a:pt x="170" y="36"/>
                      <a:pt x="166" y="36"/>
                      <a:pt x="176" y="47"/>
                    </a:cubicBezTo>
                    <a:cubicBezTo>
                      <a:pt x="179" y="51"/>
                      <a:pt x="187" y="58"/>
                      <a:pt x="184" y="64"/>
                    </a:cubicBezTo>
                    <a:cubicBezTo>
                      <a:pt x="183" y="66"/>
                      <a:pt x="181" y="67"/>
                      <a:pt x="178" y="68"/>
                    </a:cubicBezTo>
                    <a:cubicBezTo>
                      <a:pt x="175" y="70"/>
                      <a:pt x="170" y="99"/>
                      <a:pt x="153" y="106"/>
                    </a:cubicBezTo>
                    <a:cubicBezTo>
                      <a:pt x="143" y="111"/>
                      <a:pt x="126" y="108"/>
                      <a:pt x="115" y="106"/>
                    </a:cubicBezTo>
                    <a:cubicBezTo>
                      <a:pt x="128" y="116"/>
                      <a:pt x="133" y="133"/>
                      <a:pt x="131" y="149"/>
                    </a:cubicBezTo>
                    <a:cubicBezTo>
                      <a:pt x="129" y="161"/>
                      <a:pt x="119" y="167"/>
                      <a:pt x="109" y="169"/>
                    </a:cubicBezTo>
                    <a:cubicBezTo>
                      <a:pt x="111" y="172"/>
                      <a:pt x="111" y="176"/>
                      <a:pt x="108" y="178"/>
                    </a:cubicBezTo>
                    <a:cubicBezTo>
                      <a:pt x="101" y="184"/>
                      <a:pt x="91" y="188"/>
                      <a:pt x="83" y="192"/>
                    </a:cubicBezTo>
                    <a:cubicBezTo>
                      <a:pt x="65" y="200"/>
                      <a:pt x="60" y="196"/>
                      <a:pt x="43" y="191"/>
                    </a:cubicBezTo>
                    <a:cubicBezTo>
                      <a:pt x="36" y="189"/>
                      <a:pt x="31" y="184"/>
                      <a:pt x="26" y="178"/>
                    </a:cubicBezTo>
                    <a:cubicBezTo>
                      <a:pt x="23" y="182"/>
                      <a:pt x="18" y="179"/>
                      <a:pt x="15" y="176"/>
                    </a:cubicBezTo>
                    <a:cubicBezTo>
                      <a:pt x="7" y="168"/>
                      <a:pt x="0" y="157"/>
                      <a:pt x="2" y="145"/>
                    </a:cubicBezTo>
                    <a:cubicBezTo>
                      <a:pt x="6" y="131"/>
                      <a:pt x="11" y="114"/>
                      <a:pt x="22" y="104"/>
                    </a:cubicBezTo>
                    <a:cubicBezTo>
                      <a:pt x="28" y="99"/>
                      <a:pt x="33" y="97"/>
                      <a:pt x="25" y="83"/>
                    </a:cubicBezTo>
                    <a:cubicBezTo>
                      <a:pt x="27" y="79"/>
                      <a:pt x="29" y="77"/>
                      <a:pt x="32" y="74"/>
                    </a:cubicBezTo>
                    <a:close/>
                  </a:path>
                </a:pathLst>
              </a:custGeom>
              <a:solidFill>
                <a:srgbClr val="8500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68" name="Freeform 139"/>
              <p:cNvSpPr>
                <a:spLocks/>
              </p:cNvSpPr>
              <p:nvPr/>
            </p:nvSpPr>
            <p:spPr bwMode="auto">
              <a:xfrm>
                <a:off x="6392863" y="2951163"/>
                <a:ext cx="584200" cy="898525"/>
              </a:xfrm>
              <a:custGeom>
                <a:avLst/>
                <a:gdLst>
                  <a:gd name="T0" fmla="*/ 247283514 w 91"/>
                  <a:gd name="T1" fmla="*/ 2147483646 h 140"/>
                  <a:gd name="T2" fmla="*/ 0 w 91"/>
                  <a:gd name="T3" fmla="*/ 2059560497 h 140"/>
                  <a:gd name="T4" fmla="*/ 370922062 w 91"/>
                  <a:gd name="T5" fmla="*/ 1029780248 h 140"/>
                  <a:gd name="T6" fmla="*/ 494560609 w 91"/>
                  <a:gd name="T7" fmla="*/ 947398342 h 140"/>
                  <a:gd name="T8" fmla="*/ 535775598 w 91"/>
                  <a:gd name="T9" fmla="*/ 865016436 h 140"/>
                  <a:gd name="T10" fmla="*/ 1112766185 w 91"/>
                  <a:gd name="T11" fmla="*/ 370718579 h 140"/>
                  <a:gd name="T12" fmla="*/ 1524903235 w 91"/>
                  <a:gd name="T13" fmla="*/ 453100485 h 140"/>
                  <a:gd name="T14" fmla="*/ 2147483646 w 91"/>
                  <a:gd name="T15" fmla="*/ 41190953 h 140"/>
                  <a:gd name="T16" fmla="*/ 2147483646 w 91"/>
                  <a:gd name="T17" fmla="*/ 576679763 h 140"/>
                  <a:gd name="T18" fmla="*/ 2147483646 w 91"/>
                  <a:gd name="T19" fmla="*/ 906207389 h 140"/>
                  <a:gd name="T20" fmla="*/ 2147483646 w 91"/>
                  <a:gd name="T21" fmla="*/ 1153353108 h 140"/>
                  <a:gd name="T22" fmla="*/ 2147483646 w 91"/>
                  <a:gd name="T23" fmla="*/ 1441689781 h 140"/>
                  <a:gd name="T24" fmla="*/ 2147483646 w 91"/>
                  <a:gd name="T25" fmla="*/ 1730032871 h 140"/>
                  <a:gd name="T26" fmla="*/ 2147483646 w 91"/>
                  <a:gd name="T27" fmla="*/ 2147483646 h 140"/>
                  <a:gd name="T28" fmla="*/ 2147483646 w 91"/>
                  <a:gd name="T29" fmla="*/ 2147483646 h 140"/>
                  <a:gd name="T30" fmla="*/ 2147483646 w 91"/>
                  <a:gd name="T31" fmla="*/ 2147483646 h 140"/>
                  <a:gd name="T32" fmla="*/ 2147483646 w 91"/>
                  <a:gd name="T33" fmla="*/ 2147483646 h 140"/>
                  <a:gd name="T34" fmla="*/ 1730971760 w 91"/>
                  <a:gd name="T35" fmla="*/ 2147483646 h 140"/>
                  <a:gd name="T36" fmla="*/ 906697659 w 91"/>
                  <a:gd name="T37" fmla="*/ 2147483646 h 140"/>
                  <a:gd name="T38" fmla="*/ 494560609 w 91"/>
                  <a:gd name="T39" fmla="*/ 2147483646 h 140"/>
                  <a:gd name="T40" fmla="*/ 247283514 w 91"/>
                  <a:gd name="T41" fmla="*/ 2147483646 h 140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91" h="140">
                    <a:moveTo>
                      <a:pt x="6" y="87"/>
                    </a:moveTo>
                    <a:cubicBezTo>
                      <a:pt x="3" y="76"/>
                      <a:pt x="0" y="61"/>
                      <a:pt x="0" y="50"/>
                    </a:cubicBezTo>
                    <a:cubicBezTo>
                      <a:pt x="0" y="39"/>
                      <a:pt x="3" y="33"/>
                      <a:pt x="9" y="25"/>
                    </a:cubicBezTo>
                    <a:cubicBezTo>
                      <a:pt x="10" y="24"/>
                      <a:pt x="11" y="23"/>
                      <a:pt x="12" y="23"/>
                    </a:cubicBezTo>
                    <a:cubicBezTo>
                      <a:pt x="12" y="22"/>
                      <a:pt x="13" y="21"/>
                      <a:pt x="13" y="21"/>
                    </a:cubicBezTo>
                    <a:cubicBezTo>
                      <a:pt x="15" y="15"/>
                      <a:pt x="22" y="9"/>
                      <a:pt x="27" y="9"/>
                    </a:cubicBezTo>
                    <a:cubicBezTo>
                      <a:pt x="31" y="9"/>
                      <a:pt x="34" y="9"/>
                      <a:pt x="37" y="11"/>
                    </a:cubicBezTo>
                    <a:cubicBezTo>
                      <a:pt x="41" y="5"/>
                      <a:pt x="48" y="2"/>
                      <a:pt x="55" y="1"/>
                    </a:cubicBezTo>
                    <a:cubicBezTo>
                      <a:pt x="65" y="0"/>
                      <a:pt x="74" y="5"/>
                      <a:pt x="80" y="14"/>
                    </a:cubicBezTo>
                    <a:cubicBezTo>
                      <a:pt x="82" y="16"/>
                      <a:pt x="83" y="19"/>
                      <a:pt x="83" y="22"/>
                    </a:cubicBezTo>
                    <a:cubicBezTo>
                      <a:pt x="83" y="24"/>
                      <a:pt x="82" y="26"/>
                      <a:pt x="82" y="28"/>
                    </a:cubicBezTo>
                    <a:cubicBezTo>
                      <a:pt x="82" y="31"/>
                      <a:pt x="82" y="33"/>
                      <a:pt x="82" y="35"/>
                    </a:cubicBezTo>
                    <a:cubicBezTo>
                      <a:pt x="85" y="36"/>
                      <a:pt x="88" y="38"/>
                      <a:pt x="90" y="42"/>
                    </a:cubicBezTo>
                    <a:cubicBezTo>
                      <a:pt x="91" y="45"/>
                      <a:pt x="91" y="50"/>
                      <a:pt x="90" y="53"/>
                    </a:cubicBezTo>
                    <a:cubicBezTo>
                      <a:pt x="89" y="58"/>
                      <a:pt x="88" y="63"/>
                      <a:pt x="84" y="67"/>
                    </a:cubicBezTo>
                    <a:cubicBezTo>
                      <a:pt x="81" y="70"/>
                      <a:pt x="77" y="73"/>
                      <a:pt x="72" y="74"/>
                    </a:cubicBezTo>
                    <a:cubicBezTo>
                      <a:pt x="70" y="74"/>
                      <a:pt x="66" y="75"/>
                      <a:pt x="65" y="75"/>
                    </a:cubicBezTo>
                    <a:cubicBezTo>
                      <a:pt x="57" y="82"/>
                      <a:pt x="49" y="89"/>
                      <a:pt x="42" y="97"/>
                    </a:cubicBezTo>
                    <a:cubicBezTo>
                      <a:pt x="36" y="104"/>
                      <a:pt x="27" y="113"/>
                      <a:pt x="22" y="121"/>
                    </a:cubicBezTo>
                    <a:cubicBezTo>
                      <a:pt x="12" y="140"/>
                      <a:pt x="12" y="140"/>
                      <a:pt x="12" y="140"/>
                    </a:cubicBezTo>
                    <a:cubicBezTo>
                      <a:pt x="13" y="125"/>
                      <a:pt x="9" y="101"/>
                      <a:pt x="6" y="87"/>
                    </a:cubicBezTo>
                    <a:close/>
                  </a:path>
                </a:pathLst>
              </a:custGeom>
              <a:solidFill>
                <a:srgbClr val="8500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69" name="Freeform 141"/>
              <p:cNvSpPr>
                <a:spLocks/>
              </p:cNvSpPr>
              <p:nvPr/>
            </p:nvSpPr>
            <p:spPr bwMode="auto">
              <a:xfrm>
                <a:off x="5610225" y="3138488"/>
                <a:ext cx="854075" cy="1314450"/>
              </a:xfrm>
              <a:custGeom>
                <a:avLst/>
                <a:gdLst>
                  <a:gd name="T0" fmla="*/ 989693120 w 133"/>
                  <a:gd name="T1" fmla="*/ 1562297562 h 205"/>
                  <a:gd name="T2" fmla="*/ 948453498 w 133"/>
                  <a:gd name="T3" fmla="*/ 1192283093 h 205"/>
                  <a:gd name="T4" fmla="*/ 1525776090 w 133"/>
                  <a:gd name="T5" fmla="*/ 575581625 h 205"/>
                  <a:gd name="T6" fmla="*/ 2147483646 w 133"/>
                  <a:gd name="T7" fmla="*/ 452241331 h 205"/>
                  <a:gd name="T8" fmla="*/ 2147483646 w 133"/>
                  <a:gd name="T9" fmla="*/ 370020881 h 205"/>
                  <a:gd name="T10" fmla="*/ 2147483646 w 133"/>
                  <a:gd name="T11" fmla="*/ 1562297562 h 205"/>
                  <a:gd name="T12" fmla="*/ 2147483646 w 133"/>
                  <a:gd name="T13" fmla="*/ 2147483646 h 205"/>
                  <a:gd name="T14" fmla="*/ 2147483646 w 133"/>
                  <a:gd name="T15" fmla="*/ 2147483646 h 205"/>
                  <a:gd name="T16" fmla="*/ 2147483646 w 133"/>
                  <a:gd name="T17" fmla="*/ 2147483646 h 205"/>
                  <a:gd name="T18" fmla="*/ 2147483646 w 133"/>
                  <a:gd name="T19" fmla="*/ 2147483646 h 205"/>
                  <a:gd name="T20" fmla="*/ 2147483646 w 133"/>
                  <a:gd name="T21" fmla="*/ 2147483646 h 205"/>
                  <a:gd name="T22" fmla="*/ 2147483646 w 133"/>
                  <a:gd name="T23" fmla="*/ 2147483646 h 205"/>
                  <a:gd name="T24" fmla="*/ 2147483646 w 133"/>
                  <a:gd name="T25" fmla="*/ 2147483646 h 205"/>
                  <a:gd name="T26" fmla="*/ 2147483646 w 133"/>
                  <a:gd name="T27" fmla="*/ 2147483646 h 205"/>
                  <a:gd name="T28" fmla="*/ 907220298 w 133"/>
                  <a:gd name="T29" fmla="*/ 2147483646 h 205"/>
                  <a:gd name="T30" fmla="*/ 907220298 w 133"/>
                  <a:gd name="T31" fmla="*/ 2147483646 h 205"/>
                  <a:gd name="T32" fmla="*/ 0 w 133"/>
                  <a:gd name="T33" fmla="*/ 2147483646 h 205"/>
                  <a:gd name="T34" fmla="*/ 453610149 w 133"/>
                  <a:gd name="T35" fmla="*/ 2147483646 h 205"/>
                  <a:gd name="T36" fmla="*/ 742268234 w 133"/>
                  <a:gd name="T37" fmla="*/ 2147483646 h 205"/>
                  <a:gd name="T38" fmla="*/ 1360824026 w 133"/>
                  <a:gd name="T39" fmla="*/ 2147483646 h 205"/>
                  <a:gd name="T40" fmla="*/ 618555792 w 133"/>
                  <a:gd name="T41" fmla="*/ 2147483646 h 205"/>
                  <a:gd name="T42" fmla="*/ 989693120 w 133"/>
                  <a:gd name="T43" fmla="*/ 1562297562 h 205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133" h="205">
                    <a:moveTo>
                      <a:pt x="24" y="38"/>
                    </a:moveTo>
                    <a:cubicBezTo>
                      <a:pt x="21" y="36"/>
                      <a:pt x="22" y="32"/>
                      <a:pt x="23" y="29"/>
                    </a:cubicBezTo>
                    <a:cubicBezTo>
                      <a:pt x="27" y="21"/>
                      <a:pt x="31" y="19"/>
                      <a:pt x="37" y="14"/>
                    </a:cubicBezTo>
                    <a:cubicBezTo>
                      <a:pt x="43" y="9"/>
                      <a:pt x="49" y="9"/>
                      <a:pt x="55" y="11"/>
                    </a:cubicBezTo>
                    <a:cubicBezTo>
                      <a:pt x="61" y="5"/>
                      <a:pt x="79" y="0"/>
                      <a:pt x="87" y="9"/>
                    </a:cubicBezTo>
                    <a:cubicBezTo>
                      <a:pt x="95" y="19"/>
                      <a:pt x="99" y="29"/>
                      <a:pt x="109" y="38"/>
                    </a:cubicBezTo>
                    <a:cubicBezTo>
                      <a:pt x="118" y="46"/>
                      <a:pt x="123" y="69"/>
                      <a:pt x="122" y="81"/>
                    </a:cubicBezTo>
                    <a:cubicBezTo>
                      <a:pt x="122" y="85"/>
                      <a:pt x="126" y="95"/>
                      <a:pt x="124" y="97"/>
                    </a:cubicBezTo>
                    <a:cubicBezTo>
                      <a:pt x="128" y="102"/>
                      <a:pt x="133" y="106"/>
                      <a:pt x="128" y="109"/>
                    </a:cubicBezTo>
                    <a:cubicBezTo>
                      <a:pt x="115" y="121"/>
                      <a:pt x="115" y="121"/>
                      <a:pt x="115" y="121"/>
                    </a:cubicBezTo>
                    <a:cubicBezTo>
                      <a:pt x="119" y="131"/>
                      <a:pt x="109" y="142"/>
                      <a:pt x="102" y="147"/>
                    </a:cubicBezTo>
                    <a:cubicBezTo>
                      <a:pt x="95" y="151"/>
                      <a:pt x="92" y="179"/>
                      <a:pt x="85" y="188"/>
                    </a:cubicBezTo>
                    <a:cubicBezTo>
                      <a:pt x="81" y="193"/>
                      <a:pt x="74" y="200"/>
                      <a:pt x="67" y="194"/>
                    </a:cubicBezTo>
                    <a:cubicBezTo>
                      <a:pt x="64" y="197"/>
                      <a:pt x="59" y="199"/>
                      <a:pt x="55" y="200"/>
                    </a:cubicBezTo>
                    <a:cubicBezTo>
                      <a:pt x="40" y="205"/>
                      <a:pt x="27" y="193"/>
                      <a:pt x="22" y="180"/>
                    </a:cubicBezTo>
                    <a:cubicBezTo>
                      <a:pt x="21" y="177"/>
                      <a:pt x="21" y="175"/>
                      <a:pt x="22" y="172"/>
                    </a:cubicBezTo>
                    <a:cubicBezTo>
                      <a:pt x="11" y="172"/>
                      <a:pt x="1" y="157"/>
                      <a:pt x="0" y="147"/>
                    </a:cubicBezTo>
                    <a:cubicBezTo>
                      <a:pt x="0" y="137"/>
                      <a:pt x="10" y="127"/>
                      <a:pt x="11" y="126"/>
                    </a:cubicBezTo>
                    <a:cubicBezTo>
                      <a:pt x="10" y="120"/>
                      <a:pt x="15" y="112"/>
                      <a:pt x="18" y="108"/>
                    </a:cubicBezTo>
                    <a:cubicBezTo>
                      <a:pt x="23" y="102"/>
                      <a:pt x="25" y="100"/>
                      <a:pt x="33" y="99"/>
                    </a:cubicBezTo>
                    <a:cubicBezTo>
                      <a:pt x="16" y="91"/>
                      <a:pt x="18" y="75"/>
                      <a:pt x="15" y="69"/>
                    </a:cubicBezTo>
                    <a:cubicBezTo>
                      <a:pt x="10" y="57"/>
                      <a:pt x="16" y="47"/>
                      <a:pt x="24" y="38"/>
                    </a:cubicBezTo>
                    <a:close/>
                  </a:path>
                </a:pathLst>
              </a:custGeom>
              <a:solidFill>
                <a:srgbClr val="8500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70" name="Freeform 146"/>
              <p:cNvSpPr>
                <a:spLocks/>
              </p:cNvSpPr>
              <p:nvPr/>
            </p:nvSpPr>
            <p:spPr bwMode="auto">
              <a:xfrm>
                <a:off x="6129338" y="2990850"/>
                <a:ext cx="109538" cy="114300"/>
              </a:xfrm>
              <a:custGeom>
                <a:avLst/>
                <a:gdLst>
                  <a:gd name="T0" fmla="*/ 83036247 w 17"/>
                  <a:gd name="T1" fmla="*/ 161290000 h 18"/>
                  <a:gd name="T2" fmla="*/ 581247288 w 17"/>
                  <a:gd name="T3" fmla="*/ 120967500 h 18"/>
                  <a:gd name="T4" fmla="*/ 581247288 w 17"/>
                  <a:gd name="T5" fmla="*/ 604837500 h 18"/>
                  <a:gd name="T6" fmla="*/ 124551149 w 17"/>
                  <a:gd name="T7" fmla="*/ 604837500 h 18"/>
                  <a:gd name="T8" fmla="*/ 83036247 w 17"/>
                  <a:gd name="T9" fmla="*/ 161290000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7" h="18">
                    <a:moveTo>
                      <a:pt x="2" y="4"/>
                    </a:moveTo>
                    <a:cubicBezTo>
                      <a:pt x="5" y="1"/>
                      <a:pt x="10" y="0"/>
                      <a:pt x="14" y="3"/>
                    </a:cubicBezTo>
                    <a:cubicBezTo>
                      <a:pt x="17" y="6"/>
                      <a:pt x="17" y="12"/>
                      <a:pt x="14" y="15"/>
                    </a:cubicBezTo>
                    <a:cubicBezTo>
                      <a:pt x="12" y="18"/>
                      <a:pt x="7" y="18"/>
                      <a:pt x="3" y="15"/>
                    </a:cubicBezTo>
                    <a:cubicBezTo>
                      <a:pt x="0" y="12"/>
                      <a:pt x="0" y="7"/>
                      <a:pt x="2" y="4"/>
                    </a:cubicBezTo>
                    <a:close/>
                  </a:path>
                </a:pathLst>
              </a:custGeom>
              <a:solidFill>
                <a:srgbClr val="F39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71" name="Freeform 147"/>
              <p:cNvSpPr>
                <a:spLocks/>
              </p:cNvSpPr>
              <p:nvPr/>
            </p:nvSpPr>
            <p:spPr bwMode="auto">
              <a:xfrm>
                <a:off x="6137275" y="2997200"/>
                <a:ext cx="88900" cy="95250"/>
              </a:xfrm>
              <a:custGeom>
                <a:avLst/>
                <a:gdLst>
                  <a:gd name="T0" fmla="*/ 120967500 w 14"/>
                  <a:gd name="T1" fmla="*/ 120967500 h 15"/>
                  <a:gd name="T2" fmla="*/ 443547500 w 14"/>
                  <a:gd name="T3" fmla="*/ 120967500 h 15"/>
                  <a:gd name="T4" fmla="*/ 483870000 w 14"/>
                  <a:gd name="T5" fmla="*/ 483870000 h 15"/>
                  <a:gd name="T6" fmla="*/ 120967500 w 14"/>
                  <a:gd name="T7" fmla="*/ 483870000 h 15"/>
                  <a:gd name="T8" fmla="*/ 120967500 w 14"/>
                  <a:gd name="T9" fmla="*/ 120967500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" h="15">
                    <a:moveTo>
                      <a:pt x="3" y="3"/>
                    </a:moveTo>
                    <a:cubicBezTo>
                      <a:pt x="5" y="1"/>
                      <a:pt x="9" y="0"/>
                      <a:pt x="11" y="3"/>
                    </a:cubicBezTo>
                    <a:cubicBezTo>
                      <a:pt x="14" y="5"/>
                      <a:pt x="14" y="9"/>
                      <a:pt x="12" y="12"/>
                    </a:cubicBezTo>
                    <a:cubicBezTo>
                      <a:pt x="10" y="15"/>
                      <a:pt x="6" y="15"/>
                      <a:pt x="3" y="12"/>
                    </a:cubicBezTo>
                    <a:cubicBezTo>
                      <a:pt x="1" y="10"/>
                      <a:pt x="0" y="6"/>
                      <a:pt x="3" y="3"/>
                    </a:cubicBezTo>
                    <a:close/>
                  </a:path>
                </a:pathLst>
              </a:custGeom>
              <a:solidFill>
                <a:srgbClr val="FED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72" name="Freeform 148"/>
              <p:cNvSpPr>
                <a:spLocks/>
              </p:cNvSpPr>
              <p:nvPr/>
            </p:nvSpPr>
            <p:spPr bwMode="auto">
              <a:xfrm>
                <a:off x="6156325" y="2894013"/>
                <a:ext cx="107950" cy="109537"/>
              </a:xfrm>
              <a:custGeom>
                <a:avLst/>
                <a:gdLst>
                  <a:gd name="T0" fmla="*/ 120967500 w 17"/>
                  <a:gd name="T1" fmla="*/ 124550012 h 17"/>
                  <a:gd name="T2" fmla="*/ 524192500 w 17"/>
                  <a:gd name="T3" fmla="*/ 83035489 h 17"/>
                  <a:gd name="T4" fmla="*/ 564515000 w 17"/>
                  <a:gd name="T5" fmla="*/ 539721016 h 17"/>
                  <a:gd name="T6" fmla="*/ 120967500 w 17"/>
                  <a:gd name="T7" fmla="*/ 581235539 h 17"/>
                  <a:gd name="T8" fmla="*/ 120967500 w 17"/>
                  <a:gd name="T9" fmla="*/ 124550012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3" y="3"/>
                    </a:moveTo>
                    <a:cubicBezTo>
                      <a:pt x="5" y="0"/>
                      <a:pt x="10" y="0"/>
                      <a:pt x="13" y="2"/>
                    </a:cubicBezTo>
                    <a:cubicBezTo>
                      <a:pt x="16" y="5"/>
                      <a:pt x="17" y="10"/>
                      <a:pt x="14" y="13"/>
                    </a:cubicBezTo>
                    <a:cubicBezTo>
                      <a:pt x="11" y="16"/>
                      <a:pt x="6" y="17"/>
                      <a:pt x="3" y="14"/>
                    </a:cubicBezTo>
                    <a:cubicBezTo>
                      <a:pt x="0" y="11"/>
                      <a:pt x="0" y="6"/>
                      <a:pt x="3" y="3"/>
                    </a:cubicBezTo>
                    <a:close/>
                  </a:path>
                </a:pathLst>
              </a:custGeom>
              <a:solidFill>
                <a:srgbClr val="F39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73" name="Freeform 149"/>
              <p:cNvSpPr>
                <a:spLocks/>
              </p:cNvSpPr>
              <p:nvPr/>
            </p:nvSpPr>
            <p:spPr bwMode="auto">
              <a:xfrm>
                <a:off x="6169025" y="2900363"/>
                <a:ext cx="76200" cy="77787"/>
              </a:xfrm>
              <a:custGeom>
                <a:avLst/>
                <a:gdLst>
                  <a:gd name="T0" fmla="*/ 80645000 w 12"/>
                  <a:gd name="T1" fmla="*/ 84042371 h 12"/>
                  <a:gd name="T2" fmla="*/ 362902500 w 12"/>
                  <a:gd name="T3" fmla="*/ 84042371 h 12"/>
                  <a:gd name="T4" fmla="*/ 403225000 w 12"/>
                  <a:gd name="T5" fmla="*/ 420198892 h 12"/>
                  <a:gd name="T6" fmla="*/ 80645000 w 12"/>
                  <a:gd name="T7" fmla="*/ 420198892 h 12"/>
                  <a:gd name="T8" fmla="*/ 80645000 w 12"/>
                  <a:gd name="T9" fmla="*/ 84042371 h 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2" y="2"/>
                    </a:moveTo>
                    <a:cubicBezTo>
                      <a:pt x="3" y="0"/>
                      <a:pt x="7" y="0"/>
                      <a:pt x="9" y="2"/>
                    </a:cubicBezTo>
                    <a:cubicBezTo>
                      <a:pt x="11" y="4"/>
                      <a:pt x="12" y="7"/>
                      <a:pt x="10" y="10"/>
                    </a:cubicBezTo>
                    <a:cubicBezTo>
                      <a:pt x="8" y="12"/>
                      <a:pt x="4" y="12"/>
                      <a:pt x="2" y="10"/>
                    </a:cubicBezTo>
                    <a:cubicBezTo>
                      <a:pt x="0" y="8"/>
                      <a:pt x="0" y="4"/>
                      <a:pt x="2" y="2"/>
                    </a:cubicBezTo>
                    <a:close/>
                  </a:path>
                </a:pathLst>
              </a:custGeom>
              <a:solidFill>
                <a:srgbClr val="FED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74" name="Freeform 150"/>
              <p:cNvSpPr>
                <a:spLocks/>
              </p:cNvSpPr>
              <p:nvPr/>
            </p:nvSpPr>
            <p:spPr bwMode="auto">
              <a:xfrm>
                <a:off x="6257925" y="2925763"/>
                <a:ext cx="103188" cy="103187"/>
              </a:xfrm>
              <a:custGeom>
                <a:avLst/>
                <a:gdLst>
                  <a:gd name="T0" fmla="*/ 124780089 w 16"/>
                  <a:gd name="T1" fmla="*/ 124778880 h 16"/>
                  <a:gd name="T2" fmla="*/ 540705120 w 16"/>
                  <a:gd name="T3" fmla="*/ 124778880 h 16"/>
                  <a:gd name="T4" fmla="*/ 540705120 w 16"/>
                  <a:gd name="T5" fmla="*/ 540693431 h 16"/>
                  <a:gd name="T6" fmla="*/ 124780089 w 16"/>
                  <a:gd name="T7" fmla="*/ 582290690 h 16"/>
                  <a:gd name="T8" fmla="*/ 124780089 w 16"/>
                  <a:gd name="T9" fmla="*/ 124778880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3" y="3"/>
                    </a:moveTo>
                    <a:cubicBezTo>
                      <a:pt x="5" y="0"/>
                      <a:pt x="10" y="0"/>
                      <a:pt x="13" y="3"/>
                    </a:cubicBezTo>
                    <a:cubicBezTo>
                      <a:pt x="16" y="6"/>
                      <a:pt x="16" y="10"/>
                      <a:pt x="13" y="13"/>
                    </a:cubicBezTo>
                    <a:cubicBezTo>
                      <a:pt x="11" y="16"/>
                      <a:pt x="6" y="16"/>
                      <a:pt x="3" y="14"/>
                    </a:cubicBezTo>
                    <a:cubicBezTo>
                      <a:pt x="0" y="11"/>
                      <a:pt x="0" y="6"/>
                      <a:pt x="3" y="3"/>
                    </a:cubicBezTo>
                    <a:close/>
                  </a:path>
                </a:pathLst>
              </a:custGeom>
              <a:solidFill>
                <a:srgbClr val="F39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75" name="Freeform 151"/>
              <p:cNvSpPr>
                <a:spLocks/>
              </p:cNvSpPr>
              <p:nvPr/>
            </p:nvSpPr>
            <p:spPr bwMode="auto">
              <a:xfrm>
                <a:off x="6276975" y="2938463"/>
                <a:ext cx="65088" cy="65087"/>
              </a:xfrm>
              <a:custGeom>
                <a:avLst/>
                <a:gdLst>
                  <a:gd name="T0" fmla="*/ 42365779 w 10"/>
                  <a:gd name="T1" fmla="*/ 84723748 h 10"/>
                  <a:gd name="T2" fmla="*/ 338913216 w 10"/>
                  <a:gd name="T3" fmla="*/ 42365128 h 10"/>
                  <a:gd name="T4" fmla="*/ 338913216 w 10"/>
                  <a:gd name="T5" fmla="*/ 338908009 h 10"/>
                  <a:gd name="T6" fmla="*/ 84731558 w 10"/>
                  <a:gd name="T7" fmla="*/ 338908009 h 10"/>
                  <a:gd name="T8" fmla="*/ 42365779 w 10"/>
                  <a:gd name="T9" fmla="*/ 84723748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1" y="2"/>
                    </a:moveTo>
                    <a:cubicBezTo>
                      <a:pt x="3" y="0"/>
                      <a:pt x="6" y="0"/>
                      <a:pt x="8" y="1"/>
                    </a:cubicBezTo>
                    <a:cubicBezTo>
                      <a:pt x="10" y="3"/>
                      <a:pt x="10" y="6"/>
                      <a:pt x="8" y="8"/>
                    </a:cubicBezTo>
                    <a:cubicBezTo>
                      <a:pt x="7" y="10"/>
                      <a:pt x="4" y="10"/>
                      <a:pt x="2" y="8"/>
                    </a:cubicBezTo>
                    <a:cubicBezTo>
                      <a:pt x="0" y="6"/>
                      <a:pt x="0" y="4"/>
                      <a:pt x="1" y="2"/>
                    </a:cubicBezTo>
                    <a:close/>
                  </a:path>
                </a:pathLst>
              </a:custGeom>
              <a:solidFill>
                <a:srgbClr val="FED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76" name="Freeform 152"/>
              <p:cNvSpPr>
                <a:spLocks/>
              </p:cNvSpPr>
              <p:nvPr/>
            </p:nvSpPr>
            <p:spPr bwMode="auto">
              <a:xfrm>
                <a:off x="6303963" y="3003550"/>
                <a:ext cx="107950" cy="107950"/>
              </a:xfrm>
              <a:custGeom>
                <a:avLst/>
                <a:gdLst>
                  <a:gd name="T0" fmla="*/ 120967500 w 17"/>
                  <a:gd name="T1" fmla="*/ 161290000 h 17"/>
                  <a:gd name="T2" fmla="*/ 524192500 w 17"/>
                  <a:gd name="T3" fmla="*/ 120967500 h 17"/>
                  <a:gd name="T4" fmla="*/ 564515000 w 17"/>
                  <a:gd name="T5" fmla="*/ 564515000 h 17"/>
                  <a:gd name="T6" fmla="*/ 161290000 w 17"/>
                  <a:gd name="T7" fmla="*/ 564515000 h 17"/>
                  <a:gd name="T8" fmla="*/ 120967500 w 17"/>
                  <a:gd name="T9" fmla="*/ 161290000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3" y="4"/>
                    </a:moveTo>
                    <a:cubicBezTo>
                      <a:pt x="6" y="1"/>
                      <a:pt x="10" y="0"/>
                      <a:pt x="13" y="3"/>
                    </a:cubicBezTo>
                    <a:cubicBezTo>
                      <a:pt x="16" y="6"/>
                      <a:pt x="17" y="11"/>
                      <a:pt x="14" y="14"/>
                    </a:cubicBezTo>
                    <a:cubicBezTo>
                      <a:pt x="11" y="17"/>
                      <a:pt x="7" y="17"/>
                      <a:pt x="4" y="14"/>
                    </a:cubicBezTo>
                    <a:cubicBezTo>
                      <a:pt x="1" y="12"/>
                      <a:pt x="0" y="7"/>
                      <a:pt x="3" y="4"/>
                    </a:cubicBezTo>
                    <a:close/>
                  </a:path>
                </a:pathLst>
              </a:custGeom>
              <a:solidFill>
                <a:srgbClr val="F39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77" name="Freeform 153"/>
              <p:cNvSpPr>
                <a:spLocks/>
              </p:cNvSpPr>
              <p:nvPr/>
            </p:nvSpPr>
            <p:spPr bwMode="auto">
              <a:xfrm>
                <a:off x="6323013" y="3009900"/>
                <a:ext cx="69850" cy="76200"/>
              </a:xfrm>
              <a:custGeom>
                <a:avLst/>
                <a:gdLst>
                  <a:gd name="T0" fmla="*/ 80645000 w 11"/>
                  <a:gd name="T1" fmla="*/ 120967500 h 12"/>
                  <a:gd name="T2" fmla="*/ 362902500 w 11"/>
                  <a:gd name="T3" fmla="*/ 80645000 h 12"/>
                  <a:gd name="T4" fmla="*/ 362902500 w 11"/>
                  <a:gd name="T5" fmla="*/ 403225000 h 12"/>
                  <a:gd name="T6" fmla="*/ 80645000 w 11"/>
                  <a:gd name="T7" fmla="*/ 403225000 h 12"/>
                  <a:gd name="T8" fmla="*/ 80645000 w 11"/>
                  <a:gd name="T9" fmla="*/ 120967500 h 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2" y="3"/>
                    </a:moveTo>
                    <a:cubicBezTo>
                      <a:pt x="3" y="0"/>
                      <a:pt x="7" y="0"/>
                      <a:pt x="9" y="2"/>
                    </a:cubicBezTo>
                    <a:cubicBezTo>
                      <a:pt x="11" y="4"/>
                      <a:pt x="11" y="7"/>
                      <a:pt x="9" y="10"/>
                    </a:cubicBezTo>
                    <a:cubicBezTo>
                      <a:pt x="8" y="12"/>
                      <a:pt x="4" y="12"/>
                      <a:pt x="2" y="10"/>
                    </a:cubicBezTo>
                    <a:cubicBezTo>
                      <a:pt x="0" y="8"/>
                      <a:pt x="0" y="5"/>
                      <a:pt x="2" y="3"/>
                    </a:cubicBezTo>
                    <a:close/>
                  </a:path>
                </a:pathLst>
              </a:custGeom>
              <a:solidFill>
                <a:srgbClr val="FED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78" name="Freeform 154"/>
              <p:cNvSpPr>
                <a:spLocks/>
              </p:cNvSpPr>
              <p:nvPr/>
            </p:nvSpPr>
            <p:spPr bwMode="auto">
              <a:xfrm>
                <a:off x="6348413" y="3098800"/>
                <a:ext cx="95250" cy="90487"/>
              </a:xfrm>
              <a:custGeom>
                <a:avLst/>
                <a:gdLst>
                  <a:gd name="T0" fmla="*/ 120967500 w 15"/>
                  <a:gd name="T1" fmla="*/ 125324495 h 14"/>
                  <a:gd name="T2" fmla="*/ 483870000 w 15"/>
                  <a:gd name="T3" fmla="*/ 83551818 h 14"/>
                  <a:gd name="T4" fmla="*/ 483870000 w 15"/>
                  <a:gd name="T5" fmla="*/ 501297980 h 14"/>
                  <a:gd name="T6" fmla="*/ 120967500 w 15"/>
                  <a:gd name="T7" fmla="*/ 501297980 h 14"/>
                  <a:gd name="T8" fmla="*/ 120967500 w 15"/>
                  <a:gd name="T9" fmla="*/ 125324495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" h="14">
                    <a:moveTo>
                      <a:pt x="3" y="3"/>
                    </a:moveTo>
                    <a:cubicBezTo>
                      <a:pt x="5" y="0"/>
                      <a:pt x="9" y="0"/>
                      <a:pt x="12" y="2"/>
                    </a:cubicBezTo>
                    <a:cubicBezTo>
                      <a:pt x="14" y="5"/>
                      <a:pt x="15" y="9"/>
                      <a:pt x="12" y="12"/>
                    </a:cubicBezTo>
                    <a:cubicBezTo>
                      <a:pt x="10" y="14"/>
                      <a:pt x="6" y="14"/>
                      <a:pt x="3" y="12"/>
                    </a:cubicBezTo>
                    <a:cubicBezTo>
                      <a:pt x="1" y="10"/>
                      <a:pt x="0" y="6"/>
                      <a:pt x="3" y="3"/>
                    </a:cubicBezTo>
                    <a:close/>
                  </a:path>
                </a:pathLst>
              </a:custGeom>
              <a:solidFill>
                <a:srgbClr val="F39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79" name="Freeform 155"/>
              <p:cNvSpPr>
                <a:spLocks/>
              </p:cNvSpPr>
              <p:nvPr/>
            </p:nvSpPr>
            <p:spPr bwMode="auto">
              <a:xfrm>
                <a:off x="6367463" y="3105150"/>
                <a:ext cx="57150" cy="58737"/>
              </a:xfrm>
              <a:custGeom>
                <a:avLst/>
                <a:gdLst>
                  <a:gd name="T0" fmla="*/ 80645000 w 9"/>
                  <a:gd name="T1" fmla="*/ 85188229 h 9"/>
                  <a:gd name="T2" fmla="*/ 282257500 w 9"/>
                  <a:gd name="T3" fmla="*/ 85188229 h 9"/>
                  <a:gd name="T4" fmla="*/ 322580000 w 9"/>
                  <a:gd name="T5" fmla="*/ 298149012 h 9"/>
                  <a:gd name="T6" fmla="*/ 80645000 w 9"/>
                  <a:gd name="T7" fmla="*/ 340746390 h 9"/>
                  <a:gd name="T8" fmla="*/ 80645000 w 9"/>
                  <a:gd name="T9" fmla="*/ 85188229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2" y="2"/>
                    </a:moveTo>
                    <a:cubicBezTo>
                      <a:pt x="3" y="0"/>
                      <a:pt x="6" y="0"/>
                      <a:pt x="7" y="2"/>
                    </a:cubicBezTo>
                    <a:cubicBezTo>
                      <a:pt x="9" y="3"/>
                      <a:pt x="9" y="6"/>
                      <a:pt x="8" y="7"/>
                    </a:cubicBezTo>
                    <a:cubicBezTo>
                      <a:pt x="6" y="9"/>
                      <a:pt x="4" y="9"/>
                      <a:pt x="2" y="8"/>
                    </a:cubicBezTo>
                    <a:cubicBezTo>
                      <a:pt x="1" y="6"/>
                      <a:pt x="0" y="4"/>
                      <a:pt x="2" y="2"/>
                    </a:cubicBezTo>
                    <a:close/>
                  </a:path>
                </a:pathLst>
              </a:custGeom>
              <a:solidFill>
                <a:srgbClr val="FED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80" name="Freeform 156"/>
              <p:cNvSpPr>
                <a:spLocks/>
              </p:cNvSpPr>
              <p:nvPr/>
            </p:nvSpPr>
            <p:spPr bwMode="auto">
              <a:xfrm>
                <a:off x="6207125" y="3079750"/>
                <a:ext cx="76200" cy="77787"/>
              </a:xfrm>
              <a:custGeom>
                <a:avLst/>
                <a:gdLst>
                  <a:gd name="T0" fmla="*/ 80645000 w 12"/>
                  <a:gd name="T1" fmla="*/ 84042371 h 12"/>
                  <a:gd name="T2" fmla="*/ 362902500 w 12"/>
                  <a:gd name="T3" fmla="*/ 84042371 h 12"/>
                  <a:gd name="T4" fmla="*/ 403225000 w 12"/>
                  <a:gd name="T5" fmla="*/ 420198892 h 12"/>
                  <a:gd name="T6" fmla="*/ 80645000 w 12"/>
                  <a:gd name="T7" fmla="*/ 420198892 h 12"/>
                  <a:gd name="T8" fmla="*/ 80645000 w 12"/>
                  <a:gd name="T9" fmla="*/ 84042371 h 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2" y="2"/>
                    </a:moveTo>
                    <a:cubicBezTo>
                      <a:pt x="4" y="0"/>
                      <a:pt x="7" y="0"/>
                      <a:pt x="9" y="2"/>
                    </a:cubicBezTo>
                    <a:cubicBezTo>
                      <a:pt x="11" y="4"/>
                      <a:pt x="12" y="7"/>
                      <a:pt x="10" y="10"/>
                    </a:cubicBezTo>
                    <a:cubicBezTo>
                      <a:pt x="8" y="12"/>
                      <a:pt x="4" y="12"/>
                      <a:pt x="2" y="10"/>
                    </a:cubicBezTo>
                    <a:cubicBezTo>
                      <a:pt x="0" y="8"/>
                      <a:pt x="0" y="4"/>
                      <a:pt x="2" y="2"/>
                    </a:cubicBezTo>
                    <a:close/>
                  </a:path>
                </a:pathLst>
              </a:custGeom>
              <a:solidFill>
                <a:srgbClr val="F39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81" name="Freeform 157"/>
              <p:cNvSpPr>
                <a:spLocks/>
              </p:cNvSpPr>
              <p:nvPr/>
            </p:nvSpPr>
            <p:spPr bwMode="auto">
              <a:xfrm>
                <a:off x="6219825" y="3086100"/>
                <a:ext cx="50800" cy="52387"/>
              </a:xfrm>
              <a:custGeom>
                <a:avLst/>
                <a:gdLst>
                  <a:gd name="T0" fmla="*/ 40322500 w 8"/>
                  <a:gd name="T1" fmla="*/ 42878760 h 8"/>
                  <a:gd name="T2" fmla="*/ 241935000 w 8"/>
                  <a:gd name="T3" fmla="*/ 42878760 h 8"/>
                  <a:gd name="T4" fmla="*/ 282257500 w 8"/>
                  <a:gd name="T5" fmla="*/ 300170962 h 8"/>
                  <a:gd name="T6" fmla="*/ 40322500 w 8"/>
                  <a:gd name="T7" fmla="*/ 300170962 h 8"/>
                  <a:gd name="T8" fmla="*/ 40322500 w 8"/>
                  <a:gd name="T9" fmla="*/ 42878760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1" y="1"/>
                    </a:moveTo>
                    <a:cubicBezTo>
                      <a:pt x="2" y="0"/>
                      <a:pt x="5" y="0"/>
                      <a:pt x="6" y="1"/>
                    </a:cubicBezTo>
                    <a:cubicBezTo>
                      <a:pt x="8" y="3"/>
                      <a:pt x="8" y="5"/>
                      <a:pt x="7" y="7"/>
                    </a:cubicBezTo>
                    <a:cubicBezTo>
                      <a:pt x="5" y="8"/>
                      <a:pt x="3" y="8"/>
                      <a:pt x="1" y="7"/>
                    </a:cubicBezTo>
                    <a:cubicBezTo>
                      <a:pt x="0" y="5"/>
                      <a:pt x="0" y="3"/>
                      <a:pt x="1" y="1"/>
                    </a:cubicBezTo>
                    <a:close/>
                  </a:path>
                </a:pathLst>
              </a:custGeom>
              <a:solidFill>
                <a:srgbClr val="FED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82" name="Freeform 158"/>
              <p:cNvSpPr>
                <a:spLocks/>
              </p:cNvSpPr>
              <p:nvPr/>
            </p:nvSpPr>
            <p:spPr bwMode="auto">
              <a:xfrm>
                <a:off x="6213475" y="3144838"/>
                <a:ext cx="96838" cy="101600"/>
              </a:xfrm>
              <a:custGeom>
                <a:avLst/>
                <a:gdLst>
                  <a:gd name="T0" fmla="*/ 83358150 w 15"/>
                  <a:gd name="T1" fmla="*/ 120967500 h 16"/>
                  <a:gd name="T2" fmla="*/ 500135991 w 15"/>
                  <a:gd name="T3" fmla="*/ 120967500 h 16"/>
                  <a:gd name="T4" fmla="*/ 541815066 w 15"/>
                  <a:gd name="T5" fmla="*/ 524192500 h 16"/>
                  <a:gd name="T6" fmla="*/ 125037226 w 15"/>
                  <a:gd name="T7" fmla="*/ 524192500 h 16"/>
                  <a:gd name="T8" fmla="*/ 83358150 w 15"/>
                  <a:gd name="T9" fmla="*/ 120967500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" h="16">
                    <a:moveTo>
                      <a:pt x="2" y="3"/>
                    </a:moveTo>
                    <a:cubicBezTo>
                      <a:pt x="5" y="0"/>
                      <a:pt x="9" y="0"/>
                      <a:pt x="12" y="3"/>
                    </a:cubicBezTo>
                    <a:cubicBezTo>
                      <a:pt x="15" y="5"/>
                      <a:pt x="15" y="10"/>
                      <a:pt x="13" y="13"/>
                    </a:cubicBezTo>
                    <a:cubicBezTo>
                      <a:pt x="10" y="16"/>
                      <a:pt x="6" y="16"/>
                      <a:pt x="3" y="13"/>
                    </a:cubicBezTo>
                    <a:cubicBezTo>
                      <a:pt x="0" y="11"/>
                      <a:pt x="0" y="6"/>
                      <a:pt x="2" y="3"/>
                    </a:cubicBezTo>
                    <a:close/>
                  </a:path>
                </a:pathLst>
              </a:custGeom>
              <a:solidFill>
                <a:srgbClr val="F39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83" name="Freeform 159"/>
              <p:cNvSpPr>
                <a:spLocks/>
              </p:cNvSpPr>
              <p:nvPr/>
            </p:nvSpPr>
            <p:spPr bwMode="auto">
              <a:xfrm>
                <a:off x="6219825" y="3151188"/>
                <a:ext cx="77788" cy="76200"/>
              </a:xfrm>
              <a:custGeom>
                <a:avLst/>
                <a:gdLst>
                  <a:gd name="T0" fmla="*/ 84043452 w 12"/>
                  <a:gd name="T1" fmla="*/ 80645000 h 12"/>
                  <a:gd name="T2" fmla="*/ 378185809 w 12"/>
                  <a:gd name="T3" fmla="*/ 80645000 h 12"/>
                  <a:gd name="T4" fmla="*/ 420204294 w 12"/>
                  <a:gd name="T5" fmla="*/ 362902500 h 12"/>
                  <a:gd name="T6" fmla="*/ 126061936 w 12"/>
                  <a:gd name="T7" fmla="*/ 403225000 h 12"/>
                  <a:gd name="T8" fmla="*/ 84043452 w 12"/>
                  <a:gd name="T9" fmla="*/ 80645000 h 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2" y="2"/>
                    </a:moveTo>
                    <a:cubicBezTo>
                      <a:pt x="4" y="0"/>
                      <a:pt x="7" y="0"/>
                      <a:pt x="9" y="2"/>
                    </a:cubicBezTo>
                    <a:cubicBezTo>
                      <a:pt x="11" y="4"/>
                      <a:pt x="12" y="7"/>
                      <a:pt x="10" y="9"/>
                    </a:cubicBezTo>
                    <a:cubicBezTo>
                      <a:pt x="8" y="11"/>
                      <a:pt x="5" y="12"/>
                      <a:pt x="3" y="10"/>
                    </a:cubicBezTo>
                    <a:cubicBezTo>
                      <a:pt x="1" y="8"/>
                      <a:pt x="0" y="4"/>
                      <a:pt x="2" y="2"/>
                    </a:cubicBezTo>
                    <a:close/>
                  </a:path>
                </a:pathLst>
              </a:custGeom>
              <a:solidFill>
                <a:srgbClr val="FED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84" name="Freeform 160"/>
              <p:cNvSpPr>
                <a:spLocks/>
              </p:cNvSpPr>
              <p:nvPr/>
            </p:nvSpPr>
            <p:spPr bwMode="auto">
              <a:xfrm>
                <a:off x="6451600" y="3925888"/>
                <a:ext cx="173038" cy="219075"/>
              </a:xfrm>
              <a:custGeom>
                <a:avLst/>
                <a:gdLst>
                  <a:gd name="T0" fmla="*/ 41074094 w 27"/>
                  <a:gd name="T1" fmla="*/ 539723479 h 34"/>
                  <a:gd name="T2" fmla="*/ 41074094 w 27"/>
                  <a:gd name="T3" fmla="*/ 1162482827 h 34"/>
                  <a:gd name="T4" fmla="*/ 862530342 w 27"/>
                  <a:gd name="T5" fmla="*/ 1162482827 h 34"/>
                  <a:gd name="T6" fmla="*/ 1108968498 w 27"/>
                  <a:gd name="T7" fmla="*/ 1411583989 h 34"/>
                  <a:gd name="T8" fmla="*/ 451802218 w 27"/>
                  <a:gd name="T9" fmla="*/ 498208767 h 34"/>
                  <a:gd name="T10" fmla="*/ 205364062 w 27"/>
                  <a:gd name="T11" fmla="*/ 0 h 34"/>
                  <a:gd name="T12" fmla="*/ 41074094 w 27"/>
                  <a:gd name="T13" fmla="*/ 539723479 h 3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7" h="34">
                    <a:moveTo>
                      <a:pt x="1" y="13"/>
                    </a:moveTo>
                    <a:cubicBezTo>
                      <a:pt x="0" y="18"/>
                      <a:pt x="1" y="24"/>
                      <a:pt x="1" y="28"/>
                    </a:cubicBezTo>
                    <a:cubicBezTo>
                      <a:pt x="6" y="19"/>
                      <a:pt x="13" y="22"/>
                      <a:pt x="21" y="28"/>
                    </a:cubicBezTo>
                    <a:cubicBezTo>
                      <a:pt x="27" y="34"/>
                      <a:pt x="27" y="34"/>
                      <a:pt x="27" y="34"/>
                    </a:cubicBezTo>
                    <a:cubicBezTo>
                      <a:pt x="24" y="16"/>
                      <a:pt x="16" y="22"/>
                      <a:pt x="11" y="12"/>
                    </a:cubicBezTo>
                    <a:cubicBezTo>
                      <a:pt x="9" y="7"/>
                      <a:pt x="9" y="2"/>
                      <a:pt x="5" y="0"/>
                    </a:cubicBezTo>
                    <a:cubicBezTo>
                      <a:pt x="6" y="1"/>
                      <a:pt x="2" y="6"/>
                      <a:pt x="1" y="13"/>
                    </a:cubicBezTo>
                    <a:close/>
                  </a:path>
                </a:pathLst>
              </a:custGeom>
              <a:solidFill>
                <a:srgbClr val="E84D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85" name="Freeform 161"/>
              <p:cNvSpPr>
                <a:spLocks/>
              </p:cNvSpPr>
              <p:nvPr/>
            </p:nvSpPr>
            <p:spPr bwMode="auto">
              <a:xfrm>
                <a:off x="6515100" y="3651250"/>
                <a:ext cx="346075" cy="525462"/>
              </a:xfrm>
              <a:custGeom>
                <a:avLst/>
                <a:gdLst>
                  <a:gd name="T0" fmla="*/ 369652962 w 54"/>
                  <a:gd name="T1" fmla="*/ 1888914137 h 82"/>
                  <a:gd name="T2" fmla="*/ 862527850 w 54"/>
                  <a:gd name="T3" fmla="*/ 2147483646 h 82"/>
                  <a:gd name="T4" fmla="*/ 944669392 w 54"/>
                  <a:gd name="T5" fmla="*/ 2147483646 h 82"/>
                  <a:gd name="T6" fmla="*/ 2147483646 w 54"/>
                  <a:gd name="T7" fmla="*/ 1519347741 h 82"/>
                  <a:gd name="T8" fmla="*/ 2012560710 w 54"/>
                  <a:gd name="T9" fmla="*/ 1108712004 h 82"/>
                  <a:gd name="T10" fmla="*/ 1766123266 w 54"/>
                  <a:gd name="T11" fmla="*/ 451698670 h 82"/>
                  <a:gd name="T12" fmla="*/ 1766123266 w 54"/>
                  <a:gd name="T13" fmla="*/ 0 h 82"/>
                  <a:gd name="T14" fmla="*/ 1478618255 w 54"/>
                  <a:gd name="T15" fmla="*/ 0 h 82"/>
                  <a:gd name="T16" fmla="*/ 739305923 w 54"/>
                  <a:gd name="T17" fmla="*/ 451698670 h 82"/>
                  <a:gd name="T18" fmla="*/ 780379899 w 54"/>
                  <a:gd name="T19" fmla="*/ 903397339 h 82"/>
                  <a:gd name="T20" fmla="*/ 1396470304 w 54"/>
                  <a:gd name="T21" fmla="*/ 903397339 h 82"/>
                  <a:gd name="T22" fmla="*/ 533942455 w 54"/>
                  <a:gd name="T23" fmla="*/ 1067649071 h 82"/>
                  <a:gd name="T24" fmla="*/ 41073975 w 54"/>
                  <a:gd name="T25" fmla="*/ 944460272 h 82"/>
                  <a:gd name="T26" fmla="*/ 616090406 w 54"/>
                  <a:gd name="T27" fmla="*/ 1642536539 h 82"/>
                  <a:gd name="T28" fmla="*/ 410726937 w 54"/>
                  <a:gd name="T29" fmla="*/ 1847851204 h 82"/>
                  <a:gd name="T30" fmla="*/ 369652962 w 54"/>
                  <a:gd name="T31" fmla="*/ 1888914137 h 82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54" h="82">
                    <a:moveTo>
                      <a:pt x="9" y="46"/>
                    </a:moveTo>
                    <a:cubicBezTo>
                      <a:pt x="9" y="51"/>
                      <a:pt x="23" y="63"/>
                      <a:pt x="21" y="82"/>
                    </a:cubicBezTo>
                    <a:cubicBezTo>
                      <a:pt x="25" y="82"/>
                      <a:pt x="21" y="67"/>
                      <a:pt x="23" y="61"/>
                    </a:cubicBezTo>
                    <a:cubicBezTo>
                      <a:pt x="32" y="39"/>
                      <a:pt x="54" y="45"/>
                      <a:pt x="54" y="37"/>
                    </a:cubicBezTo>
                    <a:cubicBezTo>
                      <a:pt x="54" y="34"/>
                      <a:pt x="50" y="36"/>
                      <a:pt x="49" y="27"/>
                    </a:cubicBezTo>
                    <a:cubicBezTo>
                      <a:pt x="48" y="21"/>
                      <a:pt x="43" y="21"/>
                      <a:pt x="43" y="11"/>
                    </a:cubicBezTo>
                    <a:cubicBezTo>
                      <a:pt x="43" y="4"/>
                      <a:pt x="36" y="6"/>
                      <a:pt x="43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1" y="2"/>
                      <a:pt x="22" y="8"/>
                      <a:pt x="18" y="11"/>
                    </a:cubicBezTo>
                    <a:cubicBezTo>
                      <a:pt x="15" y="15"/>
                      <a:pt x="15" y="20"/>
                      <a:pt x="19" y="22"/>
                    </a:cubicBezTo>
                    <a:cubicBezTo>
                      <a:pt x="22" y="22"/>
                      <a:pt x="34" y="21"/>
                      <a:pt x="34" y="22"/>
                    </a:cubicBezTo>
                    <a:cubicBezTo>
                      <a:pt x="32" y="23"/>
                      <a:pt x="20" y="31"/>
                      <a:pt x="13" y="26"/>
                    </a:cubicBezTo>
                    <a:cubicBezTo>
                      <a:pt x="7" y="21"/>
                      <a:pt x="3" y="22"/>
                      <a:pt x="1" y="23"/>
                    </a:cubicBezTo>
                    <a:cubicBezTo>
                      <a:pt x="0" y="23"/>
                      <a:pt x="10" y="36"/>
                      <a:pt x="15" y="40"/>
                    </a:cubicBezTo>
                    <a:cubicBezTo>
                      <a:pt x="20" y="44"/>
                      <a:pt x="15" y="46"/>
                      <a:pt x="10" y="45"/>
                    </a:cubicBezTo>
                    <a:cubicBezTo>
                      <a:pt x="9" y="44"/>
                      <a:pt x="9" y="45"/>
                      <a:pt x="9" y="46"/>
                    </a:cubicBezTo>
                    <a:close/>
                  </a:path>
                </a:pathLst>
              </a:custGeom>
              <a:solidFill>
                <a:srgbClr val="E84D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86" name="Freeform 162"/>
              <p:cNvSpPr>
                <a:spLocks/>
              </p:cNvSpPr>
              <p:nvPr/>
            </p:nvSpPr>
            <p:spPr bwMode="auto">
              <a:xfrm>
                <a:off x="6521450" y="3419475"/>
                <a:ext cx="339725" cy="333375"/>
              </a:xfrm>
              <a:custGeom>
                <a:avLst/>
                <a:gdLst>
                  <a:gd name="T0" fmla="*/ 82174991 w 53"/>
                  <a:gd name="T1" fmla="*/ 2096185067 h 52"/>
                  <a:gd name="T2" fmla="*/ 1355868115 w 53"/>
                  <a:gd name="T3" fmla="*/ 1397456712 h 52"/>
                  <a:gd name="T4" fmla="*/ 1766736658 w 53"/>
                  <a:gd name="T5" fmla="*/ 1397456712 h 52"/>
                  <a:gd name="T6" fmla="*/ 2013255219 w 53"/>
                  <a:gd name="T7" fmla="*/ 123303873 h 52"/>
                  <a:gd name="T8" fmla="*/ 2147483646 w 53"/>
                  <a:gd name="T9" fmla="*/ 0 h 52"/>
                  <a:gd name="T10" fmla="*/ 1684561667 w 53"/>
                  <a:gd name="T11" fmla="*/ 287709036 h 52"/>
                  <a:gd name="T12" fmla="*/ 205437476 w 53"/>
                  <a:gd name="T13" fmla="*/ 1808476031 h 52"/>
                  <a:gd name="T14" fmla="*/ 82174991 w 53"/>
                  <a:gd name="T15" fmla="*/ 2096185067 h 5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53" h="52">
                    <a:moveTo>
                      <a:pt x="2" y="51"/>
                    </a:moveTo>
                    <a:cubicBezTo>
                      <a:pt x="4" y="52"/>
                      <a:pt x="26" y="35"/>
                      <a:pt x="33" y="34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39" y="30"/>
                      <a:pt x="20" y="22"/>
                      <a:pt x="49" y="3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49" y="1"/>
                      <a:pt x="44" y="3"/>
                      <a:pt x="41" y="7"/>
                    </a:cubicBezTo>
                    <a:cubicBezTo>
                      <a:pt x="26" y="23"/>
                      <a:pt x="16" y="30"/>
                      <a:pt x="5" y="44"/>
                    </a:cubicBezTo>
                    <a:cubicBezTo>
                      <a:pt x="2" y="48"/>
                      <a:pt x="0" y="49"/>
                      <a:pt x="2" y="51"/>
                    </a:cubicBezTo>
                    <a:close/>
                  </a:path>
                </a:pathLst>
              </a:custGeom>
              <a:solidFill>
                <a:srgbClr val="E84D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87" name="Freeform 163"/>
              <p:cNvSpPr>
                <a:spLocks/>
              </p:cNvSpPr>
              <p:nvPr/>
            </p:nvSpPr>
            <p:spPr bwMode="auto">
              <a:xfrm>
                <a:off x="6169025" y="3805238"/>
                <a:ext cx="268288" cy="557212"/>
              </a:xfrm>
              <a:custGeom>
                <a:avLst/>
                <a:gdLst>
                  <a:gd name="T0" fmla="*/ 1632161987 w 42"/>
                  <a:gd name="T1" fmla="*/ 1599806890 h 87"/>
                  <a:gd name="T2" fmla="*/ 1183316163 w 42"/>
                  <a:gd name="T3" fmla="*/ 410204103 h 87"/>
                  <a:gd name="T4" fmla="*/ 1020101242 w 42"/>
                  <a:gd name="T5" fmla="*/ 574287025 h 87"/>
                  <a:gd name="T6" fmla="*/ 1060906569 w 42"/>
                  <a:gd name="T7" fmla="*/ 1394701636 h 87"/>
                  <a:gd name="T8" fmla="*/ 285630903 w 42"/>
                  <a:gd name="T9" fmla="*/ 2147483646 h 87"/>
                  <a:gd name="T10" fmla="*/ 81610654 w 42"/>
                  <a:gd name="T11" fmla="*/ 2147483646 h 87"/>
                  <a:gd name="T12" fmla="*/ 816080994 w 42"/>
                  <a:gd name="T13" fmla="*/ 2147483646 h 87"/>
                  <a:gd name="T14" fmla="*/ 1713772642 w 42"/>
                  <a:gd name="T15" fmla="*/ 1968988661 h 87"/>
                  <a:gd name="T16" fmla="*/ 1632161987 w 42"/>
                  <a:gd name="T17" fmla="*/ 1599806890 h 8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2" h="87">
                    <a:moveTo>
                      <a:pt x="40" y="39"/>
                    </a:moveTo>
                    <a:cubicBezTo>
                      <a:pt x="40" y="36"/>
                      <a:pt x="41" y="0"/>
                      <a:pt x="29" y="10"/>
                    </a:cubicBezTo>
                    <a:cubicBezTo>
                      <a:pt x="26" y="12"/>
                      <a:pt x="25" y="14"/>
                      <a:pt x="25" y="14"/>
                    </a:cubicBezTo>
                    <a:cubicBezTo>
                      <a:pt x="28" y="19"/>
                      <a:pt x="31" y="28"/>
                      <a:pt x="26" y="34"/>
                    </a:cubicBezTo>
                    <a:cubicBezTo>
                      <a:pt x="20" y="41"/>
                      <a:pt x="15" y="39"/>
                      <a:pt x="7" y="60"/>
                    </a:cubicBezTo>
                    <a:cubicBezTo>
                      <a:pt x="4" y="68"/>
                      <a:pt x="0" y="79"/>
                      <a:pt x="2" y="87"/>
                    </a:cubicBezTo>
                    <a:cubicBezTo>
                      <a:pt x="4" y="74"/>
                      <a:pt x="14" y="57"/>
                      <a:pt x="20" y="55"/>
                    </a:cubicBezTo>
                    <a:cubicBezTo>
                      <a:pt x="34" y="50"/>
                      <a:pt x="30" y="37"/>
                      <a:pt x="42" y="48"/>
                    </a:cubicBezTo>
                    <a:cubicBezTo>
                      <a:pt x="41" y="46"/>
                      <a:pt x="40" y="43"/>
                      <a:pt x="40" y="39"/>
                    </a:cubicBezTo>
                    <a:close/>
                  </a:path>
                </a:pathLst>
              </a:custGeom>
              <a:solidFill>
                <a:srgbClr val="E84D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88" name="Freeform 164"/>
              <p:cNvSpPr>
                <a:spLocks/>
              </p:cNvSpPr>
              <p:nvPr/>
            </p:nvSpPr>
            <p:spPr bwMode="auto">
              <a:xfrm>
                <a:off x="6238875" y="4054475"/>
                <a:ext cx="725488" cy="558800"/>
              </a:xfrm>
              <a:custGeom>
                <a:avLst/>
                <a:gdLst>
                  <a:gd name="T0" fmla="*/ 2147483646 w 113"/>
                  <a:gd name="T1" fmla="*/ 2147483646 h 87"/>
                  <a:gd name="T2" fmla="*/ 1442687460 w 113"/>
                  <a:gd name="T3" fmla="*/ 2147483646 h 87"/>
                  <a:gd name="T4" fmla="*/ 659513534 w 113"/>
                  <a:gd name="T5" fmla="*/ 2147483646 h 87"/>
                  <a:gd name="T6" fmla="*/ 288538776 w 113"/>
                  <a:gd name="T7" fmla="*/ 1980226625 h 87"/>
                  <a:gd name="T8" fmla="*/ 0 w 113"/>
                  <a:gd name="T9" fmla="*/ 2147483646 h 87"/>
                  <a:gd name="T10" fmla="*/ 329756767 w 113"/>
                  <a:gd name="T11" fmla="*/ 2147483646 h 87"/>
                  <a:gd name="T12" fmla="*/ 1154148684 w 113"/>
                  <a:gd name="T13" fmla="*/ 2147483646 h 87"/>
                  <a:gd name="T14" fmla="*/ 2147483646 w 113"/>
                  <a:gd name="T15" fmla="*/ 2147483646 h 87"/>
                  <a:gd name="T16" fmla="*/ 2147483646 w 113"/>
                  <a:gd name="T17" fmla="*/ 2147483646 h 87"/>
                  <a:gd name="T18" fmla="*/ 2147483646 w 113"/>
                  <a:gd name="T19" fmla="*/ 2147483646 h 87"/>
                  <a:gd name="T20" fmla="*/ 2147483646 w 113"/>
                  <a:gd name="T21" fmla="*/ 1650194207 h 87"/>
                  <a:gd name="T22" fmla="*/ 2147483646 w 113"/>
                  <a:gd name="T23" fmla="*/ 0 h 87"/>
                  <a:gd name="T24" fmla="*/ 2147483646 w 113"/>
                  <a:gd name="T25" fmla="*/ 618822828 h 87"/>
                  <a:gd name="T26" fmla="*/ 2147483646 w 113"/>
                  <a:gd name="T27" fmla="*/ 825097103 h 87"/>
                  <a:gd name="T28" fmla="*/ 2147483646 w 113"/>
                  <a:gd name="T29" fmla="*/ 2021481480 h 87"/>
                  <a:gd name="T30" fmla="*/ 2147483646 w 113"/>
                  <a:gd name="T31" fmla="*/ 2147483646 h 87"/>
                  <a:gd name="T32" fmla="*/ 2147483646 w 113"/>
                  <a:gd name="T33" fmla="*/ 2147483646 h 8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13" h="87">
                    <a:moveTo>
                      <a:pt x="61" y="71"/>
                    </a:moveTo>
                    <a:cubicBezTo>
                      <a:pt x="52" y="70"/>
                      <a:pt x="50" y="75"/>
                      <a:pt x="35" y="71"/>
                    </a:cubicBezTo>
                    <a:cubicBezTo>
                      <a:pt x="18" y="66"/>
                      <a:pt x="22" y="63"/>
                      <a:pt x="16" y="60"/>
                    </a:cubicBezTo>
                    <a:cubicBezTo>
                      <a:pt x="11" y="57"/>
                      <a:pt x="7" y="48"/>
                      <a:pt x="7" y="48"/>
                    </a:cubicBezTo>
                    <a:cubicBezTo>
                      <a:pt x="3" y="53"/>
                      <a:pt x="2" y="58"/>
                      <a:pt x="0" y="62"/>
                    </a:cubicBezTo>
                    <a:cubicBezTo>
                      <a:pt x="15" y="79"/>
                      <a:pt x="1" y="52"/>
                      <a:pt x="8" y="58"/>
                    </a:cubicBezTo>
                    <a:cubicBezTo>
                      <a:pt x="11" y="61"/>
                      <a:pt x="15" y="75"/>
                      <a:pt x="28" y="79"/>
                    </a:cubicBezTo>
                    <a:cubicBezTo>
                      <a:pt x="46" y="84"/>
                      <a:pt x="48" y="87"/>
                      <a:pt x="70" y="77"/>
                    </a:cubicBezTo>
                    <a:cubicBezTo>
                      <a:pt x="78" y="74"/>
                      <a:pt x="85" y="70"/>
                      <a:pt x="90" y="67"/>
                    </a:cubicBezTo>
                    <a:cubicBezTo>
                      <a:pt x="92" y="65"/>
                      <a:pt x="83" y="59"/>
                      <a:pt x="81" y="59"/>
                    </a:cubicBezTo>
                    <a:cubicBezTo>
                      <a:pt x="80" y="58"/>
                      <a:pt x="107" y="59"/>
                      <a:pt x="110" y="40"/>
                    </a:cubicBezTo>
                    <a:cubicBezTo>
                      <a:pt x="113" y="24"/>
                      <a:pt x="107" y="9"/>
                      <a:pt x="94" y="0"/>
                    </a:cubicBezTo>
                    <a:cubicBezTo>
                      <a:pt x="96" y="3"/>
                      <a:pt x="101" y="14"/>
                      <a:pt x="101" y="15"/>
                    </a:cubicBezTo>
                    <a:cubicBezTo>
                      <a:pt x="100" y="17"/>
                      <a:pt x="97" y="18"/>
                      <a:pt x="95" y="20"/>
                    </a:cubicBezTo>
                    <a:cubicBezTo>
                      <a:pt x="99" y="26"/>
                      <a:pt x="110" y="43"/>
                      <a:pt x="101" y="49"/>
                    </a:cubicBezTo>
                    <a:cubicBezTo>
                      <a:pt x="89" y="57"/>
                      <a:pt x="80" y="46"/>
                      <a:pt x="70" y="53"/>
                    </a:cubicBezTo>
                    <a:cubicBezTo>
                      <a:pt x="68" y="55"/>
                      <a:pt x="82" y="73"/>
                      <a:pt x="61" y="71"/>
                    </a:cubicBezTo>
                    <a:close/>
                  </a:path>
                </a:pathLst>
              </a:custGeom>
              <a:solidFill>
                <a:srgbClr val="B400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89" name="Freeform 165"/>
              <p:cNvSpPr>
                <a:spLocks/>
              </p:cNvSpPr>
              <p:nvPr/>
            </p:nvSpPr>
            <p:spPr bwMode="auto">
              <a:xfrm>
                <a:off x="5688013" y="3163888"/>
                <a:ext cx="506413" cy="544512"/>
              </a:xfrm>
              <a:custGeom>
                <a:avLst/>
                <a:gdLst>
                  <a:gd name="T0" fmla="*/ 2054594464 w 79"/>
                  <a:gd name="T1" fmla="*/ 1477337928 h 85"/>
                  <a:gd name="T2" fmla="*/ 2147483646 w 79"/>
                  <a:gd name="T3" fmla="*/ 861776721 h 85"/>
                  <a:gd name="T4" fmla="*/ 2147483646 w 79"/>
                  <a:gd name="T5" fmla="*/ 820739735 h 85"/>
                  <a:gd name="T6" fmla="*/ 2147483646 w 79"/>
                  <a:gd name="T7" fmla="*/ 328295894 h 85"/>
                  <a:gd name="T8" fmla="*/ 1890221779 w 79"/>
                  <a:gd name="T9" fmla="*/ 451406854 h 85"/>
                  <a:gd name="T10" fmla="*/ 1150570336 w 79"/>
                  <a:gd name="T11" fmla="*/ 533480827 h 85"/>
                  <a:gd name="T12" fmla="*/ 616375134 w 79"/>
                  <a:gd name="T13" fmla="*/ 1149042034 h 85"/>
                  <a:gd name="T14" fmla="*/ 821837786 w 79"/>
                  <a:gd name="T15" fmla="*/ 1190079021 h 85"/>
                  <a:gd name="T16" fmla="*/ 328732550 w 79"/>
                  <a:gd name="T17" fmla="*/ 2147483646 h 85"/>
                  <a:gd name="T18" fmla="*/ 616375134 w 79"/>
                  <a:gd name="T19" fmla="*/ 2147483646 h 85"/>
                  <a:gd name="T20" fmla="*/ 862927752 w 79"/>
                  <a:gd name="T21" fmla="*/ 2147483646 h 85"/>
                  <a:gd name="T22" fmla="*/ 698561477 w 79"/>
                  <a:gd name="T23" fmla="*/ 2147483646 h 85"/>
                  <a:gd name="T24" fmla="*/ 1561489229 w 79"/>
                  <a:gd name="T25" fmla="*/ 1518374915 h 85"/>
                  <a:gd name="T26" fmla="*/ 2054594464 w 79"/>
                  <a:gd name="T27" fmla="*/ 1477337928 h 8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79" h="85">
                    <a:moveTo>
                      <a:pt x="50" y="36"/>
                    </a:moveTo>
                    <a:cubicBezTo>
                      <a:pt x="46" y="25"/>
                      <a:pt x="54" y="19"/>
                      <a:pt x="61" y="21"/>
                    </a:cubicBezTo>
                    <a:cubicBezTo>
                      <a:pt x="74" y="24"/>
                      <a:pt x="73" y="19"/>
                      <a:pt x="79" y="20"/>
                    </a:cubicBezTo>
                    <a:cubicBezTo>
                      <a:pt x="77" y="16"/>
                      <a:pt x="74" y="12"/>
                      <a:pt x="72" y="8"/>
                    </a:cubicBezTo>
                    <a:cubicBezTo>
                      <a:pt x="65" y="0"/>
                      <a:pt x="46" y="8"/>
                      <a:pt x="46" y="11"/>
                    </a:cubicBezTo>
                    <a:cubicBezTo>
                      <a:pt x="45" y="15"/>
                      <a:pt x="37" y="6"/>
                      <a:pt x="28" y="13"/>
                    </a:cubicBezTo>
                    <a:cubicBezTo>
                      <a:pt x="19" y="20"/>
                      <a:pt x="18" y="22"/>
                      <a:pt x="15" y="28"/>
                    </a:cubicBezTo>
                    <a:cubicBezTo>
                      <a:pt x="12" y="34"/>
                      <a:pt x="18" y="26"/>
                      <a:pt x="20" y="29"/>
                    </a:cubicBezTo>
                    <a:cubicBezTo>
                      <a:pt x="22" y="33"/>
                      <a:pt x="0" y="46"/>
                      <a:pt x="8" y="63"/>
                    </a:cubicBezTo>
                    <a:cubicBezTo>
                      <a:pt x="10" y="68"/>
                      <a:pt x="9" y="78"/>
                      <a:pt x="15" y="85"/>
                    </a:cubicBezTo>
                    <a:cubicBezTo>
                      <a:pt x="12" y="78"/>
                      <a:pt x="17" y="70"/>
                      <a:pt x="21" y="71"/>
                    </a:cubicBezTo>
                    <a:cubicBezTo>
                      <a:pt x="21" y="71"/>
                      <a:pt x="16" y="68"/>
                      <a:pt x="17" y="57"/>
                    </a:cubicBezTo>
                    <a:cubicBezTo>
                      <a:pt x="18" y="50"/>
                      <a:pt x="32" y="39"/>
                      <a:pt x="38" y="37"/>
                    </a:cubicBezTo>
                    <a:cubicBezTo>
                      <a:pt x="50" y="33"/>
                      <a:pt x="52" y="40"/>
                      <a:pt x="50" y="36"/>
                    </a:cubicBezTo>
                    <a:close/>
                  </a:path>
                </a:pathLst>
              </a:custGeom>
              <a:solidFill>
                <a:srgbClr val="D500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90" name="Freeform 166"/>
              <p:cNvSpPr>
                <a:spLocks/>
              </p:cNvSpPr>
              <p:nvPr/>
            </p:nvSpPr>
            <p:spPr bwMode="auto">
              <a:xfrm>
                <a:off x="5899150" y="3400425"/>
                <a:ext cx="461963" cy="647700"/>
              </a:xfrm>
              <a:custGeom>
                <a:avLst/>
                <a:gdLst>
                  <a:gd name="T0" fmla="*/ 1729012018 w 72"/>
                  <a:gd name="T1" fmla="*/ 945872863 h 101"/>
                  <a:gd name="T2" fmla="*/ 864506009 w 72"/>
                  <a:gd name="T3" fmla="*/ 1398249630 h 101"/>
                  <a:gd name="T4" fmla="*/ 1482015801 w 72"/>
                  <a:gd name="T5" fmla="*/ 2097368032 h 101"/>
                  <a:gd name="T6" fmla="*/ 411673195 w 72"/>
                  <a:gd name="T7" fmla="*/ 2147483646 h 101"/>
                  <a:gd name="T8" fmla="*/ 1193840715 w 72"/>
                  <a:gd name="T9" fmla="*/ 2147483646 h 101"/>
                  <a:gd name="T10" fmla="*/ 1523181837 w 72"/>
                  <a:gd name="T11" fmla="*/ 2147483646 h 101"/>
                  <a:gd name="T12" fmla="*/ 2147483646 w 72"/>
                  <a:gd name="T13" fmla="*/ 2147483646 h 101"/>
                  <a:gd name="T14" fmla="*/ 2147483646 w 72"/>
                  <a:gd name="T15" fmla="*/ 2147483646 h 101"/>
                  <a:gd name="T16" fmla="*/ 2147483646 w 72"/>
                  <a:gd name="T17" fmla="*/ 2147483646 h 101"/>
                  <a:gd name="T18" fmla="*/ 1934848616 w 72"/>
                  <a:gd name="T19" fmla="*/ 2147483646 h 101"/>
                  <a:gd name="T20" fmla="*/ 1564347873 w 72"/>
                  <a:gd name="T21" fmla="*/ 2147483646 h 101"/>
                  <a:gd name="T22" fmla="*/ 2147483646 w 72"/>
                  <a:gd name="T23" fmla="*/ 2147483646 h 101"/>
                  <a:gd name="T24" fmla="*/ 1111508643 w 72"/>
                  <a:gd name="T25" fmla="*/ 2147483646 h 101"/>
                  <a:gd name="T26" fmla="*/ 1770184471 w 72"/>
                  <a:gd name="T27" fmla="*/ 2147483646 h 101"/>
                  <a:gd name="T28" fmla="*/ 2147483646 w 72"/>
                  <a:gd name="T29" fmla="*/ 2147483646 h 101"/>
                  <a:gd name="T30" fmla="*/ 2147483646 w 72"/>
                  <a:gd name="T31" fmla="*/ 2147483646 h 101"/>
                  <a:gd name="T32" fmla="*/ 1440843349 w 72"/>
                  <a:gd name="T33" fmla="*/ 1521620448 h 101"/>
                  <a:gd name="T34" fmla="*/ 1070342606 w 72"/>
                  <a:gd name="T35" fmla="*/ 1562746191 h 101"/>
                  <a:gd name="T36" fmla="*/ 1811350507 w 72"/>
                  <a:gd name="T37" fmla="*/ 1521620448 h 101"/>
                  <a:gd name="T38" fmla="*/ 2147483646 w 72"/>
                  <a:gd name="T39" fmla="*/ 1891745727 h 101"/>
                  <a:gd name="T40" fmla="*/ 2147483646 w 72"/>
                  <a:gd name="T41" fmla="*/ 1439368960 h 101"/>
                  <a:gd name="T42" fmla="*/ 2017180688 w 72"/>
                  <a:gd name="T43" fmla="*/ 822495633 h 101"/>
                  <a:gd name="T44" fmla="*/ 2147483646 w 72"/>
                  <a:gd name="T45" fmla="*/ 1562746191 h 101"/>
                  <a:gd name="T46" fmla="*/ 2147483646 w 72"/>
                  <a:gd name="T47" fmla="*/ 575747584 h 101"/>
                  <a:gd name="T48" fmla="*/ 1687845982 w 72"/>
                  <a:gd name="T49" fmla="*/ 370125279 h 101"/>
                  <a:gd name="T50" fmla="*/ 1729012018 w 72"/>
                  <a:gd name="T51" fmla="*/ 945872863 h 101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72" h="101">
                    <a:moveTo>
                      <a:pt x="42" y="23"/>
                    </a:moveTo>
                    <a:cubicBezTo>
                      <a:pt x="44" y="29"/>
                      <a:pt x="25" y="32"/>
                      <a:pt x="21" y="34"/>
                    </a:cubicBezTo>
                    <a:cubicBezTo>
                      <a:pt x="0" y="44"/>
                      <a:pt x="31" y="41"/>
                      <a:pt x="36" y="51"/>
                    </a:cubicBezTo>
                    <a:cubicBezTo>
                      <a:pt x="42" y="63"/>
                      <a:pt x="11" y="67"/>
                      <a:pt x="10" y="78"/>
                    </a:cubicBezTo>
                    <a:cubicBezTo>
                      <a:pt x="10" y="80"/>
                      <a:pt x="33" y="81"/>
                      <a:pt x="29" y="85"/>
                    </a:cubicBezTo>
                    <a:cubicBezTo>
                      <a:pt x="15" y="98"/>
                      <a:pt x="31" y="91"/>
                      <a:pt x="37" y="87"/>
                    </a:cubicBezTo>
                    <a:cubicBezTo>
                      <a:pt x="47" y="79"/>
                      <a:pt x="60" y="83"/>
                      <a:pt x="55" y="90"/>
                    </a:cubicBezTo>
                    <a:cubicBezTo>
                      <a:pt x="46" y="101"/>
                      <a:pt x="47" y="96"/>
                      <a:pt x="56" y="97"/>
                    </a:cubicBezTo>
                    <a:cubicBezTo>
                      <a:pt x="57" y="98"/>
                      <a:pt x="58" y="98"/>
                      <a:pt x="59" y="98"/>
                    </a:cubicBezTo>
                    <a:cubicBezTo>
                      <a:pt x="72" y="84"/>
                      <a:pt x="66" y="71"/>
                      <a:pt x="47" y="80"/>
                    </a:cubicBezTo>
                    <a:cubicBezTo>
                      <a:pt x="42" y="82"/>
                      <a:pt x="39" y="84"/>
                      <a:pt x="38" y="84"/>
                    </a:cubicBezTo>
                    <a:cubicBezTo>
                      <a:pt x="35" y="85"/>
                      <a:pt x="50" y="72"/>
                      <a:pt x="59" y="73"/>
                    </a:cubicBezTo>
                    <a:cubicBezTo>
                      <a:pt x="42" y="65"/>
                      <a:pt x="32" y="75"/>
                      <a:pt x="27" y="76"/>
                    </a:cubicBezTo>
                    <a:cubicBezTo>
                      <a:pt x="25" y="76"/>
                      <a:pt x="34" y="68"/>
                      <a:pt x="43" y="65"/>
                    </a:cubicBezTo>
                    <a:cubicBezTo>
                      <a:pt x="49" y="63"/>
                      <a:pt x="55" y="64"/>
                      <a:pt x="58" y="65"/>
                    </a:cubicBezTo>
                    <a:cubicBezTo>
                      <a:pt x="64" y="69"/>
                      <a:pt x="63" y="58"/>
                      <a:pt x="61" y="54"/>
                    </a:cubicBezTo>
                    <a:cubicBezTo>
                      <a:pt x="59" y="50"/>
                      <a:pt x="41" y="36"/>
                      <a:pt x="35" y="37"/>
                    </a:cubicBezTo>
                    <a:cubicBezTo>
                      <a:pt x="29" y="38"/>
                      <a:pt x="29" y="39"/>
                      <a:pt x="26" y="38"/>
                    </a:cubicBezTo>
                    <a:cubicBezTo>
                      <a:pt x="30" y="35"/>
                      <a:pt x="40" y="33"/>
                      <a:pt x="44" y="37"/>
                    </a:cubicBezTo>
                    <a:cubicBezTo>
                      <a:pt x="49" y="41"/>
                      <a:pt x="60" y="46"/>
                      <a:pt x="60" y="46"/>
                    </a:cubicBezTo>
                    <a:cubicBezTo>
                      <a:pt x="60" y="46"/>
                      <a:pt x="65" y="42"/>
                      <a:pt x="62" y="35"/>
                    </a:cubicBezTo>
                    <a:cubicBezTo>
                      <a:pt x="59" y="30"/>
                      <a:pt x="49" y="21"/>
                      <a:pt x="49" y="20"/>
                    </a:cubicBezTo>
                    <a:cubicBezTo>
                      <a:pt x="50" y="18"/>
                      <a:pt x="70" y="33"/>
                      <a:pt x="70" y="38"/>
                    </a:cubicBezTo>
                    <a:cubicBezTo>
                      <a:pt x="70" y="40"/>
                      <a:pt x="71" y="26"/>
                      <a:pt x="68" y="14"/>
                    </a:cubicBezTo>
                    <a:cubicBezTo>
                      <a:pt x="55" y="18"/>
                      <a:pt x="39" y="0"/>
                      <a:pt x="41" y="9"/>
                    </a:cubicBezTo>
                    <a:cubicBezTo>
                      <a:pt x="44" y="20"/>
                      <a:pt x="38" y="11"/>
                      <a:pt x="42" y="23"/>
                    </a:cubicBezTo>
                    <a:close/>
                  </a:path>
                </a:pathLst>
              </a:custGeom>
              <a:solidFill>
                <a:srgbClr val="E84D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91" name="Freeform 167"/>
              <p:cNvSpPr>
                <a:spLocks/>
              </p:cNvSpPr>
              <p:nvPr/>
            </p:nvSpPr>
            <p:spPr bwMode="auto">
              <a:xfrm>
                <a:off x="5635625" y="3798888"/>
                <a:ext cx="552450" cy="628650"/>
              </a:xfrm>
              <a:custGeom>
                <a:avLst/>
                <a:gdLst>
                  <a:gd name="T0" fmla="*/ 2147483646 w 86"/>
                  <a:gd name="T1" fmla="*/ 2147483646 h 98"/>
                  <a:gd name="T2" fmla="*/ 2145818581 w 86"/>
                  <a:gd name="T3" fmla="*/ 2147483646 h 98"/>
                  <a:gd name="T4" fmla="*/ 1485563745 w 86"/>
                  <a:gd name="T5" fmla="*/ 2147483646 h 98"/>
                  <a:gd name="T6" fmla="*/ 1568097206 w 86"/>
                  <a:gd name="T7" fmla="*/ 2147483646 h 98"/>
                  <a:gd name="T8" fmla="*/ 949109100 w 86"/>
                  <a:gd name="T9" fmla="*/ 2016330727 h 98"/>
                  <a:gd name="T10" fmla="*/ 495187915 w 86"/>
                  <a:gd name="T11" fmla="*/ 1316784403 h 98"/>
                  <a:gd name="T12" fmla="*/ 1155436327 w 86"/>
                  <a:gd name="T13" fmla="*/ 370345413 h 98"/>
                  <a:gd name="T14" fmla="*/ 1609363936 w 86"/>
                  <a:gd name="T15" fmla="*/ 0 h 98"/>
                  <a:gd name="T16" fmla="*/ 949109100 w 86"/>
                  <a:gd name="T17" fmla="*/ 82301832 h 98"/>
                  <a:gd name="T18" fmla="*/ 453921185 w 86"/>
                  <a:gd name="T19" fmla="*/ 946438990 h 98"/>
                  <a:gd name="T20" fmla="*/ 41266730 w 86"/>
                  <a:gd name="T21" fmla="*/ 1810582563 h 98"/>
                  <a:gd name="T22" fmla="*/ 742781873 w 86"/>
                  <a:gd name="T23" fmla="*/ 2147483646 h 98"/>
                  <a:gd name="T24" fmla="*/ 701515142 w 86"/>
                  <a:gd name="T25" fmla="*/ 2147483646 h 98"/>
                  <a:gd name="T26" fmla="*/ 1031642560 w 86"/>
                  <a:gd name="T27" fmla="*/ 2147483646 h 98"/>
                  <a:gd name="T28" fmla="*/ 907842370 w 86"/>
                  <a:gd name="T29" fmla="*/ 2147483646 h 98"/>
                  <a:gd name="T30" fmla="*/ 2022018391 w 86"/>
                  <a:gd name="T31" fmla="*/ 2147483646 h 98"/>
                  <a:gd name="T32" fmla="*/ 2147483646 w 86"/>
                  <a:gd name="T33" fmla="*/ 2147483646 h 98"/>
                  <a:gd name="T34" fmla="*/ 2147483646 w 86"/>
                  <a:gd name="T35" fmla="*/ 2147483646 h 98"/>
                  <a:gd name="T36" fmla="*/ 2147483646 w 86"/>
                  <a:gd name="T37" fmla="*/ 2147483646 h 98"/>
                  <a:gd name="T38" fmla="*/ 2147483646 w 86"/>
                  <a:gd name="T39" fmla="*/ 2147483646 h 98"/>
                  <a:gd name="T40" fmla="*/ 2147483646 w 86"/>
                  <a:gd name="T41" fmla="*/ 2147483646 h 98"/>
                  <a:gd name="T42" fmla="*/ 2147483646 w 86"/>
                  <a:gd name="T43" fmla="*/ 2147483646 h 98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86" h="98">
                    <a:moveTo>
                      <a:pt x="67" y="66"/>
                    </a:moveTo>
                    <a:cubicBezTo>
                      <a:pt x="58" y="75"/>
                      <a:pt x="54" y="71"/>
                      <a:pt x="52" y="73"/>
                    </a:cubicBezTo>
                    <a:cubicBezTo>
                      <a:pt x="39" y="84"/>
                      <a:pt x="33" y="77"/>
                      <a:pt x="36" y="70"/>
                    </a:cubicBezTo>
                    <a:cubicBezTo>
                      <a:pt x="42" y="54"/>
                      <a:pt x="46" y="60"/>
                      <a:pt x="38" y="58"/>
                    </a:cubicBezTo>
                    <a:cubicBezTo>
                      <a:pt x="23" y="54"/>
                      <a:pt x="39" y="41"/>
                      <a:pt x="23" y="49"/>
                    </a:cubicBezTo>
                    <a:cubicBezTo>
                      <a:pt x="9" y="56"/>
                      <a:pt x="7" y="44"/>
                      <a:pt x="12" y="32"/>
                    </a:cubicBezTo>
                    <a:cubicBezTo>
                      <a:pt x="17" y="22"/>
                      <a:pt x="22" y="19"/>
                      <a:pt x="28" y="9"/>
                    </a:cubicBezTo>
                    <a:cubicBezTo>
                      <a:pt x="30" y="4"/>
                      <a:pt x="34" y="1"/>
                      <a:pt x="39" y="0"/>
                    </a:cubicBezTo>
                    <a:cubicBezTo>
                      <a:pt x="35" y="0"/>
                      <a:pt x="26" y="0"/>
                      <a:pt x="23" y="2"/>
                    </a:cubicBezTo>
                    <a:cubicBezTo>
                      <a:pt x="16" y="7"/>
                      <a:pt x="10" y="20"/>
                      <a:pt x="11" y="23"/>
                    </a:cubicBezTo>
                    <a:cubicBezTo>
                      <a:pt x="13" y="26"/>
                      <a:pt x="0" y="35"/>
                      <a:pt x="1" y="44"/>
                    </a:cubicBezTo>
                    <a:cubicBezTo>
                      <a:pt x="1" y="53"/>
                      <a:pt x="11" y="65"/>
                      <a:pt x="18" y="64"/>
                    </a:cubicBezTo>
                    <a:cubicBezTo>
                      <a:pt x="25" y="64"/>
                      <a:pt x="18" y="58"/>
                      <a:pt x="17" y="57"/>
                    </a:cubicBezTo>
                    <a:cubicBezTo>
                      <a:pt x="20" y="58"/>
                      <a:pt x="22" y="63"/>
                      <a:pt x="25" y="64"/>
                    </a:cubicBezTo>
                    <a:cubicBezTo>
                      <a:pt x="28" y="65"/>
                      <a:pt x="19" y="70"/>
                      <a:pt x="22" y="76"/>
                    </a:cubicBezTo>
                    <a:cubicBezTo>
                      <a:pt x="25" y="82"/>
                      <a:pt x="34" y="98"/>
                      <a:pt x="49" y="93"/>
                    </a:cubicBezTo>
                    <a:cubicBezTo>
                      <a:pt x="64" y="88"/>
                      <a:pt x="65" y="81"/>
                      <a:pt x="66" y="78"/>
                    </a:cubicBezTo>
                    <a:cubicBezTo>
                      <a:pt x="67" y="75"/>
                      <a:pt x="65" y="86"/>
                      <a:pt x="66" y="87"/>
                    </a:cubicBezTo>
                    <a:cubicBezTo>
                      <a:pt x="72" y="91"/>
                      <a:pt x="79" y="81"/>
                      <a:pt x="81" y="73"/>
                    </a:cubicBezTo>
                    <a:cubicBezTo>
                      <a:pt x="83" y="69"/>
                      <a:pt x="84" y="64"/>
                      <a:pt x="86" y="59"/>
                    </a:cubicBezTo>
                    <a:cubicBezTo>
                      <a:pt x="80" y="64"/>
                      <a:pt x="80" y="64"/>
                      <a:pt x="80" y="64"/>
                    </a:cubicBezTo>
                    <a:cubicBezTo>
                      <a:pt x="73" y="73"/>
                      <a:pt x="67" y="66"/>
                      <a:pt x="67" y="66"/>
                    </a:cubicBezTo>
                    <a:close/>
                  </a:path>
                </a:pathLst>
              </a:custGeom>
              <a:solidFill>
                <a:srgbClr val="B400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92" name="Freeform 168"/>
              <p:cNvSpPr>
                <a:spLocks/>
              </p:cNvSpPr>
              <p:nvPr/>
            </p:nvSpPr>
            <p:spPr bwMode="auto">
              <a:xfrm>
                <a:off x="5808663" y="3343275"/>
                <a:ext cx="385763" cy="333375"/>
              </a:xfrm>
              <a:custGeom>
                <a:avLst/>
                <a:gdLst>
                  <a:gd name="T0" fmla="*/ 2108188366 w 60"/>
                  <a:gd name="T1" fmla="*/ 82202582 h 52"/>
                  <a:gd name="T2" fmla="*/ 2147483646 w 60"/>
                  <a:gd name="T3" fmla="*/ 287709036 h 52"/>
                  <a:gd name="T4" fmla="*/ 2108188366 w 60"/>
                  <a:gd name="T5" fmla="*/ 369918029 h 52"/>
                  <a:gd name="T6" fmla="*/ 1860162045 w 60"/>
                  <a:gd name="T7" fmla="*/ 657627065 h 52"/>
                  <a:gd name="T8" fmla="*/ 1777486604 w 60"/>
                  <a:gd name="T9" fmla="*/ 986437392 h 52"/>
                  <a:gd name="T10" fmla="*/ 1322781327 w 60"/>
                  <a:gd name="T11" fmla="*/ 1479659293 h 52"/>
                  <a:gd name="T12" fmla="*/ 1074761436 w 60"/>
                  <a:gd name="T13" fmla="*/ 1644064457 h 52"/>
                  <a:gd name="T14" fmla="*/ 744066104 w 60"/>
                  <a:gd name="T15" fmla="*/ 1890678613 h 52"/>
                  <a:gd name="T16" fmla="*/ 620056158 w 60"/>
                  <a:gd name="T17" fmla="*/ 2096185067 h 52"/>
                  <a:gd name="T18" fmla="*/ 413370772 w 60"/>
                  <a:gd name="T19" fmla="*/ 1890678613 h 52"/>
                  <a:gd name="T20" fmla="*/ 454705277 w 60"/>
                  <a:gd name="T21" fmla="*/ 1561861875 h 52"/>
                  <a:gd name="T22" fmla="*/ 826741544 w 60"/>
                  <a:gd name="T23" fmla="*/ 1315254130 h 52"/>
                  <a:gd name="T24" fmla="*/ 1033426930 w 60"/>
                  <a:gd name="T25" fmla="*/ 863133519 h 52"/>
                  <a:gd name="T26" fmla="*/ 1488132208 w 60"/>
                  <a:gd name="T27" fmla="*/ 369918029 h 52"/>
                  <a:gd name="T28" fmla="*/ 1901502980 w 60"/>
                  <a:gd name="T29" fmla="*/ 82202582 h 52"/>
                  <a:gd name="T30" fmla="*/ 2108188366 w 60"/>
                  <a:gd name="T31" fmla="*/ 82202582 h 52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60" h="52">
                    <a:moveTo>
                      <a:pt x="51" y="2"/>
                    </a:moveTo>
                    <a:cubicBezTo>
                      <a:pt x="54" y="0"/>
                      <a:pt x="58" y="4"/>
                      <a:pt x="59" y="7"/>
                    </a:cubicBezTo>
                    <a:cubicBezTo>
                      <a:pt x="56" y="8"/>
                      <a:pt x="60" y="10"/>
                      <a:pt x="51" y="9"/>
                    </a:cubicBezTo>
                    <a:cubicBezTo>
                      <a:pt x="40" y="7"/>
                      <a:pt x="55" y="17"/>
                      <a:pt x="45" y="16"/>
                    </a:cubicBezTo>
                    <a:cubicBezTo>
                      <a:pt x="37" y="16"/>
                      <a:pt x="48" y="20"/>
                      <a:pt x="43" y="24"/>
                    </a:cubicBezTo>
                    <a:cubicBezTo>
                      <a:pt x="37" y="29"/>
                      <a:pt x="45" y="27"/>
                      <a:pt x="32" y="36"/>
                    </a:cubicBezTo>
                    <a:cubicBezTo>
                      <a:pt x="27" y="40"/>
                      <a:pt x="27" y="36"/>
                      <a:pt x="26" y="40"/>
                    </a:cubicBezTo>
                    <a:cubicBezTo>
                      <a:pt x="25" y="43"/>
                      <a:pt x="17" y="43"/>
                      <a:pt x="18" y="46"/>
                    </a:cubicBezTo>
                    <a:cubicBezTo>
                      <a:pt x="19" y="49"/>
                      <a:pt x="18" y="49"/>
                      <a:pt x="15" y="51"/>
                    </a:cubicBezTo>
                    <a:cubicBezTo>
                      <a:pt x="13" y="52"/>
                      <a:pt x="0" y="49"/>
                      <a:pt x="10" y="46"/>
                    </a:cubicBezTo>
                    <a:cubicBezTo>
                      <a:pt x="18" y="43"/>
                      <a:pt x="3" y="38"/>
                      <a:pt x="11" y="38"/>
                    </a:cubicBezTo>
                    <a:cubicBezTo>
                      <a:pt x="14" y="38"/>
                      <a:pt x="22" y="36"/>
                      <a:pt x="20" y="32"/>
                    </a:cubicBezTo>
                    <a:cubicBezTo>
                      <a:pt x="17" y="22"/>
                      <a:pt x="23" y="31"/>
                      <a:pt x="25" y="21"/>
                    </a:cubicBezTo>
                    <a:cubicBezTo>
                      <a:pt x="26" y="15"/>
                      <a:pt x="38" y="12"/>
                      <a:pt x="36" y="9"/>
                    </a:cubicBezTo>
                    <a:cubicBezTo>
                      <a:pt x="35" y="6"/>
                      <a:pt x="43" y="2"/>
                      <a:pt x="46" y="2"/>
                    </a:cubicBezTo>
                    <a:cubicBezTo>
                      <a:pt x="48" y="2"/>
                      <a:pt x="47" y="4"/>
                      <a:pt x="51" y="2"/>
                    </a:cubicBezTo>
                    <a:close/>
                  </a:path>
                </a:pathLst>
              </a:custGeom>
              <a:solidFill>
                <a:srgbClr val="F08F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93" name="Freeform 169"/>
              <p:cNvSpPr>
                <a:spLocks/>
              </p:cNvSpPr>
              <p:nvPr/>
            </p:nvSpPr>
            <p:spPr bwMode="auto">
              <a:xfrm>
                <a:off x="5770563" y="3856038"/>
                <a:ext cx="449263" cy="333375"/>
              </a:xfrm>
              <a:custGeom>
                <a:avLst/>
                <a:gdLst>
                  <a:gd name="T0" fmla="*/ 494298407 w 70"/>
                  <a:gd name="T1" fmla="*/ 369918029 h 52"/>
                  <a:gd name="T2" fmla="*/ 411909991 w 70"/>
                  <a:gd name="T3" fmla="*/ 780930938 h 52"/>
                  <a:gd name="T4" fmla="*/ 494298407 w 70"/>
                  <a:gd name="T5" fmla="*/ 945336101 h 52"/>
                  <a:gd name="T6" fmla="*/ 865017398 w 70"/>
                  <a:gd name="T7" fmla="*/ 1315254130 h 52"/>
                  <a:gd name="T8" fmla="*/ 1400500386 w 70"/>
                  <a:gd name="T9" fmla="*/ 1808476031 h 52"/>
                  <a:gd name="T10" fmla="*/ 1894798793 w 70"/>
                  <a:gd name="T11" fmla="*/ 1972881195 h 52"/>
                  <a:gd name="T12" fmla="*/ 1812416795 w 70"/>
                  <a:gd name="T13" fmla="*/ 1397456712 h 52"/>
                  <a:gd name="T14" fmla="*/ 1524079801 w 70"/>
                  <a:gd name="T15" fmla="*/ 904234810 h 52"/>
                  <a:gd name="T16" fmla="*/ 988590395 w 70"/>
                  <a:gd name="T17" fmla="*/ 698728356 h 52"/>
                  <a:gd name="T18" fmla="*/ 865017398 w 70"/>
                  <a:gd name="T19" fmla="*/ 287709036 h 52"/>
                  <a:gd name="T20" fmla="*/ 494298407 w 70"/>
                  <a:gd name="T21" fmla="*/ 369918029 h 5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70" h="52">
                    <a:moveTo>
                      <a:pt x="12" y="9"/>
                    </a:moveTo>
                    <a:cubicBezTo>
                      <a:pt x="4" y="16"/>
                      <a:pt x="0" y="25"/>
                      <a:pt x="10" y="19"/>
                    </a:cubicBezTo>
                    <a:cubicBezTo>
                      <a:pt x="21" y="13"/>
                      <a:pt x="7" y="23"/>
                      <a:pt x="12" y="23"/>
                    </a:cubicBezTo>
                    <a:cubicBezTo>
                      <a:pt x="25" y="22"/>
                      <a:pt x="8" y="29"/>
                      <a:pt x="21" y="32"/>
                    </a:cubicBezTo>
                    <a:cubicBezTo>
                      <a:pt x="31" y="34"/>
                      <a:pt x="13" y="45"/>
                      <a:pt x="34" y="44"/>
                    </a:cubicBezTo>
                    <a:cubicBezTo>
                      <a:pt x="39" y="44"/>
                      <a:pt x="38" y="52"/>
                      <a:pt x="46" y="48"/>
                    </a:cubicBezTo>
                    <a:cubicBezTo>
                      <a:pt x="59" y="41"/>
                      <a:pt x="70" y="28"/>
                      <a:pt x="44" y="34"/>
                    </a:cubicBezTo>
                    <a:cubicBezTo>
                      <a:pt x="37" y="35"/>
                      <a:pt x="42" y="22"/>
                      <a:pt x="37" y="22"/>
                    </a:cubicBezTo>
                    <a:cubicBezTo>
                      <a:pt x="25" y="22"/>
                      <a:pt x="36" y="15"/>
                      <a:pt x="24" y="17"/>
                    </a:cubicBezTo>
                    <a:cubicBezTo>
                      <a:pt x="23" y="17"/>
                      <a:pt x="15" y="8"/>
                      <a:pt x="21" y="7"/>
                    </a:cubicBezTo>
                    <a:cubicBezTo>
                      <a:pt x="24" y="6"/>
                      <a:pt x="21" y="0"/>
                      <a:pt x="12" y="9"/>
                    </a:cubicBezTo>
                    <a:close/>
                  </a:path>
                </a:pathLst>
              </a:custGeom>
              <a:solidFill>
                <a:srgbClr val="E856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94" name="Freeform 170"/>
              <p:cNvSpPr>
                <a:spLocks/>
              </p:cNvSpPr>
              <p:nvPr/>
            </p:nvSpPr>
            <p:spPr bwMode="auto">
              <a:xfrm>
                <a:off x="6411913" y="2938463"/>
                <a:ext cx="527050" cy="430212"/>
              </a:xfrm>
              <a:custGeom>
                <a:avLst/>
                <a:gdLst>
                  <a:gd name="T0" fmla="*/ 660991402 w 82"/>
                  <a:gd name="T1" fmla="*/ 1979052253 h 67"/>
                  <a:gd name="T2" fmla="*/ 1817724748 w 82"/>
                  <a:gd name="T3" fmla="*/ 1113215287 h 67"/>
                  <a:gd name="T4" fmla="*/ 2147483646 w 82"/>
                  <a:gd name="T5" fmla="*/ 1236904448 h 67"/>
                  <a:gd name="T6" fmla="*/ 2147483646 w 82"/>
                  <a:gd name="T7" fmla="*/ 1855356671 h 67"/>
                  <a:gd name="T8" fmla="*/ 2147483646 w 82"/>
                  <a:gd name="T9" fmla="*/ 1690437791 h 67"/>
                  <a:gd name="T10" fmla="*/ 2147483646 w 82"/>
                  <a:gd name="T11" fmla="*/ 1236904448 h 67"/>
                  <a:gd name="T12" fmla="*/ 2147483646 w 82"/>
                  <a:gd name="T13" fmla="*/ 742141384 h 67"/>
                  <a:gd name="T14" fmla="*/ 1487232261 w 82"/>
                  <a:gd name="T15" fmla="*/ 865836966 h 67"/>
                  <a:gd name="T16" fmla="*/ 1032799467 w 82"/>
                  <a:gd name="T17" fmla="*/ 618452224 h 67"/>
                  <a:gd name="T18" fmla="*/ 578366673 w 82"/>
                  <a:gd name="T19" fmla="*/ 1030755847 h 67"/>
                  <a:gd name="T20" fmla="*/ 454432794 w 82"/>
                  <a:gd name="T21" fmla="*/ 1607978350 h 67"/>
                  <a:gd name="T22" fmla="*/ 413117216 w 82"/>
                  <a:gd name="T23" fmla="*/ 1195674727 h 67"/>
                  <a:gd name="T24" fmla="*/ 123933879 w 82"/>
                  <a:gd name="T25" fmla="*/ 2147483646 h 67"/>
                  <a:gd name="T26" fmla="*/ 660991402 w 82"/>
                  <a:gd name="T27" fmla="*/ 1979052253 h 6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82" h="67">
                    <a:moveTo>
                      <a:pt x="16" y="48"/>
                    </a:moveTo>
                    <a:cubicBezTo>
                      <a:pt x="27" y="50"/>
                      <a:pt x="18" y="20"/>
                      <a:pt x="44" y="27"/>
                    </a:cubicBezTo>
                    <a:cubicBezTo>
                      <a:pt x="56" y="31"/>
                      <a:pt x="48" y="31"/>
                      <a:pt x="61" y="30"/>
                    </a:cubicBezTo>
                    <a:cubicBezTo>
                      <a:pt x="77" y="28"/>
                      <a:pt x="54" y="48"/>
                      <a:pt x="82" y="45"/>
                    </a:cubicBezTo>
                    <a:cubicBezTo>
                      <a:pt x="78" y="38"/>
                      <a:pt x="67" y="44"/>
                      <a:pt x="71" y="41"/>
                    </a:cubicBezTo>
                    <a:cubicBezTo>
                      <a:pt x="75" y="39"/>
                      <a:pt x="75" y="36"/>
                      <a:pt x="75" y="30"/>
                    </a:cubicBezTo>
                    <a:cubicBezTo>
                      <a:pt x="75" y="23"/>
                      <a:pt x="77" y="24"/>
                      <a:pt x="73" y="18"/>
                    </a:cubicBezTo>
                    <a:cubicBezTo>
                      <a:pt x="61" y="0"/>
                      <a:pt x="36" y="8"/>
                      <a:pt x="36" y="21"/>
                    </a:cubicBezTo>
                    <a:cubicBezTo>
                      <a:pt x="36" y="24"/>
                      <a:pt x="35" y="15"/>
                      <a:pt x="25" y="15"/>
                    </a:cubicBezTo>
                    <a:cubicBezTo>
                      <a:pt x="22" y="16"/>
                      <a:pt x="16" y="19"/>
                      <a:pt x="14" y="25"/>
                    </a:cubicBezTo>
                    <a:cubicBezTo>
                      <a:pt x="11" y="33"/>
                      <a:pt x="16" y="38"/>
                      <a:pt x="11" y="39"/>
                    </a:cubicBezTo>
                    <a:cubicBezTo>
                      <a:pt x="6" y="40"/>
                      <a:pt x="10" y="29"/>
                      <a:pt x="10" y="29"/>
                    </a:cubicBezTo>
                    <a:cubicBezTo>
                      <a:pt x="1" y="41"/>
                      <a:pt x="0" y="49"/>
                      <a:pt x="3" y="67"/>
                    </a:cubicBezTo>
                    <a:cubicBezTo>
                      <a:pt x="5" y="59"/>
                      <a:pt x="5" y="45"/>
                      <a:pt x="16" y="48"/>
                    </a:cubicBezTo>
                    <a:close/>
                  </a:path>
                </a:pathLst>
              </a:custGeom>
              <a:solidFill>
                <a:srgbClr val="E500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95" name="Freeform 171"/>
              <p:cNvSpPr>
                <a:spLocks/>
              </p:cNvSpPr>
              <p:nvPr/>
            </p:nvSpPr>
            <p:spPr bwMode="auto">
              <a:xfrm>
                <a:off x="6443663" y="3298825"/>
                <a:ext cx="282575" cy="415925"/>
              </a:xfrm>
              <a:custGeom>
                <a:avLst/>
                <a:gdLst>
                  <a:gd name="T0" fmla="*/ 1278568387 w 44"/>
                  <a:gd name="T1" fmla="*/ 368509550 h 65"/>
                  <a:gd name="T2" fmla="*/ 866124486 w 44"/>
                  <a:gd name="T3" fmla="*/ 1474025402 h 65"/>
                  <a:gd name="T4" fmla="*/ 453687007 w 44"/>
                  <a:gd name="T5" fmla="*/ 2147483646 h 65"/>
                  <a:gd name="T6" fmla="*/ 1814741605 w 44"/>
                  <a:gd name="T7" fmla="*/ 1105522251 h 65"/>
                  <a:gd name="T8" fmla="*/ 1567276549 w 44"/>
                  <a:gd name="T9" fmla="*/ 1146468468 h 65"/>
                  <a:gd name="T10" fmla="*/ 1608519655 w 44"/>
                  <a:gd name="T11" fmla="*/ 532288017 h 65"/>
                  <a:gd name="T12" fmla="*/ 1484790338 w 44"/>
                  <a:gd name="T13" fmla="*/ 245670900 h 65"/>
                  <a:gd name="T14" fmla="*/ 1237325281 w 44"/>
                  <a:gd name="T15" fmla="*/ 81892433 h 65"/>
                  <a:gd name="T16" fmla="*/ 1031103331 w 44"/>
                  <a:gd name="T17" fmla="*/ 368509550 h 65"/>
                  <a:gd name="T18" fmla="*/ 412443901 w 44"/>
                  <a:gd name="T19" fmla="*/ 409449368 h 65"/>
                  <a:gd name="T20" fmla="*/ 206221951 w 44"/>
                  <a:gd name="T21" fmla="*/ 532288017 h 65"/>
                  <a:gd name="T22" fmla="*/ 0 w 44"/>
                  <a:gd name="T23" fmla="*/ 818905134 h 65"/>
                  <a:gd name="T24" fmla="*/ 206221951 w 44"/>
                  <a:gd name="T25" fmla="*/ 1760642519 h 65"/>
                  <a:gd name="T26" fmla="*/ 247465056 w 44"/>
                  <a:gd name="T27" fmla="*/ 1228354502 h 65"/>
                  <a:gd name="T28" fmla="*/ 742395169 w 44"/>
                  <a:gd name="T29" fmla="*/ 450395584 h 65"/>
                  <a:gd name="T30" fmla="*/ 536173218 w 44"/>
                  <a:gd name="T31" fmla="*/ 1146468468 h 65"/>
                  <a:gd name="T32" fmla="*/ 536173218 w 44"/>
                  <a:gd name="T33" fmla="*/ 1965373602 h 65"/>
                  <a:gd name="T34" fmla="*/ 989860225 w 44"/>
                  <a:gd name="T35" fmla="*/ 1064576035 h 65"/>
                  <a:gd name="T36" fmla="*/ 1278568387 w 44"/>
                  <a:gd name="T37" fmla="*/ 368509550 h 6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4" h="65">
                    <a:moveTo>
                      <a:pt x="31" y="9"/>
                    </a:moveTo>
                    <a:cubicBezTo>
                      <a:pt x="34" y="15"/>
                      <a:pt x="28" y="29"/>
                      <a:pt x="21" y="36"/>
                    </a:cubicBezTo>
                    <a:cubicBezTo>
                      <a:pt x="14" y="42"/>
                      <a:pt x="11" y="60"/>
                      <a:pt x="11" y="65"/>
                    </a:cubicBezTo>
                    <a:cubicBezTo>
                      <a:pt x="17" y="53"/>
                      <a:pt x="33" y="37"/>
                      <a:pt x="44" y="27"/>
                    </a:cubicBezTo>
                    <a:cubicBezTo>
                      <a:pt x="41" y="28"/>
                      <a:pt x="38" y="29"/>
                      <a:pt x="38" y="28"/>
                    </a:cubicBezTo>
                    <a:cubicBezTo>
                      <a:pt x="37" y="26"/>
                      <a:pt x="43" y="10"/>
                      <a:pt x="39" y="13"/>
                    </a:cubicBezTo>
                    <a:cubicBezTo>
                      <a:pt x="32" y="19"/>
                      <a:pt x="39" y="13"/>
                      <a:pt x="36" y="6"/>
                    </a:cubicBezTo>
                    <a:cubicBezTo>
                      <a:pt x="35" y="3"/>
                      <a:pt x="36" y="5"/>
                      <a:pt x="30" y="2"/>
                    </a:cubicBezTo>
                    <a:cubicBezTo>
                      <a:pt x="29" y="2"/>
                      <a:pt x="27" y="13"/>
                      <a:pt x="25" y="9"/>
                    </a:cubicBezTo>
                    <a:cubicBezTo>
                      <a:pt x="22" y="0"/>
                      <a:pt x="13" y="0"/>
                      <a:pt x="10" y="10"/>
                    </a:cubicBezTo>
                    <a:cubicBezTo>
                      <a:pt x="8" y="17"/>
                      <a:pt x="10" y="6"/>
                      <a:pt x="5" y="13"/>
                    </a:cubicBezTo>
                    <a:cubicBezTo>
                      <a:pt x="4" y="16"/>
                      <a:pt x="2" y="18"/>
                      <a:pt x="0" y="20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5" y="43"/>
                      <a:pt x="6" y="35"/>
                      <a:pt x="6" y="30"/>
                    </a:cubicBezTo>
                    <a:cubicBezTo>
                      <a:pt x="6" y="25"/>
                      <a:pt x="14" y="11"/>
                      <a:pt x="18" y="11"/>
                    </a:cubicBezTo>
                    <a:cubicBezTo>
                      <a:pt x="21" y="12"/>
                      <a:pt x="16" y="20"/>
                      <a:pt x="13" y="28"/>
                    </a:cubicBezTo>
                    <a:cubicBezTo>
                      <a:pt x="10" y="36"/>
                      <a:pt x="12" y="47"/>
                      <a:pt x="13" y="48"/>
                    </a:cubicBezTo>
                    <a:cubicBezTo>
                      <a:pt x="13" y="47"/>
                      <a:pt x="11" y="38"/>
                      <a:pt x="24" y="26"/>
                    </a:cubicBezTo>
                    <a:cubicBezTo>
                      <a:pt x="30" y="20"/>
                      <a:pt x="27" y="16"/>
                      <a:pt x="31" y="9"/>
                    </a:cubicBezTo>
                    <a:close/>
                  </a:path>
                </a:pathLst>
              </a:custGeom>
              <a:solidFill>
                <a:srgbClr val="E84D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96" name="Freeform 172"/>
              <p:cNvSpPr>
                <a:spLocks/>
              </p:cNvSpPr>
              <p:nvPr/>
            </p:nvSpPr>
            <p:spPr bwMode="auto">
              <a:xfrm>
                <a:off x="6784975" y="3419475"/>
                <a:ext cx="531813" cy="622300"/>
              </a:xfrm>
              <a:custGeom>
                <a:avLst/>
                <a:gdLst>
                  <a:gd name="T0" fmla="*/ 2147483646 w 83"/>
                  <a:gd name="T1" fmla="*/ 2016752406 h 97"/>
                  <a:gd name="T2" fmla="*/ 1683239404 w 83"/>
                  <a:gd name="T3" fmla="*/ 2147483646 h 97"/>
                  <a:gd name="T4" fmla="*/ 2147483646 w 83"/>
                  <a:gd name="T5" fmla="*/ 2147483646 h 97"/>
                  <a:gd name="T6" fmla="*/ 1970623460 w 83"/>
                  <a:gd name="T7" fmla="*/ 2147483646 h 97"/>
                  <a:gd name="T8" fmla="*/ 1395855348 w 83"/>
                  <a:gd name="T9" fmla="*/ 2147483646 h 97"/>
                  <a:gd name="T10" fmla="*/ 2147483646 w 83"/>
                  <a:gd name="T11" fmla="*/ 2147483646 h 97"/>
                  <a:gd name="T12" fmla="*/ 2147483646 w 83"/>
                  <a:gd name="T13" fmla="*/ 2147483646 h 97"/>
                  <a:gd name="T14" fmla="*/ 2147483646 w 83"/>
                  <a:gd name="T15" fmla="*/ 1646329935 h 97"/>
                  <a:gd name="T16" fmla="*/ 2147483646 w 83"/>
                  <a:gd name="T17" fmla="*/ 617372924 h 97"/>
                  <a:gd name="T18" fmla="*/ 1231640464 w 83"/>
                  <a:gd name="T19" fmla="*/ 493900905 h 97"/>
                  <a:gd name="T20" fmla="*/ 1108471291 w 83"/>
                  <a:gd name="T21" fmla="*/ 0 h 97"/>
                  <a:gd name="T22" fmla="*/ 1067419172 w 83"/>
                  <a:gd name="T23" fmla="*/ 946640194 h 97"/>
                  <a:gd name="T24" fmla="*/ 2147483646 w 83"/>
                  <a:gd name="T25" fmla="*/ 2016752406 h 9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83" h="97">
                    <a:moveTo>
                      <a:pt x="55" y="49"/>
                    </a:moveTo>
                    <a:cubicBezTo>
                      <a:pt x="50" y="53"/>
                      <a:pt x="66" y="50"/>
                      <a:pt x="41" y="60"/>
                    </a:cubicBezTo>
                    <a:cubicBezTo>
                      <a:pt x="31" y="63"/>
                      <a:pt x="50" y="60"/>
                      <a:pt x="58" y="67"/>
                    </a:cubicBezTo>
                    <a:cubicBezTo>
                      <a:pt x="69" y="77"/>
                      <a:pt x="47" y="79"/>
                      <a:pt x="48" y="85"/>
                    </a:cubicBezTo>
                    <a:cubicBezTo>
                      <a:pt x="50" y="89"/>
                      <a:pt x="42" y="93"/>
                      <a:pt x="34" y="95"/>
                    </a:cubicBezTo>
                    <a:cubicBezTo>
                      <a:pt x="53" y="97"/>
                      <a:pt x="60" y="88"/>
                      <a:pt x="66" y="72"/>
                    </a:cubicBezTo>
                    <a:cubicBezTo>
                      <a:pt x="69" y="66"/>
                      <a:pt x="72" y="55"/>
                      <a:pt x="77" y="54"/>
                    </a:cubicBezTo>
                    <a:cubicBezTo>
                      <a:pt x="83" y="53"/>
                      <a:pt x="73" y="43"/>
                      <a:pt x="70" y="40"/>
                    </a:cubicBezTo>
                    <a:cubicBezTo>
                      <a:pt x="61" y="29"/>
                      <a:pt x="62" y="21"/>
                      <a:pt x="53" y="15"/>
                    </a:cubicBezTo>
                    <a:cubicBezTo>
                      <a:pt x="45" y="10"/>
                      <a:pt x="39" y="12"/>
                      <a:pt x="30" y="12"/>
                    </a:cubicBezTo>
                    <a:cubicBezTo>
                      <a:pt x="16" y="11"/>
                      <a:pt x="50" y="3"/>
                      <a:pt x="27" y="0"/>
                    </a:cubicBezTo>
                    <a:cubicBezTo>
                      <a:pt x="30" y="8"/>
                      <a:pt x="0" y="16"/>
                      <a:pt x="26" y="23"/>
                    </a:cubicBezTo>
                    <a:cubicBezTo>
                      <a:pt x="29" y="24"/>
                      <a:pt x="65" y="42"/>
                      <a:pt x="55" y="49"/>
                    </a:cubicBezTo>
                    <a:close/>
                  </a:path>
                </a:pathLst>
              </a:custGeom>
              <a:solidFill>
                <a:srgbClr val="D500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97" name="Freeform 173"/>
              <p:cNvSpPr>
                <a:spLocks/>
              </p:cNvSpPr>
              <p:nvPr/>
            </p:nvSpPr>
            <p:spPr bwMode="auto">
              <a:xfrm>
                <a:off x="6553200" y="3163888"/>
                <a:ext cx="314325" cy="211137"/>
              </a:xfrm>
              <a:custGeom>
                <a:avLst/>
                <a:gdLst>
                  <a:gd name="T0" fmla="*/ 288049996 w 49"/>
                  <a:gd name="T1" fmla="*/ 81869971 h 33"/>
                  <a:gd name="T2" fmla="*/ 329194497 w 49"/>
                  <a:gd name="T3" fmla="*/ 409356254 h 33"/>
                  <a:gd name="T4" fmla="*/ 658395409 w 49"/>
                  <a:gd name="T5" fmla="*/ 532161211 h 33"/>
                  <a:gd name="T6" fmla="*/ 1069891737 w 49"/>
                  <a:gd name="T7" fmla="*/ 736842538 h 33"/>
                  <a:gd name="T8" fmla="*/ 1193338070 w 49"/>
                  <a:gd name="T9" fmla="*/ 1228068763 h 33"/>
                  <a:gd name="T10" fmla="*/ 1728280731 w 49"/>
                  <a:gd name="T11" fmla="*/ 1064322423 h 33"/>
                  <a:gd name="T12" fmla="*/ 1645985314 w 49"/>
                  <a:gd name="T13" fmla="*/ 736842538 h 33"/>
                  <a:gd name="T14" fmla="*/ 1399086234 w 49"/>
                  <a:gd name="T15" fmla="*/ 327486283 h 33"/>
                  <a:gd name="T16" fmla="*/ 987589906 w 49"/>
                  <a:gd name="T17" fmla="*/ 245616312 h 33"/>
                  <a:gd name="T18" fmla="*/ 699546324 w 49"/>
                  <a:gd name="T19" fmla="*/ 204674928 h 33"/>
                  <a:gd name="T20" fmla="*/ 534942661 w 49"/>
                  <a:gd name="T21" fmla="*/ 81869971 h 33"/>
                  <a:gd name="T22" fmla="*/ 288049996 w 49"/>
                  <a:gd name="T23" fmla="*/ 81869971 h 3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49" h="33">
                    <a:moveTo>
                      <a:pt x="7" y="2"/>
                    </a:moveTo>
                    <a:cubicBezTo>
                      <a:pt x="7" y="2"/>
                      <a:pt x="0" y="14"/>
                      <a:pt x="8" y="10"/>
                    </a:cubicBezTo>
                    <a:cubicBezTo>
                      <a:pt x="16" y="6"/>
                      <a:pt x="9" y="14"/>
                      <a:pt x="16" y="13"/>
                    </a:cubicBezTo>
                    <a:cubicBezTo>
                      <a:pt x="18" y="13"/>
                      <a:pt x="28" y="13"/>
                      <a:pt x="26" y="18"/>
                    </a:cubicBezTo>
                    <a:cubicBezTo>
                      <a:pt x="22" y="26"/>
                      <a:pt x="27" y="24"/>
                      <a:pt x="29" y="30"/>
                    </a:cubicBezTo>
                    <a:cubicBezTo>
                      <a:pt x="30" y="33"/>
                      <a:pt x="39" y="26"/>
                      <a:pt x="42" y="26"/>
                    </a:cubicBezTo>
                    <a:cubicBezTo>
                      <a:pt x="44" y="26"/>
                      <a:pt x="49" y="17"/>
                      <a:pt x="40" y="18"/>
                    </a:cubicBezTo>
                    <a:cubicBezTo>
                      <a:pt x="31" y="18"/>
                      <a:pt x="37" y="16"/>
                      <a:pt x="34" y="8"/>
                    </a:cubicBezTo>
                    <a:cubicBezTo>
                      <a:pt x="33" y="4"/>
                      <a:pt x="26" y="13"/>
                      <a:pt x="24" y="6"/>
                    </a:cubicBezTo>
                    <a:cubicBezTo>
                      <a:pt x="23" y="3"/>
                      <a:pt x="23" y="8"/>
                      <a:pt x="17" y="5"/>
                    </a:cubicBezTo>
                    <a:cubicBezTo>
                      <a:pt x="13" y="2"/>
                      <a:pt x="16" y="4"/>
                      <a:pt x="13" y="2"/>
                    </a:cubicBezTo>
                    <a:cubicBezTo>
                      <a:pt x="11" y="0"/>
                      <a:pt x="7" y="0"/>
                      <a:pt x="7" y="2"/>
                    </a:cubicBezTo>
                    <a:close/>
                  </a:path>
                </a:pathLst>
              </a:custGeom>
              <a:solidFill>
                <a:srgbClr val="F08F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4398" name="Picture 174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27838" y="3579813"/>
                <a:ext cx="231775" cy="4048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399" name="Freeform 175"/>
              <p:cNvSpPr>
                <a:spLocks/>
              </p:cNvSpPr>
              <p:nvPr/>
            </p:nvSpPr>
            <p:spPr bwMode="auto">
              <a:xfrm>
                <a:off x="6291263" y="3130550"/>
                <a:ext cx="25400" cy="46037"/>
              </a:xfrm>
              <a:custGeom>
                <a:avLst/>
                <a:gdLst>
                  <a:gd name="T0" fmla="*/ 0 w 4"/>
                  <a:gd name="T1" fmla="*/ 0 h 7"/>
                  <a:gd name="T2" fmla="*/ 40322500 w 4"/>
                  <a:gd name="T3" fmla="*/ 173013623 h 7"/>
                  <a:gd name="T4" fmla="*/ 40322500 w 4"/>
                  <a:gd name="T5" fmla="*/ 259517146 h 7"/>
                  <a:gd name="T6" fmla="*/ 80645000 w 4"/>
                  <a:gd name="T7" fmla="*/ 302772196 h 7"/>
                  <a:gd name="T8" fmla="*/ 80645000 w 4"/>
                  <a:gd name="T9" fmla="*/ 259517146 h 7"/>
                  <a:gd name="T10" fmla="*/ 80645000 w 4"/>
                  <a:gd name="T11" fmla="*/ 86503523 h 7"/>
                  <a:gd name="T12" fmla="*/ 0 w 4"/>
                  <a:gd name="T13" fmla="*/ 0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" h="7">
                    <a:moveTo>
                      <a:pt x="0" y="0"/>
                    </a:moveTo>
                    <a:cubicBezTo>
                      <a:pt x="0" y="1"/>
                      <a:pt x="1" y="2"/>
                      <a:pt x="1" y="4"/>
                    </a:cubicBezTo>
                    <a:cubicBezTo>
                      <a:pt x="1" y="5"/>
                      <a:pt x="1" y="5"/>
                      <a:pt x="1" y="6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4" y="6"/>
                      <a:pt x="2" y="2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ED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00" name="Freeform 176"/>
              <p:cNvSpPr>
                <a:spLocks/>
              </p:cNvSpPr>
              <p:nvPr/>
            </p:nvSpPr>
            <p:spPr bwMode="auto">
              <a:xfrm>
                <a:off x="6303963" y="3182938"/>
                <a:ext cx="204788" cy="647700"/>
              </a:xfrm>
              <a:custGeom>
                <a:avLst/>
                <a:gdLst>
                  <a:gd name="T0" fmla="*/ 163824000 w 32"/>
                  <a:gd name="T1" fmla="*/ 164496561 h 101"/>
                  <a:gd name="T2" fmla="*/ 40957600 w 32"/>
                  <a:gd name="T3" fmla="*/ 0 h 101"/>
                  <a:gd name="T4" fmla="*/ 40957600 w 32"/>
                  <a:gd name="T5" fmla="*/ 205622305 h 101"/>
                  <a:gd name="T6" fmla="*/ 163824000 w 32"/>
                  <a:gd name="T7" fmla="*/ 328999536 h 101"/>
                  <a:gd name="T8" fmla="*/ 163824000 w 32"/>
                  <a:gd name="T9" fmla="*/ 575747584 h 101"/>
                  <a:gd name="T10" fmla="*/ 286684001 w 32"/>
                  <a:gd name="T11" fmla="*/ 740250558 h 101"/>
                  <a:gd name="T12" fmla="*/ 368599201 w 32"/>
                  <a:gd name="T13" fmla="*/ 1028124350 h 101"/>
                  <a:gd name="T14" fmla="*/ 491465602 w 32"/>
                  <a:gd name="T15" fmla="*/ 1562746191 h 101"/>
                  <a:gd name="T16" fmla="*/ 491465602 w 32"/>
                  <a:gd name="T17" fmla="*/ 1727249165 h 101"/>
                  <a:gd name="T18" fmla="*/ 614325602 w 32"/>
                  <a:gd name="T19" fmla="*/ 1768368496 h 101"/>
                  <a:gd name="T20" fmla="*/ 532416802 w 32"/>
                  <a:gd name="T21" fmla="*/ 1891745727 h 101"/>
                  <a:gd name="T22" fmla="*/ 532416802 w 32"/>
                  <a:gd name="T23" fmla="*/ 2138493775 h 101"/>
                  <a:gd name="T24" fmla="*/ 614325602 w 32"/>
                  <a:gd name="T25" fmla="*/ 2147483646 h 101"/>
                  <a:gd name="T26" fmla="*/ 655283202 w 32"/>
                  <a:gd name="T27" fmla="*/ 2147483646 h 101"/>
                  <a:gd name="T28" fmla="*/ 696240802 w 32"/>
                  <a:gd name="T29" fmla="*/ 2147483646 h 101"/>
                  <a:gd name="T30" fmla="*/ 737192003 w 32"/>
                  <a:gd name="T31" fmla="*/ 2147483646 h 101"/>
                  <a:gd name="T32" fmla="*/ 778149603 w 32"/>
                  <a:gd name="T33" fmla="*/ 2147483646 h 101"/>
                  <a:gd name="T34" fmla="*/ 819107203 w 32"/>
                  <a:gd name="T35" fmla="*/ 2147483646 h 101"/>
                  <a:gd name="T36" fmla="*/ 819107203 w 32"/>
                  <a:gd name="T37" fmla="*/ 2147483646 h 101"/>
                  <a:gd name="T38" fmla="*/ 819107203 w 32"/>
                  <a:gd name="T39" fmla="*/ 2147483646 h 101"/>
                  <a:gd name="T40" fmla="*/ 1023882403 w 32"/>
                  <a:gd name="T41" fmla="*/ 2147483646 h 101"/>
                  <a:gd name="T42" fmla="*/ 1105791204 w 32"/>
                  <a:gd name="T43" fmla="*/ 2147483646 h 101"/>
                  <a:gd name="T44" fmla="*/ 1105791204 w 32"/>
                  <a:gd name="T45" fmla="*/ 2147483646 h 101"/>
                  <a:gd name="T46" fmla="*/ 982924803 w 32"/>
                  <a:gd name="T47" fmla="*/ 2147483646 h 101"/>
                  <a:gd name="T48" fmla="*/ 1023882403 w 32"/>
                  <a:gd name="T49" fmla="*/ 2147483646 h 101"/>
                  <a:gd name="T50" fmla="*/ 941967203 w 32"/>
                  <a:gd name="T51" fmla="*/ 2147483646 h 101"/>
                  <a:gd name="T52" fmla="*/ 941967203 w 32"/>
                  <a:gd name="T53" fmla="*/ 2147483646 h 101"/>
                  <a:gd name="T54" fmla="*/ 860058403 w 32"/>
                  <a:gd name="T55" fmla="*/ 2147483646 h 101"/>
                  <a:gd name="T56" fmla="*/ 819107203 w 32"/>
                  <a:gd name="T57" fmla="*/ 2147483646 h 101"/>
                  <a:gd name="T58" fmla="*/ 778149603 w 32"/>
                  <a:gd name="T59" fmla="*/ 2147483646 h 101"/>
                  <a:gd name="T60" fmla="*/ 696240802 w 32"/>
                  <a:gd name="T61" fmla="*/ 2138493775 h 101"/>
                  <a:gd name="T62" fmla="*/ 655283202 w 32"/>
                  <a:gd name="T63" fmla="*/ 1891745727 h 101"/>
                  <a:gd name="T64" fmla="*/ 491465602 w 32"/>
                  <a:gd name="T65" fmla="*/ 1192620912 h 101"/>
                  <a:gd name="T66" fmla="*/ 450508002 w 32"/>
                  <a:gd name="T67" fmla="*/ 945872863 h 101"/>
                  <a:gd name="T68" fmla="*/ 368599201 w 32"/>
                  <a:gd name="T69" fmla="*/ 575747584 h 101"/>
                  <a:gd name="T70" fmla="*/ 327641601 w 32"/>
                  <a:gd name="T71" fmla="*/ 493496097 h 101"/>
                  <a:gd name="T72" fmla="*/ 286684001 w 32"/>
                  <a:gd name="T73" fmla="*/ 328999536 h 101"/>
                  <a:gd name="T74" fmla="*/ 163824000 w 32"/>
                  <a:gd name="T75" fmla="*/ 164496561 h 101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32" h="101">
                    <a:moveTo>
                      <a:pt x="4" y="4"/>
                    </a:moveTo>
                    <a:cubicBezTo>
                      <a:pt x="2" y="2"/>
                      <a:pt x="1" y="1"/>
                      <a:pt x="1" y="0"/>
                    </a:cubicBezTo>
                    <a:cubicBezTo>
                      <a:pt x="1" y="3"/>
                      <a:pt x="0" y="3"/>
                      <a:pt x="1" y="5"/>
                    </a:cubicBezTo>
                    <a:cubicBezTo>
                      <a:pt x="2" y="6"/>
                      <a:pt x="3" y="7"/>
                      <a:pt x="4" y="8"/>
                    </a:cubicBezTo>
                    <a:cubicBezTo>
                      <a:pt x="4" y="10"/>
                      <a:pt x="4" y="12"/>
                      <a:pt x="4" y="14"/>
                    </a:cubicBezTo>
                    <a:cubicBezTo>
                      <a:pt x="5" y="16"/>
                      <a:pt x="6" y="16"/>
                      <a:pt x="7" y="18"/>
                    </a:cubicBezTo>
                    <a:cubicBezTo>
                      <a:pt x="8" y="21"/>
                      <a:pt x="8" y="23"/>
                      <a:pt x="9" y="25"/>
                    </a:cubicBezTo>
                    <a:cubicBezTo>
                      <a:pt x="11" y="32"/>
                      <a:pt x="13" y="30"/>
                      <a:pt x="12" y="38"/>
                    </a:cubicBezTo>
                    <a:cubicBezTo>
                      <a:pt x="12" y="40"/>
                      <a:pt x="12" y="41"/>
                      <a:pt x="12" y="42"/>
                    </a:cubicBezTo>
                    <a:cubicBezTo>
                      <a:pt x="12" y="42"/>
                      <a:pt x="14" y="42"/>
                      <a:pt x="15" y="43"/>
                    </a:cubicBezTo>
                    <a:cubicBezTo>
                      <a:pt x="16" y="46"/>
                      <a:pt x="9" y="44"/>
                      <a:pt x="13" y="46"/>
                    </a:cubicBezTo>
                    <a:cubicBezTo>
                      <a:pt x="17" y="48"/>
                      <a:pt x="8" y="51"/>
                      <a:pt x="13" y="52"/>
                    </a:cubicBezTo>
                    <a:cubicBezTo>
                      <a:pt x="19" y="54"/>
                      <a:pt x="10" y="53"/>
                      <a:pt x="15" y="58"/>
                    </a:cubicBezTo>
                    <a:cubicBezTo>
                      <a:pt x="17" y="60"/>
                      <a:pt x="10" y="59"/>
                      <a:pt x="16" y="64"/>
                    </a:cubicBezTo>
                    <a:cubicBezTo>
                      <a:pt x="20" y="67"/>
                      <a:pt x="10" y="65"/>
                      <a:pt x="17" y="68"/>
                    </a:cubicBezTo>
                    <a:cubicBezTo>
                      <a:pt x="20" y="69"/>
                      <a:pt x="14" y="75"/>
                      <a:pt x="18" y="74"/>
                    </a:cubicBezTo>
                    <a:cubicBezTo>
                      <a:pt x="22" y="78"/>
                      <a:pt x="10" y="77"/>
                      <a:pt x="19" y="83"/>
                    </a:cubicBezTo>
                    <a:cubicBezTo>
                      <a:pt x="22" y="85"/>
                      <a:pt x="15" y="85"/>
                      <a:pt x="20" y="87"/>
                    </a:cubicBezTo>
                    <a:cubicBezTo>
                      <a:pt x="24" y="89"/>
                      <a:pt x="14" y="87"/>
                      <a:pt x="20" y="93"/>
                    </a:cubicBezTo>
                    <a:cubicBezTo>
                      <a:pt x="23" y="96"/>
                      <a:pt x="16" y="91"/>
                      <a:pt x="20" y="96"/>
                    </a:cubicBezTo>
                    <a:cubicBezTo>
                      <a:pt x="20" y="97"/>
                      <a:pt x="11" y="101"/>
                      <a:pt x="25" y="97"/>
                    </a:cubicBezTo>
                    <a:cubicBezTo>
                      <a:pt x="29" y="95"/>
                      <a:pt x="23" y="94"/>
                      <a:pt x="27" y="92"/>
                    </a:cubicBezTo>
                    <a:cubicBezTo>
                      <a:pt x="32" y="89"/>
                      <a:pt x="20" y="93"/>
                      <a:pt x="27" y="86"/>
                    </a:cubicBezTo>
                    <a:cubicBezTo>
                      <a:pt x="27" y="86"/>
                      <a:pt x="19" y="88"/>
                      <a:pt x="24" y="82"/>
                    </a:cubicBezTo>
                    <a:cubicBezTo>
                      <a:pt x="26" y="78"/>
                      <a:pt x="21" y="85"/>
                      <a:pt x="25" y="75"/>
                    </a:cubicBezTo>
                    <a:cubicBezTo>
                      <a:pt x="25" y="73"/>
                      <a:pt x="19" y="78"/>
                      <a:pt x="23" y="70"/>
                    </a:cubicBezTo>
                    <a:cubicBezTo>
                      <a:pt x="25" y="65"/>
                      <a:pt x="20" y="72"/>
                      <a:pt x="23" y="66"/>
                    </a:cubicBezTo>
                    <a:cubicBezTo>
                      <a:pt x="24" y="63"/>
                      <a:pt x="21" y="68"/>
                      <a:pt x="21" y="62"/>
                    </a:cubicBezTo>
                    <a:cubicBezTo>
                      <a:pt x="21" y="59"/>
                      <a:pt x="18" y="63"/>
                      <a:pt x="20" y="58"/>
                    </a:cubicBezTo>
                    <a:cubicBezTo>
                      <a:pt x="20" y="58"/>
                      <a:pt x="19" y="55"/>
                      <a:pt x="19" y="55"/>
                    </a:cubicBezTo>
                    <a:cubicBezTo>
                      <a:pt x="14" y="55"/>
                      <a:pt x="22" y="51"/>
                      <a:pt x="17" y="52"/>
                    </a:cubicBezTo>
                    <a:cubicBezTo>
                      <a:pt x="16" y="53"/>
                      <a:pt x="18" y="46"/>
                      <a:pt x="16" y="46"/>
                    </a:cubicBezTo>
                    <a:cubicBezTo>
                      <a:pt x="14" y="43"/>
                      <a:pt x="19" y="35"/>
                      <a:pt x="12" y="29"/>
                    </a:cubicBezTo>
                    <a:cubicBezTo>
                      <a:pt x="12" y="29"/>
                      <a:pt x="13" y="23"/>
                      <a:pt x="11" y="23"/>
                    </a:cubicBezTo>
                    <a:cubicBezTo>
                      <a:pt x="10" y="22"/>
                      <a:pt x="7" y="16"/>
                      <a:pt x="9" y="14"/>
                    </a:cubicBezTo>
                    <a:cubicBezTo>
                      <a:pt x="8" y="14"/>
                      <a:pt x="7" y="15"/>
                      <a:pt x="8" y="12"/>
                    </a:cubicBezTo>
                    <a:cubicBezTo>
                      <a:pt x="10" y="8"/>
                      <a:pt x="6" y="14"/>
                      <a:pt x="7" y="8"/>
                    </a:cubicBezTo>
                    <a:cubicBezTo>
                      <a:pt x="7" y="6"/>
                      <a:pt x="3" y="9"/>
                      <a:pt x="4" y="4"/>
                    </a:cubicBezTo>
                    <a:close/>
                  </a:path>
                </a:pathLst>
              </a:custGeom>
              <a:solidFill>
                <a:srgbClr val="FED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01" name="Freeform 177"/>
              <p:cNvSpPr>
                <a:spLocks/>
              </p:cNvSpPr>
              <p:nvPr/>
            </p:nvSpPr>
            <p:spPr bwMode="auto">
              <a:xfrm>
                <a:off x="6156325" y="3016250"/>
                <a:ext cx="44450" cy="50800"/>
              </a:xfrm>
              <a:custGeom>
                <a:avLst/>
                <a:gdLst>
                  <a:gd name="T0" fmla="*/ 80645000 w 7"/>
                  <a:gd name="T1" fmla="*/ 40322500 h 8"/>
                  <a:gd name="T2" fmla="*/ 40322500 w 7"/>
                  <a:gd name="T3" fmla="*/ 161290000 h 8"/>
                  <a:gd name="T4" fmla="*/ 40322500 w 7"/>
                  <a:gd name="T5" fmla="*/ 241935000 h 8"/>
                  <a:gd name="T6" fmla="*/ 120967500 w 7"/>
                  <a:gd name="T7" fmla="*/ 282257500 h 8"/>
                  <a:gd name="T8" fmla="*/ 161290000 w 7"/>
                  <a:gd name="T9" fmla="*/ 201612500 h 8"/>
                  <a:gd name="T10" fmla="*/ 201612500 w 7"/>
                  <a:gd name="T11" fmla="*/ 40322500 h 8"/>
                  <a:gd name="T12" fmla="*/ 161290000 w 7"/>
                  <a:gd name="T13" fmla="*/ 0 h 8"/>
                  <a:gd name="T14" fmla="*/ 80645000 w 7"/>
                  <a:gd name="T15" fmla="*/ 40322500 h 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7" h="8">
                    <a:moveTo>
                      <a:pt x="2" y="1"/>
                    </a:moveTo>
                    <a:cubicBezTo>
                      <a:pt x="2" y="1"/>
                      <a:pt x="0" y="2"/>
                      <a:pt x="1" y="4"/>
                    </a:cubicBezTo>
                    <a:cubicBezTo>
                      <a:pt x="2" y="6"/>
                      <a:pt x="0" y="4"/>
                      <a:pt x="1" y="6"/>
                    </a:cubicBezTo>
                    <a:cubicBezTo>
                      <a:pt x="1" y="6"/>
                      <a:pt x="1" y="8"/>
                      <a:pt x="3" y="7"/>
                    </a:cubicBezTo>
                    <a:cubicBezTo>
                      <a:pt x="3" y="6"/>
                      <a:pt x="5" y="8"/>
                      <a:pt x="4" y="5"/>
                    </a:cubicBezTo>
                    <a:cubicBezTo>
                      <a:pt x="3" y="3"/>
                      <a:pt x="6" y="4"/>
                      <a:pt x="5" y="1"/>
                    </a:cubicBezTo>
                    <a:cubicBezTo>
                      <a:pt x="5" y="1"/>
                      <a:pt x="7" y="0"/>
                      <a:pt x="4" y="0"/>
                    </a:cubicBezTo>
                    <a:cubicBezTo>
                      <a:pt x="3" y="1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FFDF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02" name="Freeform 178"/>
              <p:cNvSpPr>
                <a:spLocks/>
              </p:cNvSpPr>
              <p:nvPr/>
            </p:nvSpPr>
            <p:spPr bwMode="auto">
              <a:xfrm>
                <a:off x="6175375" y="2913063"/>
                <a:ext cx="44450" cy="50800"/>
              </a:xfrm>
              <a:custGeom>
                <a:avLst/>
                <a:gdLst>
                  <a:gd name="T0" fmla="*/ 161290000 w 7"/>
                  <a:gd name="T1" fmla="*/ 0 h 8"/>
                  <a:gd name="T2" fmla="*/ 80645000 w 7"/>
                  <a:gd name="T3" fmla="*/ 120967500 h 8"/>
                  <a:gd name="T4" fmla="*/ 120967500 w 7"/>
                  <a:gd name="T5" fmla="*/ 201612500 h 8"/>
                  <a:gd name="T6" fmla="*/ 120967500 w 7"/>
                  <a:gd name="T7" fmla="*/ 120967500 h 8"/>
                  <a:gd name="T8" fmla="*/ 201612500 w 7"/>
                  <a:gd name="T9" fmla="*/ 80645000 h 8"/>
                  <a:gd name="T10" fmla="*/ 201612500 w 7"/>
                  <a:gd name="T11" fmla="*/ 40322500 h 8"/>
                  <a:gd name="T12" fmla="*/ 161290000 w 7"/>
                  <a:gd name="T13" fmla="*/ 0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" h="8">
                    <a:moveTo>
                      <a:pt x="4" y="0"/>
                    </a:moveTo>
                    <a:cubicBezTo>
                      <a:pt x="1" y="1"/>
                      <a:pt x="2" y="3"/>
                      <a:pt x="2" y="3"/>
                    </a:cubicBezTo>
                    <a:cubicBezTo>
                      <a:pt x="0" y="6"/>
                      <a:pt x="4" y="8"/>
                      <a:pt x="3" y="5"/>
                    </a:cubicBezTo>
                    <a:cubicBezTo>
                      <a:pt x="2" y="4"/>
                      <a:pt x="4" y="4"/>
                      <a:pt x="3" y="3"/>
                    </a:cubicBezTo>
                    <a:cubicBezTo>
                      <a:pt x="3" y="2"/>
                      <a:pt x="4" y="3"/>
                      <a:pt x="5" y="2"/>
                    </a:cubicBezTo>
                    <a:cubicBezTo>
                      <a:pt x="5" y="2"/>
                      <a:pt x="6" y="2"/>
                      <a:pt x="5" y="1"/>
                    </a:cubicBezTo>
                    <a:cubicBezTo>
                      <a:pt x="7" y="0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FFDF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03" name="Freeform 179"/>
              <p:cNvSpPr>
                <a:spLocks/>
              </p:cNvSpPr>
              <p:nvPr/>
            </p:nvSpPr>
            <p:spPr bwMode="auto">
              <a:xfrm>
                <a:off x="6276975" y="2944813"/>
                <a:ext cx="46038" cy="39687"/>
              </a:xfrm>
              <a:custGeom>
                <a:avLst/>
                <a:gdLst>
                  <a:gd name="T0" fmla="*/ 259529360 w 7"/>
                  <a:gd name="T1" fmla="*/ 87503221 h 6"/>
                  <a:gd name="T2" fmla="*/ 216273370 w 7"/>
                  <a:gd name="T3" fmla="*/ 43754918 h 6"/>
                  <a:gd name="T4" fmla="*/ 86511979 w 7"/>
                  <a:gd name="T5" fmla="*/ 131258138 h 6"/>
                  <a:gd name="T6" fmla="*/ 129767968 w 7"/>
                  <a:gd name="T7" fmla="*/ 218761359 h 6"/>
                  <a:gd name="T8" fmla="*/ 216273370 w 7"/>
                  <a:gd name="T9" fmla="*/ 131258138 h 6"/>
                  <a:gd name="T10" fmla="*/ 302785349 w 7"/>
                  <a:gd name="T11" fmla="*/ 87503221 h 6"/>
                  <a:gd name="T12" fmla="*/ 259529360 w 7"/>
                  <a:gd name="T13" fmla="*/ 87503221 h 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" h="6">
                    <a:moveTo>
                      <a:pt x="6" y="2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3" y="2"/>
                      <a:pt x="2" y="3"/>
                    </a:cubicBezTo>
                    <a:cubicBezTo>
                      <a:pt x="0" y="3"/>
                      <a:pt x="3" y="6"/>
                      <a:pt x="3" y="5"/>
                    </a:cubicBezTo>
                    <a:cubicBezTo>
                      <a:pt x="4" y="3"/>
                      <a:pt x="5" y="4"/>
                      <a:pt x="5" y="3"/>
                    </a:cubicBezTo>
                    <a:cubicBezTo>
                      <a:pt x="5" y="2"/>
                      <a:pt x="5" y="3"/>
                      <a:pt x="7" y="2"/>
                    </a:cubicBezTo>
                    <a:cubicBezTo>
                      <a:pt x="6" y="2"/>
                      <a:pt x="6" y="2"/>
                      <a:pt x="6" y="2"/>
                    </a:cubicBezTo>
                    <a:close/>
                  </a:path>
                </a:pathLst>
              </a:custGeom>
              <a:solidFill>
                <a:srgbClr val="FFDF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04" name="Freeform 180"/>
              <p:cNvSpPr>
                <a:spLocks/>
              </p:cNvSpPr>
              <p:nvPr/>
            </p:nvSpPr>
            <p:spPr bwMode="auto">
              <a:xfrm>
                <a:off x="6226175" y="3092450"/>
                <a:ext cx="31750" cy="31750"/>
              </a:xfrm>
              <a:custGeom>
                <a:avLst/>
                <a:gdLst>
                  <a:gd name="T0" fmla="*/ 80645000 w 5"/>
                  <a:gd name="T1" fmla="*/ 40322500 h 5"/>
                  <a:gd name="T2" fmla="*/ 40322500 w 5"/>
                  <a:gd name="T3" fmla="*/ 161290000 h 5"/>
                  <a:gd name="T4" fmla="*/ 80645000 w 5"/>
                  <a:gd name="T5" fmla="*/ 161290000 h 5"/>
                  <a:gd name="T6" fmla="*/ 120967500 w 5"/>
                  <a:gd name="T7" fmla="*/ 80645000 h 5"/>
                  <a:gd name="T8" fmla="*/ 120967500 w 5"/>
                  <a:gd name="T9" fmla="*/ 40322500 h 5"/>
                  <a:gd name="T10" fmla="*/ 80645000 w 5"/>
                  <a:gd name="T11" fmla="*/ 40322500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" h="5">
                    <a:moveTo>
                      <a:pt x="2" y="1"/>
                    </a:moveTo>
                    <a:cubicBezTo>
                      <a:pt x="1" y="1"/>
                      <a:pt x="0" y="4"/>
                      <a:pt x="1" y="4"/>
                    </a:cubicBezTo>
                    <a:cubicBezTo>
                      <a:pt x="1" y="4"/>
                      <a:pt x="2" y="5"/>
                      <a:pt x="2" y="4"/>
                    </a:cubicBezTo>
                    <a:cubicBezTo>
                      <a:pt x="3" y="4"/>
                      <a:pt x="0" y="3"/>
                      <a:pt x="3" y="2"/>
                    </a:cubicBezTo>
                    <a:cubicBezTo>
                      <a:pt x="3" y="2"/>
                      <a:pt x="5" y="0"/>
                      <a:pt x="3" y="1"/>
                    </a:cubicBezTo>
                    <a:lnTo>
                      <a:pt x="2" y="1"/>
                    </a:lnTo>
                    <a:close/>
                  </a:path>
                </a:pathLst>
              </a:custGeom>
              <a:solidFill>
                <a:srgbClr val="FFDF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05" name="Freeform 181"/>
              <p:cNvSpPr>
                <a:spLocks/>
              </p:cNvSpPr>
              <p:nvPr/>
            </p:nvSpPr>
            <p:spPr bwMode="auto">
              <a:xfrm>
                <a:off x="6213475" y="3163888"/>
                <a:ext cx="57150" cy="50800"/>
              </a:xfrm>
              <a:custGeom>
                <a:avLst/>
                <a:gdLst>
                  <a:gd name="T0" fmla="*/ 282257500 w 9"/>
                  <a:gd name="T1" fmla="*/ 0 h 8"/>
                  <a:gd name="T2" fmla="*/ 241935000 w 9"/>
                  <a:gd name="T3" fmla="*/ 0 h 8"/>
                  <a:gd name="T4" fmla="*/ 201612500 w 9"/>
                  <a:gd name="T5" fmla="*/ 201612500 h 8"/>
                  <a:gd name="T6" fmla="*/ 241935000 w 9"/>
                  <a:gd name="T7" fmla="*/ 120967500 h 8"/>
                  <a:gd name="T8" fmla="*/ 322580000 w 9"/>
                  <a:gd name="T9" fmla="*/ 0 h 8"/>
                  <a:gd name="T10" fmla="*/ 282257500 w 9"/>
                  <a:gd name="T11" fmla="*/ 0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9" h="8">
                    <a:moveTo>
                      <a:pt x="7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0" y="2"/>
                      <a:pt x="6" y="8"/>
                      <a:pt x="5" y="5"/>
                    </a:cubicBezTo>
                    <a:cubicBezTo>
                      <a:pt x="5" y="5"/>
                      <a:pt x="3" y="4"/>
                      <a:pt x="6" y="3"/>
                    </a:cubicBezTo>
                    <a:cubicBezTo>
                      <a:pt x="5" y="1"/>
                      <a:pt x="9" y="3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lose/>
                  </a:path>
                </a:pathLst>
              </a:custGeom>
              <a:solidFill>
                <a:srgbClr val="FFDF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06" name="Freeform 182"/>
              <p:cNvSpPr>
                <a:spLocks/>
              </p:cNvSpPr>
              <p:nvPr/>
            </p:nvSpPr>
            <p:spPr bwMode="auto">
              <a:xfrm>
                <a:off x="6329363" y="3016250"/>
                <a:ext cx="44450" cy="50800"/>
              </a:xfrm>
              <a:custGeom>
                <a:avLst/>
                <a:gdLst>
                  <a:gd name="T0" fmla="*/ 201612500 w 7"/>
                  <a:gd name="T1" fmla="*/ 80645000 h 8"/>
                  <a:gd name="T2" fmla="*/ 80645000 w 7"/>
                  <a:gd name="T3" fmla="*/ 282257500 h 8"/>
                  <a:gd name="T4" fmla="*/ 120967500 w 7"/>
                  <a:gd name="T5" fmla="*/ 241935000 h 8"/>
                  <a:gd name="T6" fmla="*/ 161290000 w 7"/>
                  <a:gd name="T7" fmla="*/ 161290000 h 8"/>
                  <a:gd name="T8" fmla="*/ 241935000 w 7"/>
                  <a:gd name="T9" fmla="*/ 120967500 h 8"/>
                  <a:gd name="T10" fmla="*/ 201612500 w 7"/>
                  <a:gd name="T11" fmla="*/ 80645000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7" h="8">
                    <a:moveTo>
                      <a:pt x="5" y="2"/>
                    </a:moveTo>
                    <a:cubicBezTo>
                      <a:pt x="3" y="0"/>
                      <a:pt x="0" y="3"/>
                      <a:pt x="2" y="7"/>
                    </a:cubicBezTo>
                    <a:cubicBezTo>
                      <a:pt x="2" y="8"/>
                      <a:pt x="4" y="7"/>
                      <a:pt x="3" y="6"/>
                    </a:cubicBezTo>
                    <a:cubicBezTo>
                      <a:pt x="3" y="5"/>
                      <a:pt x="4" y="4"/>
                      <a:pt x="4" y="4"/>
                    </a:cubicBezTo>
                    <a:cubicBezTo>
                      <a:pt x="6" y="4"/>
                      <a:pt x="4" y="3"/>
                      <a:pt x="6" y="3"/>
                    </a:cubicBezTo>
                    <a:cubicBezTo>
                      <a:pt x="7" y="3"/>
                      <a:pt x="4" y="1"/>
                      <a:pt x="5" y="2"/>
                    </a:cubicBezTo>
                    <a:close/>
                  </a:path>
                </a:pathLst>
              </a:custGeom>
              <a:solidFill>
                <a:srgbClr val="FFDF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07" name="Freeform 183"/>
              <p:cNvSpPr>
                <a:spLocks/>
              </p:cNvSpPr>
              <p:nvPr/>
            </p:nvSpPr>
            <p:spPr bwMode="auto">
              <a:xfrm>
                <a:off x="6373813" y="3111500"/>
                <a:ext cx="31750" cy="46037"/>
              </a:xfrm>
              <a:custGeom>
                <a:avLst/>
                <a:gdLst>
                  <a:gd name="T0" fmla="*/ 161290000 w 5"/>
                  <a:gd name="T1" fmla="*/ 43255050 h 7"/>
                  <a:gd name="T2" fmla="*/ 120967500 w 5"/>
                  <a:gd name="T3" fmla="*/ 259517146 h 7"/>
                  <a:gd name="T4" fmla="*/ 120967500 w 5"/>
                  <a:gd name="T5" fmla="*/ 129758573 h 7"/>
                  <a:gd name="T6" fmla="*/ 161290000 w 5"/>
                  <a:gd name="T7" fmla="*/ 129758573 h 7"/>
                  <a:gd name="T8" fmla="*/ 201612500 w 5"/>
                  <a:gd name="T9" fmla="*/ 86503523 h 7"/>
                  <a:gd name="T10" fmla="*/ 161290000 w 5"/>
                  <a:gd name="T11" fmla="*/ 43255050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" h="7">
                    <a:moveTo>
                      <a:pt x="4" y="1"/>
                    </a:moveTo>
                    <a:cubicBezTo>
                      <a:pt x="0" y="0"/>
                      <a:pt x="1" y="7"/>
                      <a:pt x="3" y="6"/>
                    </a:cubicBezTo>
                    <a:cubicBezTo>
                      <a:pt x="3" y="4"/>
                      <a:pt x="2" y="5"/>
                      <a:pt x="3" y="3"/>
                    </a:cubicBezTo>
                    <a:cubicBezTo>
                      <a:pt x="3" y="3"/>
                      <a:pt x="2" y="2"/>
                      <a:pt x="4" y="3"/>
                    </a:cubicBezTo>
                    <a:cubicBezTo>
                      <a:pt x="4" y="3"/>
                      <a:pt x="4" y="2"/>
                      <a:pt x="5" y="2"/>
                    </a:cubicBezTo>
                    <a:cubicBezTo>
                      <a:pt x="5" y="2"/>
                      <a:pt x="5" y="1"/>
                      <a:pt x="4" y="1"/>
                    </a:cubicBezTo>
                    <a:close/>
                  </a:path>
                </a:pathLst>
              </a:custGeom>
              <a:solidFill>
                <a:srgbClr val="FFDF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08" name="Freeform 184"/>
              <p:cNvSpPr>
                <a:spLocks/>
              </p:cNvSpPr>
              <p:nvPr/>
            </p:nvSpPr>
            <p:spPr bwMode="auto">
              <a:xfrm>
                <a:off x="5694363" y="3798888"/>
                <a:ext cx="449263" cy="352425"/>
              </a:xfrm>
              <a:custGeom>
                <a:avLst/>
                <a:gdLst>
                  <a:gd name="T0" fmla="*/ 2147483646 w 70"/>
                  <a:gd name="T1" fmla="*/ 0 h 55"/>
                  <a:gd name="T2" fmla="*/ 1194545391 w 70"/>
                  <a:gd name="T3" fmla="*/ 821182289 h 55"/>
                  <a:gd name="T4" fmla="*/ 823826399 w 70"/>
                  <a:gd name="T5" fmla="*/ 1354945970 h 55"/>
                  <a:gd name="T6" fmla="*/ 2141944787 w 70"/>
                  <a:gd name="T7" fmla="*/ 328472915 h 55"/>
                  <a:gd name="T8" fmla="*/ 2147483646 w 70"/>
                  <a:gd name="T9" fmla="*/ 0 h 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0" h="55">
                    <a:moveTo>
                      <a:pt x="70" y="0"/>
                    </a:moveTo>
                    <a:cubicBezTo>
                      <a:pt x="49" y="9"/>
                      <a:pt x="48" y="5"/>
                      <a:pt x="29" y="20"/>
                    </a:cubicBezTo>
                    <a:cubicBezTo>
                      <a:pt x="19" y="27"/>
                      <a:pt x="0" y="55"/>
                      <a:pt x="20" y="33"/>
                    </a:cubicBezTo>
                    <a:cubicBezTo>
                      <a:pt x="27" y="25"/>
                      <a:pt x="41" y="9"/>
                      <a:pt x="52" y="8"/>
                    </a:cubicBezTo>
                    <a:cubicBezTo>
                      <a:pt x="54" y="8"/>
                      <a:pt x="68" y="1"/>
                      <a:pt x="70" y="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09" name="Freeform 185"/>
              <p:cNvSpPr>
                <a:spLocks/>
              </p:cNvSpPr>
              <p:nvPr/>
            </p:nvSpPr>
            <p:spPr bwMode="auto">
              <a:xfrm>
                <a:off x="5757863" y="3887788"/>
                <a:ext cx="282575" cy="307975"/>
              </a:xfrm>
              <a:custGeom>
                <a:avLst/>
                <a:gdLst>
                  <a:gd name="T0" fmla="*/ 1814741605 w 44"/>
                  <a:gd name="T1" fmla="*/ 0 h 48"/>
                  <a:gd name="T2" fmla="*/ 1319811493 w 44"/>
                  <a:gd name="T3" fmla="*/ 370500341 h 48"/>
                  <a:gd name="T4" fmla="*/ 453687007 w 44"/>
                  <a:gd name="T5" fmla="*/ 1193839423 h 48"/>
                  <a:gd name="T6" fmla="*/ 494930113 w 44"/>
                  <a:gd name="T7" fmla="*/ 1317343814 h 48"/>
                  <a:gd name="T8" fmla="*/ 824881380 w 44"/>
                  <a:gd name="T9" fmla="*/ 905671065 h 48"/>
                  <a:gd name="T10" fmla="*/ 1649762760 w 44"/>
                  <a:gd name="T11" fmla="*/ 205836374 h 48"/>
                  <a:gd name="T12" fmla="*/ 1814741605 w 44"/>
                  <a:gd name="T13" fmla="*/ 0 h 4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4" h="48">
                    <a:moveTo>
                      <a:pt x="44" y="0"/>
                    </a:moveTo>
                    <a:cubicBezTo>
                      <a:pt x="42" y="4"/>
                      <a:pt x="36" y="7"/>
                      <a:pt x="32" y="9"/>
                    </a:cubicBezTo>
                    <a:cubicBezTo>
                      <a:pt x="26" y="11"/>
                      <a:pt x="14" y="22"/>
                      <a:pt x="11" y="29"/>
                    </a:cubicBezTo>
                    <a:cubicBezTo>
                      <a:pt x="9" y="33"/>
                      <a:pt x="0" y="48"/>
                      <a:pt x="12" y="32"/>
                    </a:cubicBezTo>
                    <a:cubicBezTo>
                      <a:pt x="15" y="28"/>
                      <a:pt x="17" y="26"/>
                      <a:pt x="20" y="22"/>
                    </a:cubicBezTo>
                    <a:cubicBezTo>
                      <a:pt x="25" y="15"/>
                      <a:pt x="34" y="12"/>
                      <a:pt x="40" y="5"/>
                    </a:cubicBezTo>
                    <a:cubicBezTo>
                      <a:pt x="40" y="4"/>
                      <a:pt x="43" y="1"/>
                      <a:pt x="44" y="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10" name="Freeform 186"/>
              <p:cNvSpPr>
                <a:spLocks/>
              </p:cNvSpPr>
              <p:nvPr/>
            </p:nvSpPr>
            <p:spPr bwMode="auto">
              <a:xfrm>
                <a:off x="5829300" y="3952875"/>
                <a:ext cx="223838" cy="255587"/>
              </a:xfrm>
              <a:custGeom>
                <a:avLst/>
                <a:gdLst>
                  <a:gd name="T0" fmla="*/ 1431527150 w 35"/>
                  <a:gd name="T1" fmla="*/ 0 h 40"/>
                  <a:gd name="T2" fmla="*/ 409009584 w 35"/>
                  <a:gd name="T3" fmla="*/ 1143183144 h 40"/>
                  <a:gd name="T4" fmla="*/ 0 w 35"/>
                  <a:gd name="T5" fmla="*/ 1633117864 h 40"/>
                  <a:gd name="T6" fmla="*/ 409009584 w 35"/>
                  <a:gd name="T7" fmla="*/ 1224836801 h 40"/>
                  <a:gd name="T8" fmla="*/ 981619165 w 35"/>
                  <a:gd name="T9" fmla="*/ 571588377 h 40"/>
                  <a:gd name="T10" fmla="*/ 1431527150 w 35"/>
                  <a:gd name="T11" fmla="*/ 0 h 4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5" h="40">
                    <a:moveTo>
                      <a:pt x="35" y="0"/>
                    </a:moveTo>
                    <a:cubicBezTo>
                      <a:pt x="25" y="6"/>
                      <a:pt x="19" y="19"/>
                      <a:pt x="10" y="28"/>
                    </a:cubicBezTo>
                    <a:cubicBezTo>
                      <a:pt x="6" y="31"/>
                      <a:pt x="0" y="40"/>
                      <a:pt x="0" y="40"/>
                    </a:cubicBezTo>
                    <a:cubicBezTo>
                      <a:pt x="1" y="40"/>
                      <a:pt x="6" y="35"/>
                      <a:pt x="10" y="30"/>
                    </a:cubicBezTo>
                    <a:cubicBezTo>
                      <a:pt x="15" y="23"/>
                      <a:pt x="19" y="24"/>
                      <a:pt x="24" y="14"/>
                    </a:cubicBezTo>
                    <a:cubicBezTo>
                      <a:pt x="27" y="10"/>
                      <a:pt x="32" y="2"/>
                      <a:pt x="35" y="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11" name="Freeform 187"/>
              <p:cNvSpPr>
                <a:spLocks/>
              </p:cNvSpPr>
              <p:nvPr/>
            </p:nvSpPr>
            <p:spPr bwMode="auto">
              <a:xfrm>
                <a:off x="5854700" y="3965575"/>
                <a:ext cx="268288" cy="301625"/>
              </a:xfrm>
              <a:custGeom>
                <a:avLst/>
                <a:gdLst>
                  <a:gd name="T0" fmla="*/ 1713772642 w 42"/>
                  <a:gd name="T1" fmla="*/ 0 h 47"/>
                  <a:gd name="T2" fmla="*/ 979295915 w 42"/>
                  <a:gd name="T3" fmla="*/ 700142218 h 47"/>
                  <a:gd name="T4" fmla="*/ 530456478 w 42"/>
                  <a:gd name="T5" fmla="*/ 1276733702 h 47"/>
                  <a:gd name="T6" fmla="*/ 367235170 w 42"/>
                  <a:gd name="T7" fmla="*/ 1606217301 h 47"/>
                  <a:gd name="T8" fmla="*/ 816080994 w 42"/>
                  <a:gd name="T9" fmla="*/ 1029625816 h 47"/>
                  <a:gd name="T10" fmla="*/ 1591363048 w 42"/>
                  <a:gd name="T11" fmla="*/ 123557152 h 47"/>
                  <a:gd name="T12" fmla="*/ 1713772642 w 42"/>
                  <a:gd name="T13" fmla="*/ 0 h 4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2" h="47">
                    <a:moveTo>
                      <a:pt x="42" y="0"/>
                    </a:moveTo>
                    <a:cubicBezTo>
                      <a:pt x="37" y="4"/>
                      <a:pt x="33" y="12"/>
                      <a:pt x="24" y="17"/>
                    </a:cubicBezTo>
                    <a:cubicBezTo>
                      <a:pt x="19" y="21"/>
                      <a:pt x="16" y="25"/>
                      <a:pt x="13" y="31"/>
                    </a:cubicBezTo>
                    <a:cubicBezTo>
                      <a:pt x="13" y="32"/>
                      <a:pt x="0" y="47"/>
                      <a:pt x="9" y="39"/>
                    </a:cubicBezTo>
                    <a:cubicBezTo>
                      <a:pt x="14" y="34"/>
                      <a:pt x="16" y="31"/>
                      <a:pt x="20" y="25"/>
                    </a:cubicBezTo>
                    <a:cubicBezTo>
                      <a:pt x="24" y="17"/>
                      <a:pt x="32" y="18"/>
                      <a:pt x="39" y="3"/>
                    </a:cubicBezTo>
                    <a:cubicBezTo>
                      <a:pt x="40" y="1"/>
                      <a:pt x="41" y="0"/>
                      <a:pt x="42" y="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12" name="Freeform 188"/>
              <p:cNvSpPr>
                <a:spLocks/>
              </p:cNvSpPr>
              <p:nvPr/>
            </p:nvSpPr>
            <p:spPr bwMode="auto">
              <a:xfrm>
                <a:off x="5918200" y="3946525"/>
                <a:ext cx="263525" cy="320675"/>
              </a:xfrm>
              <a:custGeom>
                <a:avLst/>
                <a:gdLst>
                  <a:gd name="T0" fmla="*/ 1445916683 w 41"/>
                  <a:gd name="T1" fmla="*/ 287934083 h 50"/>
                  <a:gd name="T2" fmla="*/ 1404607532 w 41"/>
                  <a:gd name="T3" fmla="*/ 329063858 h 50"/>
                  <a:gd name="T4" fmla="*/ 619682251 w 41"/>
                  <a:gd name="T5" fmla="*/ 1398521397 h 50"/>
                  <a:gd name="T6" fmla="*/ 784925281 w 41"/>
                  <a:gd name="T7" fmla="*/ 1357391621 h 50"/>
                  <a:gd name="T8" fmla="*/ 1363291954 w 41"/>
                  <a:gd name="T9" fmla="*/ 658127716 h 50"/>
                  <a:gd name="T10" fmla="*/ 1693790869 w 41"/>
                  <a:gd name="T11" fmla="*/ 0 h 50"/>
                  <a:gd name="T12" fmla="*/ 1445916683 w 41"/>
                  <a:gd name="T13" fmla="*/ 287934083 h 5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1" h="50">
                    <a:moveTo>
                      <a:pt x="35" y="7"/>
                    </a:moveTo>
                    <a:cubicBezTo>
                      <a:pt x="34" y="8"/>
                      <a:pt x="34" y="8"/>
                      <a:pt x="34" y="8"/>
                    </a:cubicBezTo>
                    <a:cubicBezTo>
                      <a:pt x="28" y="21"/>
                      <a:pt x="24" y="24"/>
                      <a:pt x="15" y="34"/>
                    </a:cubicBezTo>
                    <a:cubicBezTo>
                      <a:pt x="0" y="50"/>
                      <a:pt x="11" y="42"/>
                      <a:pt x="19" y="33"/>
                    </a:cubicBezTo>
                    <a:cubicBezTo>
                      <a:pt x="25" y="26"/>
                      <a:pt x="29" y="24"/>
                      <a:pt x="33" y="16"/>
                    </a:cubicBezTo>
                    <a:cubicBezTo>
                      <a:pt x="34" y="14"/>
                      <a:pt x="41" y="0"/>
                      <a:pt x="41" y="0"/>
                    </a:cubicBezTo>
                    <a:cubicBezTo>
                      <a:pt x="40" y="0"/>
                      <a:pt x="35" y="6"/>
                      <a:pt x="35" y="7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13" name="Freeform 189"/>
              <p:cNvSpPr>
                <a:spLocks/>
              </p:cNvSpPr>
              <p:nvPr/>
            </p:nvSpPr>
            <p:spPr bwMode="auto">
              <a:xfrm>
                <a:off x="6291263" y="4125913"/>
                <a:ext cx="454025" cy="274637"/>
              </a:xfrm>
              <a:custGeom>
                <a:avLst/>
                <a:gdLst>
                  <a:gd name="T0" fmla="*/ 286246776 w 71"/>
                  <a:gd name="T1" fmla="*/ 530304886 h 43"/>
                  <a:gd name="T2" fmla="*/ 122676276 w 71"/>
                  <a:gd name="T3" fmla="*/ 1182982910 h 43"/>
                  <a:gd name="T4" fmla="*/ 408923052 w 71"/>
                  <a:gd name="T5" fmla="*/ 1182982910 h 43"/>
                  <a:gd name="T6" fmla="*/ 1104092879 w 71"/>
                  <a:gd name="T7" fmla="*/ 1631701447 h 43"/>
                  <a:gd name="T8" fmla="*/ 1758374878 w 71"/>
                  <a:gd name="T9" fmla="*/ 1590908272 h 43"/>
                  <a:gd name="T10" fmla="*/ 2126403706 w 71"/>
                  <a:gd name="T11" fmla="*/ 1223776085 h 43"/>
                  <a:gd name="T12" fmla="*/ 2147483646 w 71"/>
                  <a:gd name="T13" fmla="*/ 693471199 h 43"/>
                  <a:gd name="T14" fmla="*/ 2147483646 w 71"/>
                  <a:gd name="T15" fmla="*/ 489511711 h 43"/>
                  <a:gd name="T16" fmla="*/ 2126403706 w 71"/>
                  <a:gd name="T17" fmla="*/ 856643898 h 43"/>
                  <a:gd name="T18" fmla="*/ 1758374878 w 71"/>
                  <a:gd name="T19" fmla="*/ 652684411 h 43"/>
                  <a:gd name="T20" fmla="*/ 1226775550 w 71"/>
                  <a:gd name="T21" fmla="*/ 734264374 h 43"/>
                  <a:gd name="T22" fmla="*/ 776958275 w 71"/>
                  <a:gd name="T23" fmla="*/ 775057549 h 43"/>
                  <a:gd name="T24" fmla="*/ 531599328 w 71"/>
                  <a:gd name="T25" fmla="*/ 693471199 h 43"/>
                  <a:gd name="T26" fmla="*/ 327140999 w 71"/>
                  <a:gd name="T27" fmla="*/ 448718537 h 43"/>
                  <a:gd name="T28" fmla="*/ 286246776 w 71"/>
                  <a:gd name="T29" fmla="*/ 530304886 h 4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71" h="43">
                    <a:moveTo>
                      <a:pt x="7" y="13"/>
                    </a:moveTo>
                    <a:cubicBezTo>
                      <a:pt x="4" y="16"/>
                      <a:pt x="0" y="25"/>
                      <a:pt x="3" y="29"/>
                    </a:cubicBezTo>
                    <a:cubicBezTo>
                      <a:pt x="5" y="31"/>
                      <a:pt x="10" y="23"/>
                      <a:pt x="10" y="29"/>
                    </a:cubicBezTo>
                    <a:cubicBezTo>
                      <a:pt x="10" y="42"/>
                      <a:pt x="25" y="39"/>
                      <a:pt x="27" y="40"/>
                    </a:cubicBezTo>
                    <a:cubicBezTo>
                      <a:pt x="31" y="43"/>
                      <a:pt x="38" y="42"/>
                      <a:pt x="43" y="39"/>
                    </a:cubicBezTo>
                    <a:cubicBezTo>
                      <a:pt x="46" y="38"/>
                      <a:pt x="48" y="29"/>
                      <a:pt x="52" y="30"/>
                    </a:cubicBezTo>
                    <a:cubicBezTo>
                      <a:pt x="58" y="32"/>
                      <a:pt x="69" y="24"/>
                      <a:pt x="70" y="17"/>
                    </a:cubicBezTo>
                    <a:cubicBezTo>
                      <a:pt x="71" y="12"/>
                      <a:pt x="70" y="0"/>
                      <a:pt x="67" y="12"/>
                    </a:cubicBezTo>
                    <a:cubicBezTo>
                      <a:pt x="65" y="18"/>
                      <a:pt x="59" y="24"/>
                      <a:pt x="52" y="21"/>
                    </a:cubicBezTo>
                    <a:cubicBezTo>
                      <a:pt x="45" y="18"/>
                      <a:pt x="41" y="33"/>
                      <a:pt x="43" y="16"/>
                    </a:cubicBezTo>
                    <a:cubicBezTo>
                      <a:pt x="43" y="9"/>
                      <a:pt x="35" y="9"/>
                      <a:pt x="30" y="18"/>
                    </a:cubicBezTo>
                    <a:cubicBezTo>
                      <a:pt x="27" y="23"/>
                      <a:pt x="20" y="31"/>
                      <a:pt x="19" y="19"/>
                    </a:cubicBezTo>
                    <a:cubicBezTo>
                      <a:pt x="17" y="21"/>
                      <a:pt x="14" y="25"/>
                      <a:pt x="13" y="17"/>
                    </a:cubicBezTo>
                    <a:cubicBezTo>
                      <a:pt x="12" y="14"/>
                      <a:pt x="14" y="9"/>
                      <a:pt x="8" y="11"/>
                    </a:cubicBezTo>
                    <a:cubicBezTo>
                      <a:pt x="7" y="11"/>
                      <a:pt x="7" y="12"/>
                      <a:pt x="7" y="13"/>
                    </a:cubicBezTo>
                    <a:close/>
                  </a:path>
                </a:pathLst>
              </a:custGeom>
              <a:solidFill>
                <a:srgbClr val="E856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14" name="Freeform 190"/>
              <p:cNvSpPr>
                <a:spLocks/>
              </p:cNvSpPr>
              <p:nvPr/>
            </p:nvSpPr>
            <p:spPr bwMode="auto">
              <a:xfrm>
                <a:off x="6361113" y="3990975"/>
                <a:ext cx="103188" cy="563562"/>
              </a:xfrm>
              <a:custGeom>
                <a:avLst/>
                <a:gdLst>
                  <a:gd name="T0" fmla="*/ 374333818 w 16"/>
                  <a:gd name="T1" fmla="*/ 0 h 88"/>
                  <a:gd name="T2" fmla="*/ 124780089 w 16"/>
                  <a:gd name="T3" fmla="*/ 1845569488 h 88"/>
                  <a:gd name="T4" fmla="*/ 374333818 w 16"/>
                  <a:gd name="T5" fmla="*/ 2147483646 h 88"/>
                  <a:gd name="T6" fmla="*/ 207962516 w 16"/>
                  <a:gd name="T7" fmla="*/ 779239739 h 88"/>
                  <a:gd name="T8" fmla="*/ 374333818 w 16"/>
                  <a:gd name="T9" fmla="*/ 0 h 8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88">
                    <a:moveTo>
                      <a:pt x="9" y="0"/>
                    </a:moveTo>
                    <a:cubicBezTo>
                      <a:pt x="5" y="22"/>
                      <a:pt x="1" y="21"/>
                      <a:pt x="3" y="45"/>
                    </a:cubicBezTo>
                    <a:cubicBezTo>
                      <a:pt x="4" y="57"/>
                      <a:pt x="16" y="88"/>
                      <a:pt x="9" y="59"/>
                    </a:cubicBezTo>
                    <a:cubicBezTo>
                      <a:pt x="6" y="49"/>
                      <a:pt x="0" y="28"/>
                      <a:pt x="5" y="19"/>
                    </a:cubicBezTo>
                    <a:cubicBezTo>
                      <a:pt x="6" y="17"/>
                      <a:pt x="8" y="1"/>
                      <a:pt x="9" y="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15" name="Freeform 191"/>
              <p:cNvSpPr>
                <a:spLocks/>
              </p:cNvSpPr>
              <p:nvPr/>
            </p:nvSpPr>
            <p:spPr bwMode="auto">
              <a:xfrm>
                <a:off x="6430963" y="4125913"/>
                <a:ext cx="103188" cy="403225"/>
              </a:xfrm>
              <a:custGeom>
                <a:avLst/>
                <a:gdLst>
                  <a:gd name="T0" fmla="*/ 0 w 16"/>
                  <a:gd name="T1" fmla="*/ 0 h 63"/>
                  <a:gd name="T2" fmla="*/ 41591213 w 16"/>
                  <a:gd name="T3" fmla="*/ 573513958 h 63"/>
                  <a:gd name="T4" fmla="*/ 291151391 w 16"/>
                  <a:gd name="T5" fmla="*/ 1761498013 h 63"/>
                  <a:gd name="T6" fmla="*/ 415931480 w 16"/>
                  <a:gd name="T7" fmla="*/ 1802460553 h 63"/>
                  <a:gd name="T8" fmla="*/ 249560178 w 16"/>
                  <a:gd name="T9" fmla="*/ 1269915535 h 63"/>
                  <a:gd name="T10" fmla="*/ 124780089 w 16"/>
                  <a:gd name="T11" fmla="*/ 245788039 h 63"/>
                  <a:gd name="T12" fmla="*/ 0 w 16"/>
                  <a:gd name="T13" fmla="*/ 0 h 6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6" h="63">
                    <a:moveTo>
                      <a:pt x="0" y="0"/>
                    </a:moveTo>
                    <a:cubicBezTo>
                      <a:pt x="2" y="4"/>
                      <a:pt x="2" y="10"/>
                      <a:pt x="1" y="14"/>
                    </a:cubicBezTo>
                    <a:cubicBezTo>
                      <a:pt x="0" y="20"/>
                      <a:pt x="3" y="37"/>
                      <a:pt x="7" y="43"/>
                    </a:cubicBezTo>
                    <a:cubicBezTo>
                      <a:pt x="9" y="47"/>
                      <a:pt x="16" y="63"/>
                      <a:pt x="10" y="44"/>
                    </a:cubicBezTo>
                    <a:cubicBezTo>
                      <a:pt x="8" y="39"/>
                      <a:pt x="7" y="36"/>
                      <a:pt x="6" y="31"/>
                    </a:cubicBezTo>
                    <a:cubicBezTo>
                      <a:pt x="3" y="24"/>
                      <a:pt x="5" y="14"/>
                      <a:pt x="3" y="6"/>
                    </a:cubicBezTo>
                    <a:cubicBezTo>
                      <a:pt x="2" y="5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16" name="Freeform 192"/>
              <p:cNvSpPr>
                <a:spLocks/>
              </p:cNvSpPr>
              <p:nvPr/>
            </p:nvSpPr>
            <p:spPr bwMode="auto">
              <a:xfrm>
                <a:off x="6489700" y="4144963"/>
                <a:ext cx="95250" cy="333375"/>
              </a:xfrm>
              <a:custGeom>
                <a:avLst/>
                <a:gdLst>
                  <a:gd name="T0" fmla="*/ 0 w 15"/>
                  <a:gd name="T1" fmla="*/ 0 h 52"/>
                  <a:gd name="T2" fmla="*/ 403225000 w 15"/>
                  <a:gd name="T3" fmla="*/ 1520760584 h 52"/>
                  <a:gd name="T4" fmla="*/ 604837500 w 15"/>
                  <a:gd name="T5" fmla="*/ 2137286358 h 52"/>
                  <a:gd name="T6" fmla="*/ 443547500 w 15"/>
                  <a:gd name="T7" fmla="*/ 1561861875 h 52"/>
                  <a:gd name="T8" fmla="*/ 241935000 w 15"/>
                  <a:gd name="T9" fmla="*/ 698728356 h 52"/>
                  <a:gd name="T10" fmla="*/ 0 w 15"/>
                  <a:gd name="T11" fmla="*/ 0 h 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5" h="52">
                    <a:moveTo>
                      <a:pt x="0" y="0"/>
                    </a:moveTo>
                    <a:cubicBezTo>
                      <a:pt x="0" y="12"/>
                      <a:pt x="7" y="25"/>
                      <a:pt x="10" y="37"/>
                    </a:cubicBezTo>
                    <a:cubicBezTo>
                      <a:pt x="11" y="43"/>
                      <a:pt x="14" y="52"/>
                      <a:pt x="15" y="52"/>
                    </a:cubicBezTo>
                    <a:cubicBezTo>
                      <a:pt x="15" y="52"/>
                      <a:pt x="14" y="44"/>
                      <a:pt x="11" y="38"/>
                    </a:cubicBezTo>
                    <a:cubicBezTo>
                      <a:pt x="8" y="30"/>
                      <a:pt x="11" y="28"/>
                      <a:pt x="6" y="17"/>
                    </a:cubicBezTo>
                    <a:cubicBezTo>
                      <a:pt x="4" y="13"/>
                      <a:pt x="0" y="5"/>
                      <a:pt x="0" y="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17" name="Freeform 193"/>
              <p:cNvSpPr>
                <a:spLocks/>
              </p:cNvSpPr>
              <p:nvPr/>
            </p:nvSpPr>
            <p:spPr bwMode="auto">
              <a:xfrm>
                <a:off x="6527800" y="4106863"/>
                <a:ext cx="109538" cy="384175"/>
              </a:xfrm>
              <a:custGeom>
                <a:avLst/>
                <a:gdLst>
                  <a:gd name="T0" fmla="*/ 0 w 17"/>
                  <a:gd name="T1" fmla="*/ 0 h 60"/>
                  <a:gd name="T2" fmla="*/ 207587397 w 17"/>
                  <a:gd name="T3" fmla="*/ 983936204 h 60"/>
                  <a:gd name="T4" fmla="*/ 415174794 w 17"/>
                  <a:gd name="T5" fmla="*/ 1639895808 h 60"/>
                  <a:gd name="T6" fmla="*/ 622762190 w 17"/>
                  <a:gd name="T7" fmla="*/ 1967872408 h 60"/>
                  <a:gd name="T8" fmla="*/ 373659892 w 17"/>
                  <a:gd name="T9" fmla="*/ 1311912805 h 60"/>
                  <a:gd name="T10" fmla="*/ 41514902 w 17"/>
                  <a:gd name="T11" fmla="*/ 122993626 h 60"/>
                  <a:gd name="T12" fmla="*/ 0 w 17"/>
                  <a:gd name="T13" fmla="*/ 0 h 6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7" h="60">
                    <a:moveTo>
                      <a:pt x="0" y="0"/>
                    </a:moveTo>
                    <a:cubicBezTo>
                      <a:pt x="0" y="6"/>
                      <a:pt x="5" y="13"/>
                      <a:pt x="5" y="24"/>
                    </a:cubicBezTo>
                    <a:cubicBezTo>
                      <a:pt x="5" y="30"/>
                      <a:pt x="7" y="35"/>
                      <a:pt x="10" y="40"/>
                    </a:cubicBezTo>
                    <a:cubicBezTo>
                      <a:pt x="11" y="41"/>
                      <a:pt x="17" y="60"/>
                      <a:pt x="15" y="48"/>
                    </a:cubicBezTo>
                    <a:cubicBezTo>
                      <a:pt x="14" y="42"/>
                      <a:pt x="12" y="38"/>
                      <a:pt x="9" y="32"/>
                    </a:cubicBezTo>
                    <a:cubicBezTo>
                      <a:pt x="5" y="24"/>
                      <a:pt x="10" y="18"/>
                      <a:pt x="1" y="3"/>
                    </a:cubicBezTo>
                    <a:cubicBezTo>
                      <a:pt x="0" y="2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18" name="Freeform 194"/>
              <p:cNvSpPr>
                <a:spLocks/>
              </p:cNvSpPr>
              <p:nvPr/>
            </p:nvSpPr>
            <p:spPr bwMode="auto">
              <a:xfrm>
                <a:off x="6559550" y="4098925"/>
                <a:ext cx="109538" cy="328612"/>
              </a:xfrm>
              <a:custGeom>
                <a:avLst/>
                <a:gdLst>
                  <a:gd name="T0" fmla="*/ 207587397 w 17"/>
                  <a:gd name="T1" fmla="*/ 415172267 h 51"/>
                  <a:gd name="T2" fmla="*/ 539725943 w 17"/>
                  <a:gd name="T3" fmla="*/ 1370060748 h 51"/>
                  <a:gd name="T4" fmla="*/ 581247288 w 17"/>
                  <a:gd name="T5" fmla="*/ 1203995708 h 51"/>
                  <a:gd name="T6" fmla="*/ 332138546 w 17"/>
                  <a:gd name="T7" fmla="*/ 498201565 h 51"/>
                  <a:gd name="T8" fmla="*/ 0 w 17"/>
                  <a:gd name="T9" fmla="*/ 0 h 51"/>
                  <a:gd name="T10" fmla="*/ 207587397 w 17"/>
                  <a:gd name="T11" fmla="*/ 415172267 h 5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" h="51">
                    <a:moveTo>
                      <a:pt x="5" y="10"/>
                    </a:moveTo>
                    <a:cubicBezTo>
                      <a:pt x="11" y="20"/>
                      <a:pt x="10" y="22"/>
                      <a:pt x="13" y="33"/>
                    </a:cubicBezTo>
                    <a:cubicBezTo>
                      <a:pt x="17" y="51"/>
                      <a:pt x="17" y="39"/>
                      <a:pt x="14" y="29"/>
                    </a:cubicBezTo>
                    <a:cubicBezTo>
                      <a:pt x="12" y="23"/>
                      <a:pt x="13" y="19"/>
                      <a:pt x="8" y="12"/>
                    </a:cubicBezTo>
                    <a:cubicBezTo>
                      <a:pt x="7" y="11"/>
                      <a:pt x="0" y="0"/>
                      <a:pt x="0" y="0"/>
                    </a:cubicBezTo>
                    <a:cubicBezTo>
                      <a:pt x="0" y="1"/>
                      <a:pt x="4" y="9"/>
                      <a:pt x="5" y="1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19" name="Freeform 195"/>
              <p:cNvSpPr>
                <a:spLocks/>
              </p:cNvSpPr>
              <p:nvPr/>
            </p:nvSpPr>
            <p:spPr bwMode="auto">
              <a:xfrm>
                <a:off x="6637338" y="4010025"/>
                <a:ext cx="160338" cy="390525"/>
              </a:xfrm>
              <a:custGeom>
                <a:avLst/>
                <a:gdLst>
                  <a:gd name="T0" fmla="*/ 123402538 w 25"/>
                  <a:gd name="T1" fmla="*/ 368873270 h 61"/>
                  <a:gd name="T2" fmla="*/ 205668759 w 25"/>
                  <a:gd name="T3" fmla="*/ 409859189 h 61"/>
                  <a:gd name="T4" fmla="*/ 740395989 w 25"/>
                  <a:gd name="T5" fmla="*/ 1639449558 h 61"/>
                  <a:gd name="T6" fmla="*/ 781532307 w 25"/>
                  <a:gd name="T7" fmla="*/ 1434519964 h 61"/>
                  <a:gd name="T8" fmla="*/ 452467422 w 25"/>
                  <a:gd name="T9" fmla="*/ 614795185 h 61"/>
                  <a:gd name="T10" fmla="*/ 0 w 25"/>
                  <a:gd name="T11" fmla="*/ 0 h 61"/>
                  <a:gd name="T12" fmla="*/ 123402538 w 25"/>
                  <a:gd name="T13" fmla="*/ 368873270 h 6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5" h="61">
                    <a:moveTo>
                      <a:pt x="3" y="9"/>
                    </a:moveTo>
                    <a:cubicBezTo>
                      <a:pt x="5" y="10"/>
                      <a:pt x="5" y="10"/>
                      <a:pt x="5" y="10"/>
                    </a:cubicBezTo>
                    <a:cubicBezTo>
                      <a:pt x="12" y="22"/>
                      <a:pt x="14" y="27"/>
                      <a:pt x="18" y="40"/>
                    </a:cubicBezTo>
                    <a:cubicBezTo>
                      <a:pt x="25" y="61"/>
                      <a:pt x="23" y="47"/>
                      <a:pt x="19" y="35"/>
                    </a:cubicBezTo>
                    <a:cubicBezTo>
                      <a:pt x="16" y="27"/>
                      <a:pt x="16" y="23"/>
                      <a:pt x="11" y="15"/>
                    </a:cubicBezTo>
                    <a:cubicBezTo>
                      <a:pt x="9" y="13"/>
                      <a:pt x="1" y="0"/>
                      <a:pt x="0" y="0"/>
                    </a:cubicBezTo>
                    <a:cubicBezTo>
                      <a:pt x="0" y="1"/>
                      <a:pt x="3" y="8"/>
                      <a:pt x="3" y="9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20" name="Freeform 196"/>
              <p:cNvSpPr>
                <a:spLocks/>
              </p:cNvSpPr>
              <p:nvPr/>
            </p:nvSpPr>
            <p:spPr bwMode="auto">
              <a:xfrm>
                <a:off x="6297613" y="4035425"/>
                <a:ext cx="69850" cy="411162"/>
              </a:xfrm>
              <a:custGeom>
                <a:avLst/>
                <a:gdLst>
                  <a:gd name="T0" fmla="*/ 403225000 w 11"/>
                  <a:gd name="T1" fmla="*/ 0 h 64"/>
                  <a:gd name="T2" fmla="*/ 241935000 w 11"/>
                  <a:gd name="T3" fmla="*/ 536547137 h 64"/>
                  <a:gd name="T4" fmla="*/ 40322500 w 11"/>
                  <a:gd name="T5" fmla="*/ 1774735802 h 64"/>
                  <a:gd name="T6" fmla="*/ 161290000 w 11"/>
                  <a:gd name="T7" fmla="*/ 1857282998 h 64"/>
                  <a:gd name="T8" fmla="*/ 161290000 w 11"/>
                  <a:gd name="T9" fmla="*/ 1279465476 h 64"/>
                  <a:gd name="T10" fmla="*/ 403225000 w 11"/>
                  <a:gd name="T11" fmla="*/ 247635163 h 64"/>
                  <a:gd name="T12" fmla="*/ 403225000 w 11"/>
                  <a:gd name="T13" fmla="*/ 0 h 6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1" h="64">
                    <a:moveTo>
                      <a:pt x="10" y="0"/>
                    </a:moveTo>
                    <a:cubicBezTo>
                      <a:pt x="11" y="4"/>
                      <a:pt x="9" y="10"/>
                      <a:pt x="6" y="13"/>
                    </a:cubicBezTo>
                    <a:cubicBezTo>
                      <a:pt x="3" y="18"/>
                      <a:pt x="0" y="35"/>
                      <a:pt x="1" y="43"/>
                    </a:cubicBezTo>
                    <a:cubicBezTo>
                      <a:pt x="2" y="47"/>
                      <a:pt x="3" y="64"/>
                      <a:pt x="4" y="45"/>
                    </a:cubicBezTo>
                    <a:cubicBezTo>
                      <a:pt x="4" y="39"/>
                      <a:pt x="4" y="36"/>
                      <a:pt x="4" y="31"/>
                    </a:cubicBezTo>
                    <a:cubicBezTo>
                      <a:pt x="4" y="23"/>
                      <a:pt x="10" y="15"/>
                      <a:pt x="10" y="6"/>
                    </a:cubicBezTo>
                    <a:cubicBezTo>
                      <a:pt x="10" y="5"/>
                      <a:pt x="11" y="1"/>
                      <a:pt x="10" y="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21" name="Freeform 197"/>
              <p:cNvSpPr>
                <a:spLocks/>
              </p:cNvSpPr>
              <p:nvPr/>
            </p:nvSpPr>
            <p:spPr bwMode="auto">
              <a:xfrm>
                <a:off x="6650038" y="3965575"/>
                <a:ext cx="242888" cy="512762"/>
              </a:xfrm>
              <a:custGeom>
                <a:avLst/>
                <a:gdLst>
                  <a:gd name="T0" fmla="*/ 0 w 38"/>
                  <a:gd name="T1" fmla="*/ 0 h 80"/>
                  <a:gd name="T2" fmla="*/ 1143938562 w 38"/>
                  <a:gd name="T3" fmla="*/ 1478953027 h 80"/>
                  <a:gd name="T4" fmla="*/ 1225651199 w 38"/>
                  <a:gd name="T5" fmla="*/ 2095183989 h 80"/>
                  <a:gd name="T6" fmla="*/ 490256644 w 38"/>
                  <a:gd name="T7" fmla="*/ 616230962 h 80"/>
                  <a:gd name="T8" fmla="*/ 0 w 38"/>
                  <a:gd name="T9" fmla="*/ 0 h 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8" h="80">
                    <a:moveTo>
                      <a:pt x="0" y="0"/>
                    </a:moveTo>
                    <a:cubicBezTo>
                      <a:pt x="15" y="17"/>
                      <a:pt x="17" y="14"/>
                      <a:pt x="28" y="36"/>
                    </a:cubicBezTo>
                    <a:cubicBezTo>
                      <a:pt x="33" y="47"/>
                      <a:pt x="38" y="80"/>
                      <a:pt x="30" y="51"/>
                    </a:cubicBezTo>
                    <a:cubicBezTo>
                      <a:pt x="27" y="41"/>
                      <a:pt x="22" y="20"/>
                      <a:pt x="12" y="15"/>
                    </a:cubicBezTo>
                    <a:cubicBezTo>
                      <a:pt x="11" y="14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22" name="Freeform 198"/>
              <p:cNvSpPr>
                <a:spLocks/>
              </p:cNvSpPr>
              <p:nvPr/>
            </p:nvSpPr>
            <p:spPr bwMode="auto">
              <a:xfrm>
                <a:off x="6688138" y="3824288"/>
                <a:ext cx="565150" cy="95250"/>
              </a:xfrm>
              <a:custGeom>
                <a:avLst/>
                <a:gdLst>
                  <a:gd name="T0" fmla="*/ 0 w 88"/>
                  <a:gd name="T1" fmla="*/ 0 h 15"/>
                  <a:gd name="T2" fmla="*/ 1773498499 w 88"/>
                  <a:gd name="T3" fmla="*/ 564515000 h 15"/>
                  <a:gd name="T4" fmla="*/ 2147483646 w 88"/>
                  <a:gd name="T5" fmla="*/ 443547500 h 15"/>
                  <a:gd name="T6" fmla="*/ 742395169 w 88"/>
                  <a:gd name="T7" fmla="*/ 282257500 h 15"/>
                  <a:gd name="T8" fmla="*/ 0 w 88"/>
                  <a:gd name="T9" fmla="*/ 0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8" h="15">
                    <a:moveTo>
                      <a:pt x="0" y="0"/>
                    </a:moveTo>
                    <a:cubicBezTo>
                      <a:pt x="21" y="8"/>
                      <a:pt x="19" y="12"/>
                      <a:pt x="43" y="14"/>
                    </a:cubicBezTo>
                    <a:cubicBezTo>
                      <a:pt x="55" y="15"/>
                      <a:pt x="88" y="8"/>
                      <a:pt x="58" y="11"/>
                    </a:cubicBezTo>
                    <a:cubicBezTo>
                      <a:pt x="48" y="11"/>
                      <a:pt x="27" y="14"/>
                      <a:pt x="18" y="7"/>
                    </a:cubicBezTo>
                    <a:cubicBezTo>
                      <a:pt x="16" y="6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23" name="Freeform 199"/>
              <p:cNvSpPr>
                <a:spLocks/>
              </p:cNvSpPr>
              <p:nvPr/>
            </p:nvSpPr>
            <p:spPr bwMode="auto">
              <a:xfrm>
                <a:off x="6823075" y="3805238"/>
                <a:ext cx="417513" cy="50800"/>
              </a:xfrm>
              <a:custGeom>
                <a:avLst/>
                <a:gdLst>
                  <a:gd name="T0" fmla="*/ 0 w 65"/>
                  <a:gd name="T1" fmla="*/ 161290000 h 8"/>
                  <a:gd name="T2" fmla="*/ 577619601 w 65"/>
                  <a:gd name="T3" fmla="*/ 241935000 h 8"/>
                  <a:gd name="T4" fmla="*/ 1815372217 w 65"/>
                  <a:gd name="T5" fmla="*/ 201612500 h 8"/>
                  <a:gd name="T6" fmla="*/ 1897892056 w 65"/>
                  <a:gd name="T7" fmla="*/ 80645000 h 8"/>
                  <a:gd name="T8" fmla="*/ 1320272455 w 65"/>
                  <a:gd name="T9" fmla="*/ 201612500 h 8"/>
                  <a:gd name="T10" fmla="*/ 288809800 w 65"/>
                  <a:gd name="T11" fmla="*/ 120967500 h 8"/>
                  <a:gd name="T12" fmla="*/ 0 w 65"/>
                  <a:gd name="T13" fmla="*/ 161290000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5" h="8">
                    <a:moveTo>
                      <a:pt x="0" y="4"/>
                    </a:moveTo>
                    <a:cubicBezTo>
                      <a:pt x="4" y="3"/>
                      <a:pt x="11" y="4"/>
                      <a:pt x="14" y="6"/>
                    </a:cubicBezTo>
                    <a:cubicBezTo>
                      <a:pt x="20" y="8"/>
                      <a:pt x="37" y="8"/>
                      <a:pt x="44" y="5"/>
                    </a:cubicBezTo>
                    <a:cubicBezTo>
                      <a:pt x="48" y="4"/>
                      <a:pt x="65" y="0"/>
                      <a:pt x="46" y="2"/>
                    </a:cubicBezTo>
                    <a:cubicBezTo>
                      <a:pt x="40" y="3"/>
                      <a:pt x="37" y="4"/>
                      <a:pt x="32" y="5"/>
                    </a:cubicBezTo>
                    <a:cubicBezTo>
                      <a:pt x="24" y="6"/>
                      <a:pt x="15" y="2"/>
                      <a:pt x="7" y="3"/>
                    </a:cubicBezTo>
                    <a:cubicBezTo>
                      <a:pt x="6" y="3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24" name="Freeform 200"/>
              <p:cNvSpPr>
                <a:spLocks/>
              </p:cNvSpPr>
              <p:nvPr/>
            </p:nvSpPr>
            <p:spPr bwMode="auto">
              <a:xfrm>
                <a:off x="6854825" y="3740150"/>
                <a:ext cx="346075" cy="58737"/>
              </a:xfrm>
              <a:custGeom>
                <a:avLst/>
                <a:gdLst>
                  <a:gd name="T0" fmla="*/ 0 w 54"/>
                  <a:gd name="T1" fmla="*/ 255558161 h 9"/>
                  <a:gd name="T2" fmla="*/ 1560759797 w 54"/>
                  <a:gd name="T3" fmla="*/ 127779080 h 9"/>
                  <a:gd name="T4" fmla="*/ 2147483646 w 54"/>
                  <a:gd name="T5" fmla="*/ 42590851 h 9"/>
                  <a:gd name="T6" fmla="*/ 1601833773 w 54"/>
                  <a:gd name="T7" fmla="*/ 85188229 h 9"/>
                  <a:gd name="T8" fmla="*/ 739305923 w 54"/>
                  <a:gd name="T9" fmla="*/ 170369932 h 9"/>
                  <a:gd name="T10" fmla="*/ 0 w 54"/>
                  <a:gd name="T11" fmla="*/ 255558161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4" h="9">
                    <a:moveTo>
                      <a:pt x="0" y="6"/>
                    </a:moveTo>
                    <a:cubicBezTo>
                      <a:pt x="12" y="9"/>
                      <a:pt x="26" y="4"/>
                      <a:pt x="38" y="3"/>
                    </a:cubicBezTo>
                    <a:cubicBezTo>
                      <a:pt x="44" y="3"/>
                      <a:pt x="54" y="1"/>
                      <a:pt x="54" y="1"/>
                    </a:cubicBezTo>
                    <a:cubicBezTo>
                      <a:pt x="54" y="0"/>
                      <a:pt x="46" y="1"/>
                      <a:pt x="39" y="2"/>
                    </a:cubicBezTo>
                    <a:cubicBezTo>
                      <a:pt x="31" y="3"/>
                      <a:pt x="29" y="0"/>
                      <a:pt x="18" y="4"/>
                    </a:cubicBezTo>
                    <a:cubicBezTo>
                      <a:pt x="14" y="5"/>
                      <a:pt x="5" y="7"/>
                      <a:pt x="0" y="6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25" name="Freeform 201"/>
              <p:cNvSpPr>
                <a:spLocks/>
              </p:cNvSpPr>
              <p:nvPr/>
            </p:nvSpPr>
            <p:spPr bwMode="auto">
              <a:xfrm>
                <a:off x="6823075" y="3695700"/>
                <a:ext cx="396875" cy="44450"/>
              </a:xfrm>
              <a:custGeom>
                <a:avLst/>
                <a:gdLst>
                  <a:gd name="T0" fmla="*/ 0 w 62"/>
                  <a:gd name="T1" fmla="*/ 241935000 h 7"/>
                  <a:gd name="T2" fmla="*/ 983411442 w 62"/>
                  <a:gd name="T3" fmla="*/ 241935000 h 7"/>
                  <a:gd name="T4" fmla="*/ 1679997480 w 62"/>
                  <a:gd name="T5" fmla="*/ 120967500 h 7"/>
                  <a:gd name="T6" fmla="*/ 2048771169 w 62"/>
                  <a:gd name="T7" fmla="*/ 0 h 7"/>
                  <a:gd name="T8" fmla="*/ 1352191532 w 62"/>
                  <a:gd name="T9" fmla="*/ 120967500 h 7"/>
                  <a:gd name="T10" fmla="*/ 122928831 w 62"/>
                  <a:gd name="T11" fmla="*/ 241935000 h 7"/>
                  <a:gd name="T12" fmla="*/ 0 w 62"/>
                  <a:gd name="T13" fmla="*/ 241935000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2" h="7">
                    <a:moveTo>
                      <a:pt x="0" y="6"/>
                    </a:moveTo>
                    <a:cubicBezTo>
                      <a:pt x="6" y="7"/>
                      <a:pt x="14" y="4"/>
                      <a:pt x="24" y="6"/>
                    </a:cubicBezTo>
                    <a:cubicBezTo>
                      <a:pt x="30" y="7"/>
                      <a:pt x="35" y="6"/>
                      <a:pt x="41" y="3"/>
                    </a:cubicBezTo>
                    <a:cubicBezTo>
                      <a:pt x="42" y="3"/>
                      <a:pt x="62" y="0"/>
                      <a:pt x="50" y="0"/>
                    </a:cubicBezTo>
                    <a:cubicBezTo>
                      <a:pt x="44" y="0"/>
                      <a:pt x="39" y="1"/>
                      <a:pt x="33" y="3"/>
                    </a:cubicBezTo>
                    <a:cubicBezTo>
                      <a:pt x="24" y="6"/>
                      <a:pt x="19" y="0"/>
                      <a:pt x="3" y="6"/>
                    </a:cubicBezTo>
                    <a:cubicBezTo>
                      <a:pt x="2" y="6"/>
                      <a:pt x="0" y="6"/>
                      <a:pt x="0" y="6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26" name="Freeform 202"/>
              <p:cNvSpPr>
                <a:spLocks/>
              </p:cNvSpPr>
              <p:nvPr/>
            </p:nvSpPr>
            <p:spPr bwMode="auto">
              <a:xfrm>
                <a:off x="6823075" y="3638550"/>
                <a:ext cx="339725" cy="63500"/>
              </a:xfrm>
              <a:custGeom>
                <a:avLst/>
                <a:gdLst>
                  <a:gd name="T0" fmla="*/ 410868543 w 53"/>
                  <a:gd name="T1" fmla="*/ 282257500 h 10"/>
                  <a:gd name="T2" fmla="*/ 1438043105 w 53"/>
                  <a:gd name="T3" fmla="*/ 161290000 h 10"/>
                  <a:gd name="T4" fmla="*/ 1273693124 w 53"/>
                  <a:gd name="T5" fmla="*/ 40322500 h 10"/>
                  <a:gd name="T6" fmla="*/ 534131029 w 53"/>
                  <a:gd name="T7" fmla="*/ 161290000 h 10"/>
                  <a:gd name="T8" fmla="*/ 0 w 53"/>
                  <a:gd name="T9" fmla="*/ 403225000 h 10"/>
                  <a:gd name="T10" fmla="*/ 410868543 w 53"/>
                  <a:gd name="T11" fmla="*/ 282257500 h 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3" h="10">
                    <a:moveTo>
                      <a:pt x="10" y="7"/>
                    </a:moveTo>
                    <a:cubicBezTo>
                      <a:pt x="22" y="3"/>
                      <a:pt x="23" y="4"/>
                      <a:pt x="35" y="4"/>
                    </a:cubicBezTo>
                    <a:cubicBezTo>
                      <a:pt x="53" y="2"/>
                      <a:pt x="41" y="0"/>
                      <a:pt x="31" y="1"/>
                    </a:cubicBezTo>
                    <a:cubicBezTo>
                      <a:pt x="24" y="2"/>
                      <a:pt x="21" y="1"/>
                      <a:pt x="13" y="4"/>
                    </a:cubicBezTo>
                    <a:cubicBezTo>
                      <a:pt x="12" y="5"/>
                      <a:pt x="0" y="10"/>
                      <a:pt x="0" y="10"/>
                    </a:cubicBezTo>
                    <a:cubicBezTo>
                      <a:pt x="1" y="10"/>
                      <a:pt x="9" y="8"/>
                      <a:pt x="10" y="7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27" name="Freeform 203"/>
              <p:cNvSpPr>
                <a:spLocks/>
              </p:cNvSpPr>
              <p:nvPr/>
            </p:nvSpPr>
            <p:spPr bwMode="auto">
              <a:xfrm>
                <a:off x="6745288" y="3516313"/>
                <a:ext cx="411163" cy="95250"/>
              </a:xfrm>
              <a:custGeom>
                <a:avLst/>
                <a:gdLst>
                  <a:gd name="T0" fmla="*/ 412730559 w 64"/>
                  <a:gd name="T1" fmla="*/ 524192500 h 15"/>
                  <a:gd name="T2" fmla="*/ 454007469 w 64"/>
                  <a:gd name="T3" fmla="*/ 483870000 h 15"/>
                  <a:gd name="T4" fmla="*/ 1733476057 w 64"/>
                  <a:gd name="T5" fmla="*/ 161290000 h 15"/>
                  <a:gd name="T6" fmla="*/ 1568381264 w 64"/>
                  <a:gd name="T7" fmla="*/ 80645000 h 15"/>
                  <a:gd name="T8" fmla="*/ 701643235 w 64"/>
                  <a:gd name="T9" fmla="*/ 282257500 h 15"/>
                  <a:gd name="T10" fmla="*/ 0 w 64"/>
                  <a:gd name="T11" fmla="*/ 564515000 h 15"/>
                  <a:gd name="T12" fmla="*/ 412730559 w 64"/>
                  <a:gd name="T13" fmla="*/ 524192500 h 1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4" h="15">
                    <a:moveTo>
                      <a:pt x="10" y="13"/>
                    </a:moveTo>
                    <a:cubicBezTo>
                      <a:pt x="11" y="12"/>
                      <a:pt x="11" y="12"/>
                      <a:pt x="11" y="12"/>
                    </a:cubicBezTo>
                    <a:cubicBezTo>
                      <a:pt x="24" y="7"/>
                      <a:pt x="29" y="6"/>
                      <a:pt x="42" y="4"/>
                    </a:cubicBezTo>
                    <a:cubicBezTo>
                      <a:pt x="64" y="1"/>
                      <a:pt x="50" y="0"/>
                      <a:pt x="38" y="2"/>
                    </a:cubicBezTo>
                    <a:cubicBezTo>
                      <a:pt x="30" y="4"/>
                      <a:pt x="26" y="3"/>
                      <a:pt x="17" y="7"/>
                    </a:cubicBezTo>
                    <a:cubicBezTo>
                      <a:pt x="15" y="8"/>
                      <a:pt x="0" y="14"/>
                      <a:pt x="0" y="14"/>
                    </a:cubicBezTo>
                    <a:cubicBezTo>
                      <a:pt x="1" y="15"/>
                      <a:pt x="9" y="13"/>
                      <a:pt x="10" y="13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28" name="Freeform 204"/>
              <p:cNvSpPr>
                <a:spLocks/>
              </p:cNvSpPr>
              <p:nvPr/>
            </p:nvSpPr>
            <p:spPr bwMode="auto">
              <a:xfrm>
                <a:off x="6719888" y="3881438"/>
                <a:ext cx="404813" cy="122237"/>
              </a:xfrm>
              <a:custGeom>
                <a:avLst/>
                <a:gdLst>
                  <a:gd name="T0" fmla="*/ 0 w 63"/>
                  <a:gd name="T1" fmla="*/ 0 h 19"/>
                  <a:gd name="T2" fmla="*/ 536749910 w 63"/>
                  <a:gd name="T3" fmla="*/ 289733858 h 19"/>
                  <a:gd name="T4" fmla="*/ 1692825156 w 63"/>
                  <a:gd name="T5" fmla="*/ 703634773 h 19"/>
                  <a:gd name="T6" fmla="*/ 1816691509 w 63"/>
                  <a:gd name="T7" fmla="*/ 620854590 h 19"/>
                  <a:gd name="T8" fmla="*/ 1238650673 w 63"/>
                  <a:gd name="T9" fmla="*/ 496681099 h 19"/>
                  <a:gd name="T10" fmla="*/ 289017205 w 63"/>
                  <a:gd name="T11" fmla="*/ 82780183 h 19"/>
                  <a:gd name="T12" fmla="*/ 0 w 63"/>
                  <a:gd name="T13" fmla="*/ 0 h 1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" h="19">
                    <a:moveTo>
                      <a:pt x="0" y="0"/>
                    </a:moveTo>
                    <a:cubicBezTo>
                      <a:pt x="4" y="1"/>
                      <a:pt x="10" y="4"/>
                      <a:pt x="13" y="7"/>
                    </a:cubicBezTo>
                    <a:cubicBezTo>
                      <a:pt x="17" y="11"/>
                      <a:pt x="34" y="17"/>
                      <a:pt x="41" y="17"/>
                    </a:cubicBezTo>
                    <a:cubicBezTo>
                      <a:pt x="45" y="17"/>
                      <a:pt x="63" y="19"/>
                      <a:pt x="44" y="15"/>
                    </a:cubicBezTo>
                    <a:cubicBezTo>
                      <a:pt x="38" y="13"/>
                      <a:pt x="35" y="13"/>
                      <a:pt x="30" y="12"/>
                    </a:cubicBezTo>
                    <a:cubicBezTo>
                      <a:pt x="22" y="10"/>
                      <a:pt x="15" y="3"/>
                      <a:pt x="7" y="2"/>
                    </a:cubicBezTo>
                    <a:cubicBezTo>
                      <a:pt x="6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29" name="Freeform 205"/>
              <p:cNvSpPr>
                <a:spLocks/>
              </p:cNvSpPr>
              <p:nvPr/>
            </p:nvSpPr>
            <p:spPr bwMode="auto">
              <a:xfrm>
                <a:off x="6605588" y="3459163"/>
                <a:ext cx="487363" cy="211137"/>
              </a:xfrm>
              <a:custGeom>
                <a:avLst/>
                <a:gdLst>
                  <a:gd name="T0" fmla="*/ 0 w 76"/>
                  <a:gd name="T1" fmla="*/ 1350873720 h 33"/>
                  <a:gd name="T2" fmla="*/ 1480403589 w 76"/>
                  <a:gd name="T3" fmla="*/ 327486283 h 33"/>
                  <a:gd name="T4" fmla="*/ 2056120370 w 76"/>
                  <a:gd name="T5" fmla="*/ 286551298 h 33"/>
                  <a:gd name="T6" fmla="*/ 616834829 w 76"/>
                  <a:gd name="T7" fmla="*/ 900582480 h 33"/>
                  <a:gd name="T8" fmla="*/ 0 w 76"/>
                  <a:gd name="T9" fmla="*/ 1350873720 h 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6" h="33">
                    <a:moveTo>
                      <a:pt x="0" y="33"/>
                    </a:moveTo>
                    <a:cubicBezTo>
                      <a:pt x="18" y="20"/>
                      <a:pt x="16" y="18"/>
                      <a:pt x="36" y="8"/>
                    </a:cubicBezTo>
                    <a:cubicBezTo>
                      <a:pt x="46" y="4"/>
                      <a:pt x="76" y="0"/>
                      <a:pt x="50" y="7"/>
                    </a:cubicBezTo>
                    <a:cubicBezTo>
                      <a:pt x="41" y="9"/>
                      <a:pt x="22" y="14"/>
                      <a:pt x="15" y="22"/>
                    </a:cubicBezTo>
                    <a:cubicBezTo>
                      <a:pt x="14" y="23"/>
                      <a:pt x="2" y="32"/>
                      <a:pt x="0" y="33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30" name="Freeform 206"/>
              <p:cNvSpPr>
                <a:spLocks/>
              </p:cNvSpPr>
              <p:nvPr/>
            </p:nvSpPr>
            <p:spPr bwMode="auto">
              <a:xfrm>
                <a:off x="5694363" y="3541713"/>
                <a:ext cx="512763" cy="147637"/>
              </a:xfrm>
              <a:custGeom>
                <a:avLst/>
                <a:gdLst>
                  <a:gd name="T0" fmla="*/ 2147483646 w 80"/>
                  <a:gd name="T1" fmla="*/ 906478342 h 23"/>
                  <a:gd name="T2" fmla="*/ 1602204908 w 80"/>
                  <a:gd name="T3" fmla="*/ 659256976 h 23"/>
                  <a:gd name="T4" fmla="*/ 1068136605 w 80"/>
                  <a:gd name="T5" fmla="*/ 412035610 h 23"/>
                  <a:gd name="T6" fmla="*/ 2147483646 w 80"/>
                  <a:gd name="T7" fmla="*/ 782867659 h 23"/>
                  <a:gd name="T8" fmla="*/ 2147483646 w 80"/>
                  <a:gd name="T9" fmla="*/ 906478342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0" h="23">
                    <a:moveTo>
                      <a:pt x="78" y="22"/>
                    </a:moveTo>
                    <a:cubicBezTo>
                      <a:pt x="57" y="23"/>
                      <a:pt x="61" y="20"/>
                      <a:pt x="39" y="16"/>
                    </a:cubicBezTo>
                    <a:cubicBezTo>
                      <a:pt x="28" y="14"/>
                      <a:pt x="0" y="0"/>
                      <a:pt x="26" y="10"/>
                    </a:cubicBezTo>
                    <a:cubicBezTo>
                      <a:pt x="35" y="13"/>
                      <a:pt x="52" y="19"/>
                      <a:pt x="62" y="19"/>
                    </a:cubicBezTo>
                    <a:cubicBezTo>
                      <a:pt x="64" y="19"/>
                      <a:pt x="80" y="21"/>
                      <a:pt x="78" y="22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31" name="Freeform 207"/>
              <p:cNvSpPr>
                <a:spLocks/>
              </p:cNvSpPr>
              <p:nvPr/>
            </p:nvSpPr>
            <p:spPr bwMode="auto">
              <a:xfrm>
                <a:off x="5719763" y="3478213"/>
                <a:ext cx="371475" cy="127000"/>
              </a:xfrm>
              <a:custGeom>
                <a:avLst/>
                <a:gdLst>
                  <a:gd name="T0" fmla="*/ 2147483646 w 58"/>
                  <a:gd name="T1" fmla="*/ 806450000 h 20"/>
                  <a:gd name="T2" fmla="*/ 1845929727 w 58"/>
                  <a:gd name="T3" fmla="*/ 725805000 h 20"/>
                  <a:gd name="T4" fmla="*/ 738370610 w 58"/>
                  <a:gd name="T5" fmla="*/ 443547500 h 20"/>
                  <a:gd name="T6" fmla="*/ 697354646 w 58"/>
                  <a:gd name="T7" fmla="*/ 282257500 h 20"/>
                  <a:gd name="T8" fmla="*/ 1189603854 w 58"/>
                  <a:gd name="T9" fmla="*/ 524192500 h 20"/>
                  <a:gd name="T10" fmla="*/ 2133079902 w 58"/>
                  <a:gd name="T11" fmla="*/ 725805000 h 20"/>
                  <a:gd name="T12" fmla="*/ 2147483646 w 58"/>
                  <a:gd name="T13" fmla="*/ 806450000 h 2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8" h="20">
                    <a:moveTo>
                      <a:pt x="58" y="20"/>
                    </a:moveTo>
                    <a:cubicBezTo>
                      <a:pt x="54" y="18"/>
                      <a:pt x="48" y="17"/>
                      <a:pt x="45" y="18"/>
                    </a:cubicBezTo>
                    <a:cubicBezTo>
                      <a:pt x="39" y="19"/>
                      <a:pt x="23" y="15"/>
                      <a:pt x="18" y="11"/>
                    </a:cubicBezTo>
                    <a:cubicBezTo>
                      <a:pt x="15" y="8"/>
                      <a:pt x="0" y="0"/>
                      <a:pt x="17" y="7"/>
                    </a:cubicBezTo>
                    <a:cubicBezTo>
                      <a:pt x="22" y="10"/>
                      <a:pt x="24" y="11"/>
                      <a:pt x="29" y="13"/>
                    </a:cubicBezTo>
                    <a:cubicBezTo>
                      <a:pt x="36" y="16"/>
                      <a:pt x="45" y="14"/>
                      <a:pt x="52" y="18"/>
                    </a:cubicBezTo>
                    <a:cubicBezTo>
                      <a:pt x="53" y="18"/>
                      <a:pt x="57" y="20"/>
                      <a:pt x="58" y="2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32" name="Freeform 208"/>
              <p:cNvSpPr>
                <a:spLocks/>
              </p:cNvSpPr>
              <p:nvPr/>
            </p:nvSpPr>
            <p:spPr bwMode="auto">
              <a:xfrm>
                <a:off x="5770563" y="3438525"/>
                <a:ext cx="398463" cy="147637"/>
              </a:xfrm>
              <a:custGeom>
                <a:avLst/>
                <a:gdLst>
                  <a:gd name="T0" fmla="*/ 2147483646 w 62"/>
                  <a:gd name="T1" fmla="*/ 947681903 h 23"/>
                  <a:gd name="T2" fmla="*/ 578259789 w 62"/>
                  <a:gd name="T3" fmla="*/ 247221366 h 23"/>
                  <a:gd name="T4" fmla="*/ 0 w 62"/>
                  <a:gd name="T5" fmla="*/ 0 h 23"/>
                  <a:gd name="T6" fmla="*/ 536954600 w 62"/>
                  <a:gd name="T7" fmla="*/ 164814244 h 23"/>
                  <a:gd name="T8" fmla="*/ 1321727478 w 62"/>
                  <a:gd name="T9" fmla="*/ 453239171 h 23"/>
                  <a:gd name="T10" fmla="*/ 2147483646 w 62"/>
                  <a:gd name="T11" fmla="*/ 947681903 h 2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62" h="23">
                    <a:moveTo>
                      <a:pt x="58" y="23"/>
                    </a:moveTo>
                    <a:cubicBezTo>
                      <a:pt x="47" y="22"/>
                      <a:pt x="25" y="9"/>
                      <a:pt x="14" y="6"/>
                    </a:cubicBezTo>
                    <a:cubicBezTo>
                      <a:pt x="9" y="5"/>
                      <a:pt x="0" y="1"/>
                      <a:pt x="0" y="0"/>
                    </a:cubicBezTo>
                    <a:cubicBezTo>
                      <a:pt x="1" y="0"/>
                      <a:pt x="8" y="2"/>
                      <a:pt x="13" y="4"/>
                    </a:cubicBezTo>
                    <a:cubicBezTo>
                      <a:pt x="20" y="8"/>
                      <a:pt x="22" y="5"/>
                      <a:pt x="32" y="11"/>
                    </a:cubicBezTo>
                    <a:cubicBezTo>
                      <a:pt x="35" y="13"/>
                      <a:pt x="62" y="23"/>
                      <a:pt x="58" y="23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33" name="Freeform 209"/>
              <p:cNvSpPr>
                <a:spLocks/>
              </p:cNvSpPr>
              <p:nvPr/>
            </p:nvSpPr>
            <p:spPr bwMode="auto">
              <a:xfrm>
                <a:off x="5764213" y="3387725"/>
                <a:ext cx="474663" cy="211137"/>
              </a:xfrm>
              <a:custGeom>
                <a:avLst/>
                <a:gdLst>
                  <a:gd name="T0" fmla="*/ 2147483646 w 74"/>
                  <a:gd name="T1" fmla="*/ 1350873720 h 33"/>
                  <a:gd name="T2" fmla="*/ 1357754268 w 74"/>
                  <a:gd name="T3" fmla="*/ 573096197 h 33"/>
                  <a:gd name="T4" fmla="*/ 740596153 w 74"/>
                  <a:gd name="T5" fmla="*/ 327486283 h 33"/>
                  <a:gd name="T6" fmla="*/ 452584756 w 74"/>
                  <a:gd name="T7" fmla="*/ 122804957 h 33"/>
                  <a:gd name="T8" fmla="*/ 1069742872 w 74"/>
                  <a:gd name="T9" fmla="*/ 409356254 h 33"/>
                  <a:gd name="T10" fmla="*/ 2139492158 w 74"/>
                  <a:gd name="T11" fmla="*/ 818712509 h 33"/>
                  <a:gd name="T12" fmla="*/ 2147483646 w 74"/>
                  <a:gd name="T13" fmla="*/ 1350873720 h 3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4" h="33">
                    <a:moveTo>
                      <a:pt x="73" y="33"/>
                    </a:moveTo>
                    <a:cubicBezTo>
                      <a:pt x="68" y="32"/>
                      <a:pt x="42" y="15"/>
                      <a:pt x="33" y="14"/>
                    </a:cubicBezTo>
                    <a:cubicBezTo>
                      <a:pt x="27" y="14"/>
                      <a:pt x="23" y="12"/>
                      <a:pt x="18" y="8"/>
                    </a:cubicBezTo>
                    <a:cubicBezTo>
                      <a:pt x="17" y="7"/>
                      <a:pt x="0" y="0"/>
                      <a:pt x="11" y="3"/>
                    </a:cubicBezTo>
                    <a:cubicBezTo>
                      <a:pt x="17" y="5"/>
                      <a:pt x="21" y="7"/>
                      <a:pt x="26" y="10"/>
                    </a:cubicBezTo>
                    <a:cubicBezTo>
                      <a:pt x="33" y="15"/>
                      <a:pt x="39" y="10"/>
                      <a:pt x="52" y="20"/>
                    </a:cubicBezTo>
                    <a:cubicBezTo>
                      <a:pt x="53" y="21"/>
                      <a:pt x="74" y="33"/>
                      <a:pt x="73" y="33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34" name="Freeform 210"/>
              <p:cNvSpPr>
                <a:spLocks/>
              </p:cNvSpPr>
              <p:nvPr/>
            </p:nvSpPr>
            <p:spPr bwMode="auto">
              <a:xfrm>
                <a:off x="5829300" y="3368675"/>
                <a:ext cx="377825" cy="179387"/>
              </a:xfrm>
              <a:custGeom>
                <a:avLst/>
                <a:gdLst>
                  <a:gd name="T0" fmla="*/ 1517325989 w 59"/>
                  <a:gd name="T1" fmla="*/ 574640628 h 28"/>
                  <a:gd name="T2" fmla="*/ 656141141 w 59"/>
                  <a:gd name="T3" fmla="*/ 205225135 h 28"/>
                  <a:gd name="T4" fmla="*/ 820174825 w 59"/>
                  <a:gd name="T5" fmla="*/ 164183952 h 28"/>
                  <a:gd name="T6" fmla="*/ 1435305944 w 59"/>
                  <a:gd name="T7" fmla="*/ 451497859 h 28"/>
                  <a:gd name="T8" fmla="*/ 2147483646 w 59"/>
                  <a:gd name="T9" fmla="*/ 1149274849 h 28"/>
                  <a:gd name="T10" fmla="*/ 1517325989 w 59"/>
                  <a:gd name="T11" fmla="*/ 574640628 h 2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9" h="28">
                    <a:moveTo>
                      <a:pt x="37" y="14"/>
                    </a:moveTo>
                    <a:cubicBezTo>
                      <a:pt x="28" y="8"/>
                      <a:pt x="26" y="8"/>
                      <a:pt x="16" y="5"/>
                    </a:cubicBezTo>
                    <a:cubicBezTo>
                      <a:pt x="0" y="0"/>
                      <a:pt x="11" y="0"/>
                      <a:pt x="20" y="4"/>
                    </a:cubicBezTo>
                    <a:cubicBezTo>
                      <a:pt x="26" y="6"/>
                      <a:pt x="29" y="6"/>
                      <a:pt x="35" y="11"/>
                    </a:cubicBezTo>
                    <a:cubicBezTo>
                      <a:pt x="36" y="12"/>
                      <a:pt x="59" y="28"/>
                      <a:pt x="59" y="28"/>
                    </a:cubicBezTo>
                    <a:cubicBezTo>
                      <a:pt x="59" y="28"/>
                      <a:pt x="38" y="15"/>
                      <a:pt x="37" y="14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35" name="Freeform 211"/>
              <p:cNvSpPr>
                <a:spLocks/>
              </p:cNvSpPr>
              <p:nvPr/>
            </p:nvSpPr>
            <p:spPr bwMode="auto">
              <a:xfrm>
                <a:off x="5867400" y="3252788"/>
                <a:ext cx="346075" cy="173037"/>
              </a:xfrm>
              <a:custGeom>
                <a:avLst/>
                <a:gdLst>
                  <a:gd name="T0" fmla="*/ 1889345192 w 54"/>
                  <a:gd name="T1" fmla="*/ 944666662 h 27"/>
                  <a:gd name="T2" fmla="*/ 1848271217 w 54"/>
                  <a:gd name="T3" fmla="*/ 903592805 h 27"/>
                  <a:gd name="T4" fmla="*/ 739305923 w 54"/>
                  <a:gd name="T5" fmla="*/ 328578037 h 27"/>
                  <a:gd name="T6" fmla="*/ 944669392 w 54"/>
                  <a:gd name="T7" fmla="*/ 287504180 h 27"/>
                  <a:gd name="T8" fmla="*/ 1683981724 w 54"/>
                  <a:gd name="T9" fmla="*/ 657156073 h 27"/>
                  <a:gd name="T10" fmla="*/ 2147483646 w 54"/>
                  <a:gd name="T11" fmla="*/ 1108955680 h 27"/>
                  <a:gd name="T12" fmla="*/ 1889345192 w 54"/>
                  <a:gd name="T13" fmla="*/ 944666662 h 2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4" h="27">
                    <a:moveTo>
                      <a:pt x="46" y="23"/>
                    </a:moveTo>
                    <a:cubicBezTo>
                      <a:pt x="45" y="22"/>
                      <a:pt x="45" y="22"/>
                      <a:pt x="45" y="22"/>
                    </a:cubicBezTo>
                    <a:cubicBezTo>
                      <a:pt x="34" y="14"/>
                      <a:pt x="30" y="13"/>
                      <a:pt x="18" y="8"/>
                    </a:cubicBezTo>
                    <a:cubicBezTo>
                      <a:pt x="0" y="0"/>
                      <a:pt x="12" y="2"/>
                      <a:pt x="23" y="7"/>
                    </a:cubicBezTo>
                    <a:cubicBezTo>
                      <a:pt x="30" y="10"/>
                      <a:pt x="34" y="11"/>
                      <a:pt x="41" y="16"/>
                    </a:cubicBezTo>
                    <a:cubicBezTo>
                      <a:pt x="42" y="18"/>
                      <a:pt x="54" y="27"/>
                      <a:pt x="54" y="27"/>
                    </a:cubicBezTo>
                    <a:cubicBezTo>
                      <a:pt x="53" y="27"/>
                      <a:pt x="46" y="24"/>
                      <a:pt x="46" y="23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36" name="Freeform 212"/>
              <p:cNvSpPr>
                <a:spLocks/>
              </p:cNvSpPr>
              <p:nvPr/>
            </p:nvSpPr>
            <p:spPr bwMode="auto">
              <a:xfrm>
                <a:off x="5776913" y="3689350"/>
                <a:ext cx="411163" cy="38100"/>
              </a:xfrm>
              <a:custGeom>
                <a:avLst/>
                <a:gdLst>
                  <a:gd name="T0" fmla="*/ 2147483646 w 64"/>
                  <a:gd name="T1" fmla="*/ 241935000 h 6"/>
                  <a:gd name="T2" fmla="*/ 825461118 w 64"/>
                  <a:gd name="T3" fmla="*/ 120967500 h 6"/>
                  <a:gd name="T4" fmla="*/ 784190632 w 64"/>
                  <a:gd name="T5" fmla="*/ 40322500 h 6"/>
                  <a:gd name="T6" fmla="*/ 1279468587 w 64"/>
                  <a:gd name="T7" fmla="*/ 80645000 h 6"/>
                  <a:gd name="T8" fmla="*/ 2063659219 w 64"/>
                  <a:gd name="T9" fmla="*/ 120967500 h 6"/>
                  <a:gd name="T10" fmla="*/ 2147483646 w 64"/>
                  <a:gd name="T11" fmla="*/ 241935000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64" h="6">
                    <a:moveTo>
                      <a:pt x="63" y="6"/>
                    </a:moveTo>
                    <a:cubicBezTo>
                      <a:pt x="47" y="3"/>
                      <a:pt x="25" y="5"/>
                      <a:pt x="20" y="3"/>
                    </a:cubicBezTo>
                    <a:cubicBezTo>
                      <a:pt x="17" y="2"/>
                      <a:pt x="0" y="0"/>
                      <a:pt x="19" y="1"/>
                    </a:cubicBezTo>
                    <a:cubicBezTo>
                      <a:pt x="24" y="1"/>
                      <a:pt x="26" y="1"/>
                      <a:pt x="31" y="2"/>
                    </a:cubicBezTo>
                    <a:cubicBezTo>
                      <a:pt x="39" y="2"/>
                      <a:pt x="42" y="2"/>
                      <a:pt x="50" y="3"/>
                    </a:cubicBezTo>
                    <a:cubicBezTo>
                      <a:pt x="51" y="3"/>
                      <a:pt x="64" y="6"/>
                      <a:pt x="63" y="6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37" name="Freeform 213"/>
              <p:cNvSpPr>
                <a:spLocks/>
              </p:cNvSpPr>
              <p:nvPr/>
            </p:nvSpPr>
            <p:spPr bwMode="auto">
              <a:xfrm>
                <a:off x="5937250" y="3208338"/>
                <a:ext cx="385763" cy="307975"/>
              </a:xfrm>
              <a:custGeom>
                <a:avLst/>
                <a:gdLst>
                  <a:gd name="T0" fmla="*/ 2147483646 w 60"/>
                  <a:gd name="T1" fmla="*/ 1976012513 h 48"/>
                  <a:gd name="T2" fmla="*/ 1405456767 w 60"/>
                  <a:gd name="T3" fmla="*/ 699834691 h 48"/>
                  <a:gd name="T4" fmla="*/ 909410555 w 60"/>
                  <a:gd name="T5" fmla="*/ 494004732 h 48"/>
                  <a:gd name="T6" fmla="*/ 2066847431 w 60"/>
                  <a:gd name="T7" fmla="*/ 1399675797 h 48"/>
                  <a:gd name="T8" fmla="*/ 2147483646 w 60"/>
                  <a:gd name="T9" fmla="*/ 1976012513 h 4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0" h="48">
                    <a:moveTo>
                      <a:pt x="60" y="48"/>
                    </a:moveTo>
                    <a:cubicBezTo>
                      <a:pt x="48" y="32"/>
                      <a:pt x="50" y="30"/>
                      <a:pt x="34" y="17"/>
                    </a:cubicBezTo>
                    <a:cubicBezTo>
                      <a:pt x="26" y="11"/>
                      <a:pt x="0" y="0"/>
                      <a:pt x="22" y="12"/>
                    </a:cubicBezTo>
                    <a:cubicBezTo>
                      <a:pt x="30" y="17"/>
                      <a:pt x="46" y="25"/>
                      <a:pt x="50" y="34"/>
                    </a:cubicBezTo>
                    <a:cubicBezTo>
                      <a:pt x="50" y="36"/>
                      <a:pt x="59" y="47"/>
                      <a:pt x="60" y="48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38" name="Freeform 214"/>
              <p:cNvSpPr>
                <a:spLocks/>
              </p:cNvSpPr>
              <p:nvPr/>
            </p:nvSpPr>
            <p:spPr bwMode="auto">
              <a:xfrm>
                <a:off x="6559550" y="3092450"/>
                <a:ext cx="354013" cy="487362"/>
              </a:xfrm>
              <a:custGeom>
                <a:avLst/>
                <a:gdLst>
                  <a:gd name="T0" fmla="*/ 41432394 w 55"/>
                  <a:gd name="T1" fmla="*/ 2147483646 h 76"/>
                  <a:gd name="T2" fmla="*/ 1491476079 w 55"/>
                  <a:gd name="T3" fmla="*/ 1644885226 h 76"/>
                  <a:gd name="T4" fmla="*/ 1698625177 w 55"/>
                  <a:gd name="T5" fmla="*/ 1069176038 h 76"/>
                  <a:gd name="T6" fmla="*/ 704305645 w 55"/>
                  <a:gd name="T7" fmla="*/ 2147483646 h 76"/>
                  <a:gd name="T8" fmla="*/ 41432394 w 55"/>
                  <a:gd name="T9" fmla="*/ 2147483646 h 7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5" h="76">
                    <a:moveTo>
                      <a:pt x="1" y="75"/>
                    </a:moveTo>
                    <a:cubicBezTo>
                      <a:pt x="20" y="61"/>
                      <a:pt x="21" y="59"/>
                      <a:pt x="36" y="40"/>
                    </a:cubicBezTo>
                    <a:cubicBezTo>
                      <a:pt x="43" y="31"/>
                      <a:pt x="55" y="0"/>
                      <a:pt x="41" y="26"/>
                    </a:cubicBezTo>
                    <a:cubicBezTo>
                      <a:pt x="36" y="35"/>
                      <a:pt x="25" y="52"/>
                      <a:pt x="17" y="59"/>
                    </a:cubicBezTo>
                    <a:cubicBezTo>
                      <a:pt x="13" y="63"/>
                      <a:pt x="0" y="76"/>
                      <a:pt x="1" y="75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39" name="Freeform 215"/>
              <p:cNvSpPr>
                <a:spLocks/>
              </p:cNvSpPr>
              <p:nvPr/>
            </p:nvSpPr>
            <p:spPr bwMode="auto">
              <a:xfrm>
                <a:off x="6643688" y="3060700"/>
                <a:ext cx="198438" cy="365125"/>
              </a:xfrm>
              <a:custGeom>
                <a:avLst/>
                <a:gdLst>
                  <a:gd name="T0" fmla="*/ 0 w 31"/>
                  <a:gd name="T1" fmla="*/ 2147483646 h 57"/>
                  <a:gd name="T2" fmla="*/ 368781020 w 31"/>
                  <a:gd name="T3" fmla="*/ 1887516890 h 57"/>
                  <a:gd name="T4" fmla="*/ 1024394567 w 31"/>
                  <a:gd name="T5" fmla="*/ 861695000 h 57"/>
                  <a:gd name="T6" fmla="*/ 942439673 w 31"/>
                  <a:gd name="T7" fmla="*/ 738596629 h 57"/>
                  <a:gd name="T8" fmla="*/ 696587793 w 31"/>
                  <a:gd name="T9" fmla="*/ 1230990112 h 57"/>
                  <a:gd name="T10" fmla="*/ 122929140 w 31"/>
                  <a:gd name="T11" fmla="*/ 2092685112 h 57"/>
                  <a:gd name="T12" fmla="*/ 0 w 31"/>
                  <a:gd name="T13" fmla="*/ 2147483646 h 5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1" h="57">
                    <a:moveTo>
                      <a:pt x="0" y="57"/>
                    </a:moveTo>
                    <a:cubicBezTo>
                      <a:pt x="1" y="53"/>
                      <a:pt x="5" y="48"/>
                      <a:pt x="9" y="46"/>
                    </a:cubicBezTo>
                    <a:cubicBezTo>
                      <a:pt x="14" y="42"/>
                      <a:pt x="23" y="28"/>
                      <a:pt x="25" y="21"/>
                    </a:cubicBezTo>
                    <a:cubicBezTo>
                      <a:pt x="25" y="17"/>
                      <a:pt x="31" y="0"/>
                      <a:pt x="23" y="18"/>
                    </a:cubicBezTo>
                    <a:cubicBezTo>
                      <a:pt x="21" y="23"/>
                      <a:pt x="20" y="25"/>
                      <a:pt x="17" y="30"/>
                    </a:cubicBezTo>
                    <a:cubicBezTo>
                      <a:pt x="14" y="38"/>
                      <a:pt x="6" y="43"/>
                      <a:pt x="3" y="51"/>
                    </a:cubicBezTo>
                    <a:cubicBezTo>
                      <a:pt x="2" y="52"/>
                      <a:pt x="0" y="56"/>
                      <a:pt x="0" y="57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40" name="Freeform 216"/>
              <p:cNvSpPr>
                <a:spLocks/>
              </p:cNvSpPr>
              <p:nvPr/>
            </p:nvSpPr>
            <p:spPr bwMode="auto">
              <a:xfrm>
                <a:off x="6611938" y="3060700"/>
                <a:ext cx="160338" cy="307975"/>
              </a:xfrm>
              <a:custGeom>
                <a:avLst/>
                <a:gdLst>
                  <a:gd name="T0" fmla="*/ 0 w 25"/>
                  <a:gd name="T1" fmla="*/ 1976012513 h 48"/>
                  <a:gd name="T2" fmla="*/ 740395989 w 25"/>
                  <a:gd name="T3" fmla="*/ 617502707 h 48"/>
                  <a:gd name="T4" fmla="*/ 987194652 w 25"/>
                  <a:gd name="T5" fmla="*/ 41165992 h 48"/>
                  <a:gd name="T6" fmla="*/ 699266086 w 25"/>
                  <a:gd name="T7" fmla="*/ 535170724 h 48"/>
                  <a:gd name="T8" fmla="*/ 287934980 w 25"/>
                  <a:gd name="T9" fmla="*/ 1317343814 h 48"/>
                  <a:gd name="T10" fmla="*/ 0 w 25"/>
                  <a:gd name="T11" fmla="*/ 1976012513 h 4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5" h="48">
                    <a:moveTo>
                      <a:pt x="0" y="48"/>
                    </a:moveTo>
                    <a:cubicBezTo>
                      <a:pt x="8" y="40"/>
                      <a:pt x="11" y="25"/>
                      <a:pt x="18" y="15"/>
                    </a:cubicBezTo>
                    <a:cubicBezTo>
                      <a:pt x="21" y="10"/>
                      <a:pt x="25" y="1"/>
                      <a:pt x="24" y="1"/>
                    </a:cubicBezTo>
                    <a:cubicBezTo>
                      <a:pt x="24" y="0"/>
                      <a:pt x="20" y="7"/>
                      <a:pt x="17" y="13"/>
                    </a:cubicBezTo>
                    <a:cubicBezTo>
                      <a:pt x="14" y="21"/>
                      <a:pt x="10" y="21"/>
                      <a:pt x="7" y="32"/>
                    </a:cubicBezTo>
                    <a:cubicBezTo>
                      <a:pt x="6" y="36"/>
                      <a:pt x="3" y="45"/>
                      <a:pt x="0" y="48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41" name="Freeform 217"/>
              <p:cNvSpPr>
                <a:spLocks/>
              </p:cNvSpPr>
              <p:nvPr/>
            </p:nvSpPr>
            <p:spPr bwMode="auto">
              <a:xfrm>
                <a:off x="6546850" y="3016250"/>
                <a:ext cx="179388" cy="358775"/>
              </a:xfrm>
              <a:custGeom>
                <a:avLst/>
                <a:gdLst>
                  <a:gd name="T0" fmla="*/ 0 w 28"/>
                  <a:gd name="T1" fmla="*/ 2147483646 h 56"/>
                  <a:gd name="T2" fmla="*/ 492554601 w 28"/>
                  <a:gd name="T3" fmla="*/ 1436599167 h 56"/>
                  <a:gd name="T4" fmla="*/ 779876517 w 28"/>
                  <a:gd name="T5" fmla="*/ 779867936 h 56"/>
                  <a:gd name="T6" fmla="*/ 861965747 w 28"/>
                  <a:gd name="T7" fmla="*/ 410457820 h 56"/>
                  <a:gd name="T8" fmla="*/ 615691650 w 28"/>
                  <a:gd name="T9" fmla="*/ 1067189051 h 56"/>
                  <a:gd name="T10" fmla="*/ 41047818 w 28"/>
                  <a:gd name="T11" fmla="*/ 2134378102 h 56"/>
                  <a:gd name="T12" fmla="*/ 0 w 28"/>
                  <a:gd name="T13" fmla="*/ 2147483646 h 5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8" h="56">
                    <a:moveTo>
                      <a:pt x="0" y="56"/>
                    </a:moveTo>
                    <a:cubicBezTo>
                      <a:pt x="4" y="51"/>
                      <a:pt x="5" y="42"/>
                      <a:pt x="12" y="35"/>
                    </a:cubicBezTo>
                    <a:cubicBezTo>
                      <a:pt x="17" y="30"/>
                      <a:pt x="18" y="25"/>
                      <a:pt x="19" y="19"/>
                    </a:cubicBezTo>
                    <a:cubicBezTo>
                      <a:pt x="20" y="18"/>
                      <a:pt x="28" y="0"/>
                      <a:pt x="21" y="10"/>
                    </a:cubicBezTo>
                    <a:cubicBezTo>
                      <a:pt x="18" y="15"/>
                      <a:pt x="16" y="20"/>
                      <a:pt x="15" y="26"/>
                    </a:cubicBezTo>
                    <a:cubicBezTo>
                      <a:pt x="12" y="35"/>
                      <a:pt x="4" y="36"/>
                      <a:pt x="1" y="52"/>
                    </a:cubicBezTo>
                    <a:cubicBezTo>
                      <a:pt x="1" y="54"/>
                      <a:pt x="0" y="55"/>
                      <a:pt x="0" y="56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42" name="Freeform 218"/>
              <p:cNvSpPr>
                <a:spLocks/>
              </p:cNvSpPr>
              <p:nvPr/>
            </p:nvSpPr>
            <p:spPr bwMode="auto">
              <a:xfrm>
                <a:off x="6483350" y="3028950"/>
                <a:ext cx="185738" cy="409575"/>
              </a:xfrm>
              <a:custGeom>
                <a:avLst/>
                <a:gdLst>
                  <a:gd name="T0" fmla="*/ 246128469 w 29"/>
                  <a:gd name="T1" fmla="*/ 2006795907 h 64"/>
                  <a:gd name="T2" fmla="*/ 738379002 w 29"/>
                  <a:gd name="T3" fmla="*/ 819098803 h 64"/>
                  <a:gd name="T4" fmla="*/ 574295491 w 29"/>
                  <a:gd name="T5" fmla="*/ 901007404 h 64"/>
                  <a:gd name="T6" fmla="*/ 205105990 w 29"/>
                  <a:gd name="T7" fmla="*/ 1679155106 h 64"/>
                  <a:gd name="T8" fmla="*/ 0 w 29"/>
                  <a:gd name="T9" fmla="*/ 2147483646 h 64"/>
                  <a:gd name="T10" fmla="*/ 246128469 w 29"/>
                  <a:gd name="T11" fmla="*/ 2006795907 h 6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9" h="64">
                    <a:moveTo>
                      <a:pt x="6" y="49"/>
                    </a:moveTo>
                    <a:cubicBezTo>
                      <a:pt x="9" y="36"/>
                      <a:pt x="11" y="32"/>
                      <a:pt x="18" y="20"/>
                    </a:cubicBezTo>
                    <a:cubicBezTo>
                      <a:pt x="29" y="0"/>
                      <a:pt x="19" y="11"/>
                      <a:pt x="14" y="22"/>
                    </a:cubicBezTo>
                    <a:cubicBezTo>
                      <a:pt x="10" y="29"/>
                      <a:pt x="7" y="32"/>
                      <a:pt x="5" y="41"/>
                    </a:cubicBezTo>
                    <a:cubicBezTo>
                      <a:pt x="5" y="43"/>
                      <a:pt x="0" y="64"/>
                      <a:pt x="0" y="64"/>
                    </a:cubicBezTo>
                    <a:cubicBezTo>
                      <a:pt x="2" y="59"/>
                      <a:pt x="5" y="51"/>
                      <a:pt x="6" y="49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290" name="组合 249"/>
            <p:cNvGrpSpPr>
              <a:grpSpLocks/>
            </p:cNvGrpSpPr>
            <p:nvPr/>
          </p:nvGrpSpPr>
          <p:grpSpPr bwMode="auto">
            <a:xfrm>
              <a:off x="275769" y="5063446"/>
              <a:ext cx="1725613" cy="1751012"/>
              <a:chOff x="5610225" y="2894013"/>
              <a:chExt cx="1725613" cy="1751012"/>
            </a:xfrm>
          </p:grpSpPr>
          <p:sp>
            <p:nvSpPr>
              <p:cNvPr id="4291" name="Freeform 138"/>
              <p:cNvSpPr>
                <a:spLocks/>
              </p:cNvSpPr>
              <p:nvPr/>
            </p:nvSpPr>
            <p:spPr bwMode="auto">
              <a:xfrm>
                <a:off x="6137275" y="3362325"/>
                <a:ext cx="1198563" cy="1282700"/>
              </a:xfrm>
              <a:custGeom>
                <a:avLst/>
                <a:gdLst>
                  <a:gd name="T0" fmla="*/ 1314586462 w 187"/>
                  <a:gd name="T1" fmla="*/ 2147483646 h 200"/>
                  <a:gd name="T2" fmla="*/ 1396748917 w 187"/>
                  <a:gd name="T3" fmla="*/ 2147483646 h 200"/>
                  <a:gd name="T4" fmla="*/ 2012957716 w 187"/>
                  <a:gd name="T5" fmla="*/ 2147483646 h 200"/>
                  <a:gd name="T6" fmla="*/ 2147483646 w 187"/>
                  <a:gd name="T7" fmla="*/ 2147483646 h 200"/>
                  <a:gd name="T8" fmla="*/ 2147483646 w 187"/>
                  <a:gd name="T9" fmla="*/ 1933253373 h 200"/>
                  <a:gd name="T10" fmla="*/ 2147483646 w 187"/>
                  <a:gd name="T11" fmla="*/ 534731976 h 200"/>
                  <a:gd name="T12" fmla="*/ 2147483646 w 187"/>
                  <a:gd name="T13" fmla="*/ 452466012 h 200"/>
                  <a:gd name="T14" fmla="*/ 2147483646 w 187"/>
                  <a:gd name="T15" fmla="*/ 658127716 h 200"/>
                  <a:gd name="T16" fmla="*/ 2147483646 w 187"/>
                  <a:gd name="T17" fmla="*/ 1110593728 h 200"/>
                  <a:gd name="T18" fmla="*/ 2147483646 w 187"/>
                  <a:gd name="T19" fmla="*/ 1933253373 h 200"/>
                  <a:gd name="T20" fmla="*/ 2147483646 w 187"/>
                  <a:gd name="T21" fmla="*/ 2147483646 h 200"/>
                  <a:gd name="T22" fmla="*/ 2147483646 w 187"/>
                  <a:gd name="T23" fmla="*/ 2147483646 h 200"/>
                  <a:gd name="T24" fmla="*/ 2147483646 w 187"/>
                  <a:gd name="T25" fmla="*/ 2147483646 h 200"/>
                  <a:gd name="T26" fmla="*/ 2147483646 w 187"/>
                  <a:gd name="T27" fmla="*/ 2147483646 h 200"/>
                  <a:gd name="T28" fmla="*/ 2147483646 w 187"/>
                  <a:gd name="T29" fmla="*/ 2147483646 h 200"/>
                  <a:gd name="T30" fmla="*/ 2147483646 w 187"/>
                  <a:gd name="T31" fmla="*/ 2147483646 h 200"/>
                  <a:gd name="T32" fmla="*/ 2147483646 w 187"/>
                  <a:gd name="T33" fmla="*/ 2147483646 h 200"/>
                  <a:gd name="T34" fmla="*/ 2147483646 w 187"/>
                  <a:gd name="T35" fmla="*/ 2147483646 h 200"/>
                  <a:gd name="T36" fmla="*/ 1766470351 w 187"/>
                  <a:gd name="T37" fmla="*/ 2147483646 h 200"/>
                  <a:gd name="T38" fmla="*/ 1068099097 w 187"/>
                  <a:gd name="T39" fmla="*/ 2147483646 h 200"/>
                  <a:gd name="T40" fmla="*/ 616208799 w 187"/>
                  <a:gd name="T41" fmla="*/ 2147483646 h 200"/>
                  <a:gd name="T42" fmla="*/ 82162455 w 187"/>
                  <a:gd name="T43" fmla="*/ 2147483646 h 200"/>
                  <a:gd name="T44" fmla="*/ 903774187 w 187"/>
                  <a:gd name="T45" fmla="*/ 2147483646 h 200"/>
                  <a:gd name="T46" fmla="*/ 1027021074 w 187"/>
                  <a:gd name="T47" fmla="*/ 2147483646 h 200"/>
                  <a:gd name="T48" fmla="*/ 1314586462 w 187"/>
                  <a:gd name="T49" fmla="*/ 2147483646 h 200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187" h="200">
                    <a:moveTo>
                      <a:pt x="32" y="74"/>
                    </a:moveTo>
                    <a:cubicBezTo>
                      <a:pt x="34" y="74"/>
                      <a:pt x="34" y="74"/>
                      <a:pt x="34" y="74"/>
                    </a:cubicBezTo>
                    <a:cubicBezTo>
                      <a:pt x="49" y="66"/>
                      <a:pt x="44" y="72"/>
                      <a:pt x="49" y="67"/>
                    </a:cubicBezTo>
                    <a:cubicBezTo>
                      <a:pt x="52" y="65"/>
                      <a:pt x="56" y="64"/>
                      <a:pt x="59" y="63"/>
                    </a:cubicBezTo>
                    <a:cubicBezTo>
                      <a:pt x="53" y="58"/>
                      <a:pt x="60" y="52"/>
                      <a:pt x="64" y="47"/>
                    </a:cubicBezTo>
                    <a:cubicBezTo>
                      <a:pt x="69" y="40"/>
                      <a:pt x="90" y="22"/>
                      <a:pt x="98" y="13"/>
                    </a:cubicBezTo>
                    <a:cubicBezTo>
                      <a:pt x="110" y="0"/>
                      <a:pt x="139" y="2"/>
                      <a:pt x="141" y="11"/>
                    </a:cubicBezTo>
                    <a:cubicBezTo>
                      <a:pt x="141" y="13"/>
                      <a:pt x="141" y="15"/>
                      <a:pt x="140" y="16"/>
                    </a:cubicBezTo>
                    <a:cubicBezTo>
                      <a:pt x="149" y="15"/>
                      <a:pt x="158" y="20"/>
                      <a:pt x="163" y="27"/>
                    </a:cubicBezTo>
                    <a:cubicBezTo>
                      <a:pt x="170" y="36"/>
                      <a:pt x="166" y="36"/>
                      <a:pt x="176" y="47"/>
                    </a:cubicBezTo>
                    <a:cubicBezTo>
                      <a:pt x="179" y="51"/>
                      <a:pt x="187" y="58"/>
                      <a:pt x="184" y="64"/>
                    </a:cubicBezTo>
                    <a:cubicBezTo>
                      <a:pt x="183" y="66"/>
                      <a:pt x="181" y="67"/>
                      <a:pt x="178" y="68"/>
                    </a:cubicBezTo>
                    <a:cubicBezTo>
                      <a:pt x="175" y="70"/>
                      <a:pt x="170" y="99"/>
                      <a:pt x="153" y="106"/>
                    </a:cubicBezTo>
                    <a:cubicBezTo>
                      <a:pt x="143" y="111"/>
                      <a:pt x="126" y="108"/>
                      <a:pt x="115" y="106"/>
                    </a:cubicBezTo>
                    <a:cubicBezTo>
                      <a:pt x="128" y="116"/>
                      <a:pt x="133" y="133"/>
                      <a:pt x="131" y="149"/>
                    </a:cubicBezTo>
                    <a:cubicBezTo>
                      <a:pt x="129" y="161"/>
                      <a:pt x="119" y="167"/>
                      <a:pt x="109" y="169"/>
                    </a:cubicBezTo>
                    <a:cubicBezTo>
                      <a:pt x="111" y="172"/>
                      <a:pt x="111" y="176"/>
                      <a:pt x="108" y="178"/>
                    </a:cubicBezTo>
                    <a:cubicBezTo>
                      <a:pt x="101" y="184"/>
                      <a:pt x="91" y="188"/>
                      <a:pt x="83" y="192"/>
                    </a:cubicBezTo>
                    <a:cubicBezTo>
                      <a:pt x="65" y="200"/>
                      <a:pt x="60" y="196"/>
                      <a:pt x="43" y="191"/>
                    </a:cubicBezTo>
                    <a:cubicBezTo>
                      <a:pt x="36" y="189"/>
                      <a:pt x="31" y="184"/>
                      <a:pt x="26" y="178"/>
                    </a:cubicBezTo>
                    <a:cubicBezTo>
                      <a:pt x="23" y="182"/>
                      <a:pt x="18" y="179"/>
                      <a:pt x="15" y="176"/>
                    </a:cubicBezTo>
                    <a:cubicBezTo>
                      <a:pt x="7" y="168"/>
                      <a:pt x="0" y="157"/>
                      <a:pt x="2" y="145"/>
                    </a:cubicBezTo>
                    <a:cubicBezTo>
                      <a:pt x="6" y="131"/>
                      <a:pt x="11" y="114"/>
                      <a:pt x="22" y="104"/>
                    </a:cubicBezTo>
                    <a:cubicBezTo>
                      <a:pt x="28" y="99"/>
                      <a:pt x="33" y="97"/>
                      <a:pt x="25" y="83"/>
                    </a:cubicBezTo>
                    <a:cubicBezTo>
                      <a:pt x="27" y="79"/>
                      <a:pt x="29" y="77"/>
                      <a:pt x="32" y="74"/>
                    </a:cubicBezTo>
                    <a:close/>
                  </a:path>
                </a:pathLst>
              </a:custGeom>
              <a:solidFill>
                <a:srgbClr val="8500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92" name="Freeform 139"/>
              <p:cNvSpPr>
                <a:spLocks/>
              </p:cNvSpPr>
              <p:nvPr/>
            </p:nvSpPr>
            <p:spPr bwMode="auto">
              <a:xfrm>
                <a:off x="6392863" y="2951163"/>
                <a:ext cx="584200" cy="898525"/>
              </a:xfrm>
              <a:custGeom>
                <a:avLst/>
                <a:gdLst>
                  <a:gd name="T0" fmla="*/ 247283514 w 91"/>
                  <a:gd name="T1" fmla="*/ 2147483646 h 140"/>
                  <a:gd name="T2" fmla="*/ 0 w 91"/>
                  <a:gd name="T3" fmla="*/ 2059560497 h 140"/>
                  <a:gd name="T4" fmla="*/ 370922062 w 91"/>
                  <a:gd name="T5" fmla="*/ 1029780248 h 140"/>
                  <a:gd name="T6" fmla="*/ 494560609 w 91"/>
                  <a:gd name="T7" fmla="*/ 947398342 h 140"/>
                  <a:gd name="T8" fmla="*/ 535775598 w 91"/>
                  <a:gd name="T9" fmla="*/ 865016436 h 140"/>
                  <a:gd name="T10" fmla="*/ 1112766185 w 91"/>
                  <a:gd name="T11" fmla="*/ 370718579 h 140"/>
                  <a:gd name="T12" fmla="*/ 1524903235 w 91"/>
                  <a:gd name="T13" fmla="*/ 453100485 h 140"/>
                  <a:gd name="T14" fmla="*/ 2147483646 w 91"/>
                  <a:gd name="T15" fmla="*/ 41190953 h 140"/>
                  <a:gd name="T16" fmla="*/ 2147483646 w 91"/>
                  <a:gd name="T17" fmla="*/ 576679763 h 140"/>
                  <a:gd name="T18" fmla="*/ 2147483646 w 91"/>
                  <a:gd name="T19" fmla="*/ 906207389 h 140"/>
                  <a:gd name="T20" fmla="*/ 2147483646 w 91"/>
                  <a:gd name="T21" fmla="*/ 1153353108 h 140"/>
                  <a:gd name="T22" fmla="*/ 2147483646 w 91"/>
                  <a:gd name="T23" fmla="*/ 1441689781 h 140"/>
                  <a:gd name="T24" fmla="*/ 2147483646 w 91"/>
                  <a:gd name="T25" fmla="*/ 1730032871 h 140"/>
                  <a:gd name="T26" fmla="*/ 2147483646 w 91"/>
                  <a:gd name="T27" fmla="*/ 2147483646 h 140"/>
                  <a:gd name="T28" fmla="*/ 2147483646 w 91"/>
                  <a:gd name="T29" fmla="*/ 2147483646 h 140"/>
                  <a:gd name="T30" fmla="*/ 2147483646 w 91"/>
                  <a:gd name="T31" fmla="*/ 2147483646 h 140"/>
                  <a:gd name="T32" fmla="*/ 2147483646 w 91"/>
                  <a:gd name="T33" fmla="*/ 2147483646 h 140"/>
                  <a:gd name="T34" fmla="*/ 1730971760 w 91"/>
                  <a:gd name="T35" fmla="*/ 2147483646 h 140"/>
                  <a:gd name="T36" fmla="*/ 906697659 w 91"/>
                  <a:gd name="T37" fmla="*/ 2147483646 h 140"/>
                  <a:gd name="T38" fmla="*/ 494560609 w 91"/>
                  <a:gd name="T39" fmla="*/ 2147483646 h 140"/>
                  <a:gd name="T40" fmla="*/ 247283514 w 91"/>
                  <a:gd name="T41" fmla="*/ 2147483646 h 140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91" h="140">
                    <a:moveTo>
                      <a:pt x="6" y="87"/>
                    </a:moveTo>
                    <a:cubicBezTo>
                      <a:pt x="3" y="76"/>
                      <a:pt x="0" y="61"/>
                      <a:pt x="0" y="50"/>
                    </a:cubicBezTo>
                    <a:cubicBezTo>
                      <a:pt x="0" y="39"/>
                      <a:pt x="3" y="33"/>
                      <a:pt x="9" y="25"/>
                    </a:cubicBezTo>
                    <a:cubicBezTo>
                      <a:pt x="10" y="24"/>
                      <a:pt x="11" y="23"/>
                      <a:pt x="12" y="23"/>
                    </a:cubicBezTo>
                    <a:cubicBezTo>
                      <a:pt x="12" y="22"/>
                      <a:pt x="13" y="21"/>
                      <a:pt x="13" y="21"/>
                    </a:cubicBezTo>
                    <a:cubicBezTo>
                      <a:pt x="15" y="15"/>
                      <a:pt x="22" y="9"/>
                      <a:pt x="27" y="9"/>
                    </a:cubicBezTo>
                    <a:cubicBezTo>
                      <a:pt x="31" y="9"/>
                      <a:pt x="34" y="9"/>
                      <a:pt x="37" y="11"/>
                    </a:cubicBezTo>
                    <a:cubicBezTo>
                      <a:pt x="41" y="5"/>
                      <a:pt x="48" y="2"/>
                      <a:pt x="55" y="1"/>
                    </a:cubicBezTo>
                    <a:cubicBezTo>
                      <a:pt x="65" y="0"/>
                      <a:pt x="74" y="5"/>
                      <a:pt x="80" y="14"/>
                    </a:cubicBezTo>
                    <a:cubicBezTo>
                      <a:pt x="82" y="16"/>
                      <a:pt x="83" y="19"/>
                      <a:pt x="83" y="22"/>
                    </a:cubicBezTo>
                    <a:cubicBezTo>
                      <a:pt x="83" y="24"/>
                      <a:pt x="82" y="26"/>
                      <a:pt x="82" y="28"/>
                    </a:cubicBezTo>
                    <a:cubicBezTo>
                      <a:pt x="82" y="31"/>
                      <a:pt x="82" y="33"/>
                      <a:pt x="82" y="35"/>
                    </a:cubicBezTo>
                    <a:cubicBezTo>
                      <a:pt x="85" y="36"/>
                      <a:pt x="88" y="38"/>
                      <a:pt x="90" y="42"/>
                    </a:cubicBezTo>
                    <a:cubicBezTo>
                      <a:pt x="91" y="45"/>
                      <a:pt x="91" y="50"/>
                      <a:pt x="90" y="53"/>
                    </a:cubicBezTo>
                    <a:cubicBezTo>
                      <a:pt x="89" y="58"/>
                      <a:pt x="88" y="63"/>
                      <a:pt x="84" y="67"/>
                    </a:cubicBezTo>
                    <a:cubicBezTo>
                      <a:pt x="81" y="70"/>
                      <a:pt x="77" y="73"/>
                      <a:pt x="72" y="74"/>
                    </a:cubicBezTo>
                    <a:cubicBezTo>
                      <a:pt x="70" y="74"/>
                      <a:pt x="66" y="75"/>
                      <a:pt x="65" y="75"/>
                    </a:cubicBezTo>
                    <a:cubicBezTo>
                      <a:pt x="57" y="82"/>
                      <a:pt x="49" y="89"/>
                      <a:pt x="42" y="97"/>
                    </a:cubicBezTo>
                    <a:cubicBezTo>
                      <a:pt x="36" y="104"/>
                      <a:pt x="27" y="113"/>
                      <a:pt x="22" y="121"/>
                    </a:cubicBezTo>
                    <a:cubicBezTo>
                      <a:pt x="12" y="140"/>
                      <a:pt x="12" y="140"/>
                      <a:pt x="12" y="140"/>
                    </a:cubicBezTo>
                    <a:cubicBezTo>
                      <a:pt x="13" y="125"/>
                      <a:pt x="9" y="101"/>
                      <a:pt x="6" y="87"/>
                    </a:cubicBezTo>
                    <a:close/>
                  </a:path>
                </a:pathLst>
              </a:custGeom>
              <a:solidFill>
                <a:srgbClr val="8500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93" name="Freeform 141"/>
              <p:cNvSpPr>
                <a:spLocks/>
              </p:cNvSpPr>
              <p:nvPr/>
            </p:nvSpPr>
            <p:spPr bwMode="auto">
              <a:xfrm>
                <a:off x="5610225" y="3138488"/>
                <a:ext cx="854075" cy="1314450"/>
              </a:xfrm>
              <a:custGeom>
                <a:avLst/>
                <a:gdLst>
                  <a:gd name="T0" fmla="*/ 989693120 w 133"/>
                  <a:gd name="T1" fmla="*/ 1562297562 h 205"/>
                  <a:gd name="T2" fmla="*/ 948453498 w 133"/>
                  <a:gd name="T3" fmla="*/ 1192283093 h 205"/>
                  <a:gd name="T4" fmla="*/ 1525776090 w 133"/>
                  <a:gd name="T5" fmla="*/ 575581625 h 205"/>
                  <a:gd name="T6" fmla="*/ 2147483646 w 133"/>
                  <a:gd name="T7" fmla="*/ 452241331 h 205"/>
                  <a:gd name="T8" fmla="*/ 2147483646 w 133"/>
                  <a:gd name="T9" fmla="*/ 370020881 h 205"/>
                  <a:gd name="T10" fmla="*/ 2147483646 w 133"/>
                  <a:gd name="T11" fmla="*/ 1562297562 h 205"/>
                  <a:gd name="T12" fmla="*/ 2147483646 w 133"/>
                  <a:gd name="T13" fmla="*/ 2147483646 h 205"/>
                  <a:gd name="T14" fmla="*/ 2147483646 w 133"/>
                  <a:gd name="T15" fmla="*/ 2147483646 h 205"/>
                  <a:gd name="T16" fmla="*/ 2147483646 w 133"/>
                  <a:gd name="T17" fmla="*/ 2147483646 h 205"/>
                  <a:gd name="T18" fmla="*/ 2147483646 w 133"/>
                  <a:gd name="T19" fmla="*/ 2147483646 h 205"/>
                  <a:gd name="T20" fmla="*/ 2147483646 w 133"/>
                  <a:gd name="T21" fmla="*/ 2147483646 h 205"/>
                  <a:gd name="T22" fmla="*/ 2147483646 w 133"/>
                  <a:gd name="T23" fmla="*/ 2147483646 h 205"/>
                  <a:gd name="T24" fmla="*/ 2147483646 w 133"/>
                  <a:gd name="T25" fmla="*/ 2147483646 h 205"/>
                  <a:gd name="T26" fmla="*/ 2147483646 w 133"/>
                  <a:gd name="T27" fmla="*/ 2147483646 h 205"/>
                  <a:gd name="T28" fmla="*/ 907220298 w 133"/>
                  <a:gd name="T29" fmla="*/ 2147483646 h 205"/>
                  <a:gd name="T30" fmla="*/ 907220298 w 133"/>
                  <a:gd name="T31" fmla="*/ 2147483646 h 205"/>
                  <a:gd name="T32" fmla="*/ 0 w 133"/>
                  <a:gd name="T33" fmla="*/ 2147483646 h 205"/>
                  <a:gd name="T34" fmla="*/ 453610149 w 133"/>
                  <a:gd name="T35" fmla="*/ 2147483646 h 205"/>
                  <a:gd name="T36" fmla="*/ 742268234 w 133"/>
                  <a:gd name="T37" fmla="*/ 2147483646 h 205"/>
                  <a:gd name="T38" fmla="*/ 1360824026 w 133"/>
                  <a:gd name="T39" fmla="*/ 2147483646 h 205"/>
                  <a:gd name="T40" fmla="*/ 618555792 w 133"/>
                  <a:gd name="T41" fmla="*/ 2147483646 h 205"/>
                  <a:gd name="T42" fmla="*/ 989693120 w 133"/>
                  <a:gd name="T43" fmla="*/ 1562297562 h 205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133" h="205">
                    <a:moveTo>
                      <a:pt x="24" y="38"/>
                    </a:moveTo>
                    <a:cubicBezTo>
                      <a:pt x="21" y="36"/>
                      <a:pt x="22" y="32"/>
                      <a:pt x="23" y="29"/>
                    </a:cubicBezTo>
                    <a:cubicBezTo>
                      <a:pt x="27" y="21"/>
                      <a:pt x="31" y="19"/>
                      <a:pt x="37" y="14"/>
                    </a:cubicBezTo>
                    <a:cubicBezTo>
                      <a:pt x="43" y="9"/>
                      <a:pt x="49" y="9"/>
                      <a:pt x="55" y="11"/>
                    </a:cubicBezTo>
                    <a:cubicBezTo>
                      <a:pt x="61" y="5"/>
                      <a:pt x="79" y="0"/>
                      <a:pt x="87" y="9"/>
                    </a:cubicBezTo>
                    <a:cubicBezTo>
                      <a:pt x="95" y="19"/>
                      <a:pt x="99" y="29"/>
                      <a:pt x="109" y="38"/>
                    </a:cubicBezTo>
                    <a:cubicBezTo>
                      <a:pt x="118" y="46"/>
                      <a:pt x="123" y="69"/>
                      <a:pt x="122" y="81"/>
                    </a:cubicBezTo>
                    <a:cubicBezTo>
                      <a:pt x="122" y="85"/>
                      <a:pt x="126" y="95"/>
                      <a:pt x="124" y="97"/>
                    </a:cubicBezTo>
                    <a:cubicBezTo>
                      <a:pt x="128" y="102"/>
                      <a:pt x="133" y="106"/>
                      <a:pt x="128" y="109"/>
                    </a:cubicBezTo>
                    <a:cubicBezTo>
                      <a:pt x="115" y="121"/>
                      <a:pt x="115" y="121"/>
                      <a:pt x="115" y="121"/>
                    </a:cubicBezTo>
                    <a:cubicBezTo>
                      <a:pt x="119" y="131"/>
                      <a:pt x="109" y="142"/>
                      <a:pt x="102" y="147"/>
                    </a:cubicBezTo>
                    <a:cubicBezTo>
                      <a:pt x="95" y="151"/>
                      <a:pt x="92" y="179"/>
                      <a:pt x="85" y="188"/>
                    </a:cubicBezTo>
                    <a:cubicBezTo>
                      <a:pt x="81" y="193"/>
                      <a:pt x="74" y="200"/>
                      <a:pt x="67" y="194"/>
                    </a:cubicBezTo>
                    <a:cubicBezTo>
                      <a:pt x="64" y="197"/>
                      <a:pt x="59" y="199"/>
                      <a:pt x="55" y="200"/>
                    </a:cubicBezTo>
                    <a:cubicBezTo>
                      <a:pt x="40" y="205"/>
                      <a:pt x="27" y="193"/>
                      <a:pt x="22" y="180"/>
                    </a:cubicBezTo>
                    <a:cubicBezTo>
                      <a:pt x="21" y="177"/>
                      <a:pt x="21" y="175"/>
                      <a:pt x="22" y="172"/>
                    </a:cubicBezTo>
                    <a:cubicBezTo>
                      <a:pt x="11" y="172"/>
                      <a:pt x="1" y="157"/>
                      <a:pt x="0" y="147"/>
                    </a:cubicBezTo>
                    <a:cubicBezTo>
                      <a:pt x="0" y="137"/>
                      <a:pt x="10" y="127"/>
                      <a:pt x="11" y="126"/>
                    </a:cubicBezTo>
                    <a:cubicBezTo>
                      <a:pt x="10" y="120"/>
                      <a:pt x="15" y="112"/>
                      <a:pt x="18" y="108"/>
                    </a:cubicBezTo>
                    <a:cubicBezTo>
                      <a:pt x="23" y="102"/>
                      <a:pt x="25" y="100"/>
                      <a:pt x="33" y="99"/>
                    </a:cubicBezTo>
                    <a:cubicBezTo>
                      <a:pt x="16" y="91"/>
                      <a:pt x="18" y="75"/>
                      <a:pt x="15" y="69"/>
                    </a:cubicBezTo>
                    <a:cubicBezTo>
                      <a:pt x="10" y="57"/>
                      <a:pt x="16" y="47"/>
                      <a:pt x="24" y="38"/>
                    </a:cubicBezTo>
                    <a:close/>
                  </a:path>
                </a:pathLst>
              </a:custGeom>
              <a:solidFill>
                <a:srgbClr val="8500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94" name="Freeform 146"/>
              <p:cNvSpPr>
                <a:spLocks/>
              </p:cNvSpPr>
              <p:nvPr/>
            </p:nvSpPr>
            <p:spPr bwMode="auto">
              <a:xfrm>
                <a:off x="6129338" y="2990850"/>
                <a:ext cx="109538" cy="114300"/>
              </a:xfrm>
              <a:custGeom>
                <a:avLst/>
                <a:gdLst>
                  <a:gd name="T0" fmla="*/ 83036247 w 17"/>
                  <a:gd name="T1" fmla="*/ 161290000 h 18"/>
                  <a:gd name="T2" fmla="*/ 581247288 w 17"/>
                  <a:gd name="T3" fmla="*/ 120967500 h 18"/>
                  <a:gd name="T4" fmla="*/ 581247288 w 17"/>
                  <a:gd name="T5" fmla="*/ 604837500 h 18"/>
                  <a:gd name="T6" fmla="*/ 124551149 w 17"/>
                  <a:gd name="T7" fmla="*/ 604837500 h 18"/>
                  <a:gd name="T8" fmla="*/ 83036247 w 17"/>
                  <a:gd name="T9" fmla="*/ 161290000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7" h="18">
                    <a:moveTo>
                      <a:pt x="2" y="4"/>
                    </a:moveTo>
                    <a:cubicBezTo>
                      <a:pt x="5" y="1"/>
                      <a:pt x="10" y="0"/>
                      <a:pt x="14" y="3"/>
                    </a:cubicBezTo>
                    <a:cubicBezTo>
                      <a:pt x="17" y="6"/>
                      <a:pt x="17" y="12"/>
                      <a:pt x="14" y="15"/>
                    </a:cubicBezTo>
                    <a:cubicBezTo>
                      <a:pt x="12" y="18"/>
                      <a:pt x="7" y="18"/>
                      <a:pt x="3" y="15"/>
                    </a:cubicBezTo>
                    <a:cubicBezTo>
                      <a:pt x="0" y="12"/>
                      <a:pt x="0" y="7"/>
                      <a:pt x="2" y="4"/>
                    </a:cubicBezTo>
                    <a:close/>
                  </a:path>
                </a:pathLst>
              </a:custGeom>
              <a:solidFill>
                <a:srgbClr val="F39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95" name="Freeform 147"/>
              <p:cNvSpPr>
                <a:spLocks/>
              </p:cNvSpPr>
              <p:nvPr/>
            </p:nvSpPr>
            <p:spPr bwMode="auto">
              <a:xfrm>
                <a:off x="6137275" y="2997200"/>
                <a:ext cx="88900" cy="95250"/>
              </a:xfrm>
              <a:custGeom>
                <a:avLst/>
                <a:gdLst>
                  <a:gd name="T0" fmla="*/ 120967500 w 14"/>
                  <a:gd name="T1" fmla="*/ 120967500 h 15"/>
                  <a:gd name="T2" fmla="*/ 443547500 w 14"/>
                  <a:gd name="T3" fmla="*/ 120967500 h 15"/>
                  <a:gd name="T4" fmla="*/ 483870000 w 14"/>
                  <a:gd name="T5" fmla="*/ 483870000 h 15"/>
                  <a:gd name="T6" fmla="*/ 120967500 w 14"/>
                  <a:gd name="T7" fmla="*/ 483870000 h 15"/>
                  <a:gd name="T8" fmla="*/ 120967500 w 14"/>
                  <a:gd name="T9" fmla="*/ 120967500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" h="15">
                    <a:moveTo>
                      <a:pt x="3" y="3"/>
                    </a:moveTo>
                    <a:cubicBezTo>
                      <a:pt x="5" y="1"/>
                      <a:pt x="9" y="0"/>
                      <a:pt x="11" y="3"/>
                    </a:cubicBezTo>
                    <a:cubicBezTo>
                      <a:pt x="14" y="5"/>
                      <a:pt x="14" y="9"/>
                      <a:pt x="12" y="12"/>
                    </a:cubicBezTo>
                    <a:cubicBezTo>
                      <a:pt x="10" y="15"/>
                      <a:pt x="6" y="15"/>
                      <a:pt x="3" y="12"/>
                    </a:cubicBezTo>
                    <a:cubicBezTo>
                      <a:pt x="1" y="10"/>
                      <a:pt x="0" y="6"/>
                      <a:pt x="3" y="3"/>
                    </a:cubicBezTo>
                    <a:close/>
                  </a:path>
                </a:pathLst>
              </a:custGeom>
              <a:solidFill>
                <a:srgbClr val="FED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96" name="Freeform 148"/>
              <p:cNvSpPr>
                <a:spLocks/>
              </p:cNvSpPr>
              <p:nvPr/>
            </p:nvSpPr>
            <p:spPr bwMode="auto">
              <a:xfrm>
                <a:off x="6156325" y="2894013"/>
                <a:ext cx="107950" cy="109537"/>
              </a:xfrm>
              <a:custGeom>
                <a:avLst/>
                <a:gdLst>
                  <a:gd name="T0" fmla="*/ 120967500 w 17"/>
                  <a:gd name="T1" fmla="*/ 124550012 h 17"/>
                  <a:gd name="T2" fmla="*/ 524192500 w 17"/>
                  <a:gd name="T3" fmla="*/ 83035489 h 17"/>
                  <a:gd name="T4" fmla="*/ 564515000 w 17"/>
                  <a:gd name="T5" fmla="*/ 539721016 h 17"/>
                  <a:gd name="T6" fmla="*/ 120967500 w 17"/>
                  <a:gd name="T7" fmla="*/ 581235539 h 17"/>
                  <a:gd name="T8" fmla="*/ 120967500 w 17"/>
                  <a:gd name="T9" fmla="*/ 124550012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3" y="3"/>
                    </a:moveTo>
                    <a:cubicBezTo>
                      <a:pt x="5" y="0"/>
                      <a:pt x="10" y="0"/>
                      <a:pt x="13" y="2"/>
                    </a:cubicBezTo>
                    <a:cubicBezTo>
                      <a:pt x="16" y="5"/>
                      <a:pt x="17" y="10"/>
                      <a:pt x="14" y="13"/>
                    </a:cubicBezTo>
                    <a:cubicBezTo>
                      <a:pt x="11" y="16"/>
                      <a:pt x="6" y="17"/>
                      <a:pt x="3" y="14"/>
                    </a:cubicBezTo>
                    <a:cubicBezTo>
                      <a:pt x="0" y="11"/>
                      <a:pt x="0" y="6"/>
                      <a:pt x="3" y="3"/>
                    </a:cubicBezTo>
                    <a:close/>
                  </a:path>
                </a:pathLst>
              </a:custGeom>
              <a:solidFill>
                <a:srgbClr val="F39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97" name="Freeform 149"/>
              <p:cNvSpPr>
                <a:spLocks/>
              </p:cNvSpPr>
              <p:nvPr/>
            </p:nvSpPr>
            <p:spPr bwMode="auto">
              <a:xfrm>
                <a:off x="6169025" y="2900363"/>
                <a:ext cx="76200" cy="77787"/>
              </a:xfrm>
              <a:custGeom>
                <a:avLst/>
                <a:gdLst>
                  <a:gd name="T0" fmla="*/ 80645000 w 12"/>
                  <a:gd name="T1" fmla="*/ 84042371 h 12"/>
                  <a:gd name="T2" fmla="*/ 362902500 w 12"/>
                  <a:gd name="T3" fmla="*/ 84042371 h 12"/>
                  <a:gd name="T4" fmla="*/ 403225000 w 12"/>
                  <a:gd name="T5" fmla="*/ 420198892 h 12"/>
                  <a:gd name="T6" fmla="*/ 80645000 w 12"/>
                  <a:gd name="T7" fmla="*/ 420198892 h 12"/>
                  <a:gd name="T8" fmla="*/ 80645000 w 12"/>
                  <a:gd name="T9" fmla="*/ 84042371 h 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2" y="2"/>
                    </a:moveTo>
                    <a:cubicBezTo>
                      <a:pt x="3" y="0"/>
                      <a:pt x="7" y="0"/>
                      <a:pt x="9" y="2"/>
                    </a:cubicBezTo>
                    <a:cubicBezTo>
                      <a:pt x="11" y="4"/>
                      <a:pt x="12" y="7"/>
                      <a:pt x="10" y="10"/>
                    </a:cubicBezTo>
                    <a:cubicBezTo>
                      <a:pt x="8" y="12"/>
                      <a:pt x="4" y="12"/>
                      <a:pt x="2" y="10"/>
                    </a:cubicBezTo>
                    <a:cubicBezTo>
                      <a:pt x="0" y="8"/>
                      <a:pt x="0" y="4"/>
                      <a:pt x="2" y="2"/>
                    </a:cubicBezTo>
                    <a:close/>
                  </a:path>
                </a:pathLst>
              </a:custGeom>
              <a:solidFill>
                <a:srgbClr val="FED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98" name="Freeform 150"/>
              <p:cNvSpPr>
                <a:spLocks/>
              </p:cNvSpPr>
              <p:nvPr/>
            </p:nvSpPr>
            <p:spPr bwMode="auto">
              <a:xfrm>
                <a:off x="6257925" y="2925763"/>
                <a:ext cx="103188" cy="103187"/>
              </a:xfrm>
              <a:custGeom>
                <a:avLst/>
                <a:gdLst>
                  <a:gd name="T0" fmla="*/ 124780089 w 16"/>
                  <a:gd name="T1" fmla="*/ 124778880 h 16"/>
                  <a:gd name="T2" fmla="*/ 540705120 w 16"/>
                  <a:gd name="T3" fmla="*/ 124778880 h 16"/>
                  <a:gd name="T4" fmla="*/ 540705120 w 16"/>
                  <a:gd name="T5" fmla="*/ 540693431 h 16"/>
                  <a:gd name="T6" fmla="*/ 124780089 w 16"/>
                  <a:gd name="T7" fmla="*/ 582290690 h 16"/>
                  <a:gd name="T8" fmla="*/ 124780089 w 16"/>
                  <a:gd name="T9" fmla="*/ 124778880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3" y="3"/>
                    </a:moveTo>
                    <a:cubicBezTo>
                      <a:pt x="5" y="0"/>
                      <a:pt x="10" y="0"/>
                      <a:pt x="13" y="3"/>
                    </a:cubicBezTo>
                    <a:cubicBezTo>
                      <a:pt x="16" y="6"/>
                      <a:pt x="16" y="10"/>
                      <a:pt x="13" y="13"/>
                    </a:cubicBezTo>
                    <a:cubicBezTo>
                      <a:pt x="11" y="16"/>
                      <a:pt x="6" y="16"/>
                      <a:pt x="3" y="14"/>
                    </a:cubicBezTo>
                    <a:cubicBezTo>
                      <a:pt x="0" y="11"/>
                      <a:pt x="0" y="6"/>
                      <a:pt x="3" y="3"/>
                    </a:cubicBezTo>
                    <a:close/>
                  </a:path>
                </a:pathLst>
              </a:custGeom>
              <a:solidFill>
                <a:srgbClr val="F39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99" name="Freeform 151"/>
              <p:cNvSpPr>
                <a:spLocks/>
              </p:cNvSpPr>
              <p:nvPr/>
            </p:nvSpPr>
            <p:spPr bwMode="auto">
              <a:xfrm>
                <a:off x="6276975" y="2938463"/>
                <a:ext cx="65088" cy="65087"/>
              </a:xfrm>
              <a:custGeom>
                <a:avLst/>
                <a:gdLst>
                  <a:gd name="T0" fmla="*/ 42365779 w 10"/>
                  <a:gd name="T1" fmla="*/ 84723748 h 10"/>
                  <a:gd name="T2" fmla="*/ 338913216 w 10"/>
                  <a:gd name="T3" fmla="*/ 42365128 h 10"/>
                  <a:gd name="T4" fmla="*/ 338913216 w 10"/>
                  <a:gd name="T5" fmla="*/ 338908009 h 10"/>
                  <a:gd name="T6" fmla="*/ 84731558 w 10"/>
                  <a:gd name="T7" fmla="*/ 338908009 h 10"/>
                  <a:gd name="T8" fmla="*/ 42365779 w 10"/>
                  <a:gd name="T9" fmla="*/ 84723748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1" y="2"/>
                    </a:moveTo>
                    <a:cubicBezTo>
                      <a:pt x="3" y="0"/>
                      <a:pt x="6" y="0"/>
                      <a:pt x="8" y="1"/>
                    </a:cubicBezTo>
                    <a:cubicBezTo>
                      <a:pt x="10" y="3"/>
                      <a:pt x="10" y="6"/>
                      <a:pt x="8" y="8"/>
                    </a:cubicBezTo>
                    <a:cubicBezTo>
                      <a:pt x="7" y="10"/>
                      <a:pt x="4" y="10"/>
                      <a:pt x="2" y="8"/>
                    </a:cubicBezTo>
                    <a:cubicBezTo>
                      <a:pt x="0" y="6"/>
                      <a:pt x="0" y="4"/>
                      <a:pt x="1" y="2"/>
                    </a:cubicBezTo>
                    <a:close/>
                  </a:path>
                </a:pathLst>
              </a:custGeom>
              <a:solidFill>
                <a:srgbClr val="FED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00" name="Freeform 152"/>
              <p:cNvSpPr>
                <a:spLocks/>
              </p:cNvSpPr>
              <p:nvPr/>
            </p:nvSpPr>
            <p:spPr bwMode="auto">
              <a:xfrm>
                <a:off x="6303963" y="3003550"/>
                <a:ext cx="107950" cy="107950"/>
              </a:xfrm>
              <a:custGeom>
                <a:avLst/>
                <a:gdLst>
                  <a:gd name="T0" fmla="*/ 120967500 w 17"/>
                  <a:gd name="T1" fmla="*/ 161290000 h 17"/>
                  <a:gd name="T2" fmla="*/ 524192500 w 17"/>
                  <a:gd name="T3" fmla="*/ 120967500 h 17"/>
                  <a:gd name="T4" fmla="*/ 564515000 w 17"/>
                  <a:gd name="T5" fmla="*/ 564515000 h 17"/>
                  <a:gd name="T6" fmla="*/ 161290000 w 17"/>
                  <a:gd name="T7" fmla="*/ 564515000 h 17"/>
                  <a:gd name="T8" fmla="*/ 120967500 w 17"/>
                  <a:gd name="T9" fmla="*/ 161290000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3" y="4"/>
                    </a:moveTo>
                    <a:cubicBezTo>
                      <a:pt x="6" y="1"/>
                      <a:pt x="10" y="0"/>
                      <a:pt x="13" y="3"/>
                    </a:cubicBezTo>
                    <a:cubicBezTo>
                      <a:pt x="16" y="6"/>
                      <a:pt x="17" y="11"/>
                      <a:pt x="14" y="14"/>
                    </a:cubicBezTo>
                    <a:cubicBezTo>
                      <a:pt x="11" y="17"/>
                      <a:pt x="7" y="17"/>
                      <a:pt x="4" y="14"/>
                    </a:cubicBezTo>
                    <a:cubicBezTo>
                      <a:pt x="1" y="12"/>
                      <a:pt x="0" y="7"/>
                      <a:pt x="3" y="4"/>
                    </a:cubicBezTo>
                    <a:close/>
                  </a:path>
                </a:pathLst>
              </a:custGeom>
              <a:solidFill>
                <a:srgbClr val="F39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01" name="Freeform 153"/>
              <p:cNvSpPr>
                <a:spLocks/>
              </p:cNvSpPr>
              <p:nvPr/>
            </p:nvSpPr>
            <p:spPr bwMode="auto">
              <a:xfrm>
                <a:off x="6323013" y="3009900"/>
                <a:ext cx="69850" cy="76200"/>
              </a:xfrm>
              <a:custGeom>
                <a:avLst/>
                <a:gdLst>
                  <a:gd name="T0" fmla="*/ 80645000 w 11"/>
                  <a:gd name="T1" fmla="*/ 120967500 h 12"/>
                  <a:gd name="T2" fmla="*/ 362902500 w 11"/>
                  <a:gd name="T3" fmla="*/ 80645000 h 12"/>
                  <a:gd name="T4" fmla="*/ 362902500 w 11"/>
                  <a:gd name="T5" fmla="*/ 403225000 h 12"/>
                  <a:gd name="T6" fmla="*/ 80645000 w 11"/>
                  <a:gd name="T7" fmla="*/ 403225000 h 12"/>
                  <a:gd name="T8" fmla="*/ 80645000 w 11"/>
                  <a:gd name="T9" fmla="*/ 120967500 h 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2" y="3"/>
                    </a:moveTo>
                    <a:cubicBezTo>
                      <a:pt x="3" y="0"/>
                      <a:pt x="7" y="0"/>
                      <a:pt x="9" y="2"/>
                    </a:cubicBezTo>
                    <a:cubicBezTo>
                      <a:pt x="11" y="4"/>
                      <a:pt x="11" y="7"/>
                      <a:pt x="9" y="10"/>
                    </a:cubicBezTo>
                    <a:cubicBezTo>
                      <a:pt x="8" y="12"/>
                      <a:pt x="4" y="12"/>
                      <a:pt x="2" y="10"/>
                    </a:cubicBezTo>
                    <a:cubicBezTo>
                      <a:pt x="0" y="8"/>
                      <a:pt x="0" y="5"/>
                      <a:pt x="2" y="3"/>
                    </a:cubicBezTo>
                    <a:close/>
                  </a:path>
                </a:pathLst>
              </a:custGeom>
              <a:solidFill>
                <a:srgbClr val="FED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02" name="Freeform 154"/>
              <p:cNvSpPr>
                <a:spLocks/>
              </p:cNvSpPr>
              <p:nvPr/>
            </p:nvSpPr>
            <p:spPr bwMode="auto">
              <a:xfrm>
                <a:off x="6348413" y="3098800"/>
                <a:ext cx="95250" cy="90487"/>
              </a:xfrm>
              <a:custGeom>
                <a:avLst/>
                <a:gdLst>
                  <a:gd name="T0" fmla="*/ 120967500 w 15"/>
                  <a:gd name="T1" fmla="*/ 125324495 h 14"/>
                  <a:gd name="T2" fmla="*/ 483870000 w 15"/>
                  <a:gd name="T3" fmla="*/ 83551818 h 14"/>
                  <a:gd name="T4" fmla="*/ 483870000 w 15"/>
                  <a:gd name="T5" fmla="*/ 501297980 h 14"/>
                  <a:gd name="T6" fmla="*/ 120967500 w 15"/>
                  <a:gd name="T7" fmla="*/ 501297980 h 14"/>
                  <a:gd name="T8" fmla="*/ 120967500 w 15"/>
                  <a:gd name="T9" fmla="*/ 125324495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" h="14">
                    <a:moveTo>
                      <a:pt x="3" y="3"/>
                    </a:moveTo>
                    <a:cubicBezTo>
                      <a:pt x="5" y="0"/>
                      <a:pt x="9" y="0"/>
                      <a:pt x="12" y="2"/>
                    </a:cubicBezTo>
                    <a:cubicBezTo>
                      <a:pt x="14" y="5"/>
                      <a:pt x="15" y="9"/>
                      <a:pt x="12" y="12"/>
                    </a:cubicBezTo>
                    <a:cubicBezTo>
                      <a:pt x="10" y="14"/>
                      <a:pt x="6" y="14"/>
                      <a:pt x="3" y="12"/>
                    </a:cubicBezTo>
                    <a:cubicBezTo>
                      <a:pt x="1" y="10"/>
                      <a:pt x="0" y="6"/>
                      <a:pt x="3" y="3"/>
                    </a:cubicBezTo>
                    <a:close/>
                  </a:path>
                </a:pathLst>
              </a:custGeom>
              <a:solidFill>
                <a:srgbClr val="F39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03" name="Freeform 155"/>
              <p:cNvSpPr>
                <a:spLocks/>
              </p:cNvSpPr>
              <p:nvPr/>
            </p:nvSpPr>
            <p:spPr bwMode="auto">
              <a:xfrm>
                <a:off x="6367463" y="3105150"/>
                <a:ext cx="57150" cy="58737"/>
              </a:xfrm>
              <a:custGeom>
                <a:avLst/>
                <a:gdLst>
                  <a:gd name="T0" fmla="*/ 80645000 w 9"/>
                  <a:gd name="T1" fmla="*/ 85188229 h 9"/>
                  <a:gd name="T2" fmla="*/ 282257500 w 9"/>
                  <a:gd name="T3" fmla="*/ 85188229 h 9"/>
                  <a:gd name="T4" fmla="*/ 322580000 w 9"/>
                  <a:gd name="T5" fmla="*/ 298149012 h 9"/>
                  <a:gd name="T6" fmla="*/ 80645000 w 9"/>
                  <a:gd name="T7" fmla="*/ 340746390 h 9"/>
                  <a:gd name="T8" fmla="*/ 80645000 w 9"/>
                  <a:gd name="T9" fmla="*/ 85188229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2" y="2"/>
                    </a:moveTo>
                    <a:cubicBezTo>
                      <a:pt x="3" y="0"/>
                      <a:pt x="6" y="0"/>
                      <a:pt x="7" y="2"/>
                    </a:cubicBezTo>
                    <a:cubicBezTo>
                      <a:pt x="9" y="3"/>
                      <a:pt x="9" y="6"/>
                      <a:pt x="8" y="7"/>
                    </a:cubicBezTo>
                    <a:cubicBezTo>
                      <a:pt x="6" y="9"/>
                      <a:pt x="4" y="9"/>
                      <a:pt x="2" y="8"/>
                    </a:cubicBezTo>
                    <a:cubicBezTo>
                      <a:pt x="1" y="6"/>
                      <a:pt x="0" y="4"/>
                      <a:pt x="2" y="2"/>
                    </a:cubicBezTo>
                    <a:close/>
                  </a:path>
                </a:pathLst>
              </a:custGeom>
              <a:solidFill>
                <a:srgbClr val="FED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04" name="Freeform 156"/>
              <p:cNvSpPr>
                <a:spLocks/>
              </p:cNvSpPr>
              <p:nvPr/>
            </p:nvSpPr>
            <p:spPr bwMode="auto">
              <a:xfrm>
                <a:off x="6207125" y="3079750"/>
                <a:ext cx="76200" cy="77787"/>
              </a:xfrm>
              <a:custGeom>
                <a:avLst/>
                <a:gdLst>
                  <a:gd name="T0" fmla="*/ 80645000 w 12"/>
                  <a:gd name="T1" fmla="*/ 84042371 h 12"/>
                  <a:gd name="T2" fmla="*/ 362902500 w 12"/>
                  <a:gd name="T3" fmla="*/ 84042371 h 12"/>
                  <a:gd name="T4" fmla="*/ 403225000 w 12"/>
                  <a:gd name="T5" fmla="*/ 420198892 h 12"/>
                  <a:gd name="T6" fmla="*/ 80645000 w 12"/>
                  <a:gd name="T7" fmla="*/ 420198892 h 12"/>
                  <a:gd name="T8" fmla="*/ 80645000 w 12"/>
                  <a:gd name="T9" fmla="*/ 84042371 h 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2" y="2"/>
                    </a:moveTo>
                    <a:cubicBezTo>
                      <a:pt x="4" y="0"/>
                      <a:pt x="7" y="0"/>
                      <a:pt x="9" y="2"/>
                    </a:cubicBezTo>
                    <a:cubicBezTo>
                      <a:pt x="11" y="4"/>
                      <a:pt x="12" y="7"/>
                      <a:pt x="10" y="10"/>
                    </a:cubicBezTo>
                    <a:cubicBezTo>
                      <a:pt x="8" y="12"/>
                      <a:pt x="4" y="12"/>
                      <a:pt x="2" y="10"/>
                    </a:cubicBezTo>
                    <a:cubicBezTo>
                      <a:pt x="0" y="8"/>
                      <a:pt x="0" y="4"/>
                      <a:pt x="2" y="2"/>
                    </a:cubicBezTo>
                    <a:close/>
                  </a:path>
                </a:pathLst>
              </a:custGeom>
              <a:solidFill>
                <a:srgbClr val="F39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05" name="Freeform 157"/>
              <p:cNvSpPr>
                <a:spLocks/>
              </p:cNvSpPr>
              <p:nvPr/>
            </p:nvSpPr>
            <p:spPr bwMode="auto">
              <a:xfrm>
                <a:off x="6219825" y="3086100"/>
                <a:ext cx="50800" cy="52387"/>
              </a:xfrm>
              <a:custGeom>
                <a:avLst/>
                <a:gdLst>
                  <a:gd name="T0" fmla="*/ 40322500 w 8"/>
                  <a:gd name="T1" fmla="*/ 42878760 h 8"/>
                  <a:gd name="T2" fmla="*/ 241935000 w 8"/>
                  <a:gd name="T3" fmla="*/ 42878760 h 8"/>
                  <a:gd name="T4" fmla="*/ 282257500 w 8"/>
                  <a:gd name="T5" fmla="*/ 300170962 h 8"/>
                  <a:gd name="T6" fmla="*/ 40322500 w 8"/>
                  <a:gd name="T7" fmla="*/ 300170962 h 8"/>
                  <a:gd name="T8" fmla="*/ 40322500 w 8"/>
                  <a:gd name="T9" fmla="*/ 42878760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1" y="1"/>
                    </a:moveTo>
                    <a:cubicBezTo>
                      <a:pt x="2" y="0"/>
                      <a:pt x="5" y="0"/>
                      <a:pt x="6" y="1"/>
                    </a:cubicBezTo>
                    <a:cubicBezTo>
                      <a:pt x="8" y="3"/>
                      <a:pt x="8" y="5"/>
                      <a:pt x="7" y="7"/>
                    </a:cubicBezTo>
                    <a:cubicBezTo>
                      <a:pt x="5" y="8"/>
                      <a:pt x="3" y="8"/>
                      <a:pt x="1" y="7"/>
                    </a:cubicBezTo>
                    <a:cubicBezTo>
                      <a:pt x="0" y="5"/>
                      <a:pt x="0" y="3"/>
                      <a:pt x="1" y="1"/>
                    </a:cubicBezTo>
                    <a:close/>
                  </a:path>
                </a:pathLst>
              </a:custGeom>
              <a:solidFill>
                <a:srgbClr val="FED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06" name="Freeform 158"/>
              <p:cNvSpPr>
                <a:spLocks/>
              </p:cNvSpPr>
              <p:nvPr/>
            </p:nvSpPr>
            <p:spPr bwMode="auto">
              <a:xfrm>
                <a:off x="6213475" y="3144838"/>
                <a:ext cx="96838" cy="101600"/>
              </a:xfrm>
              <a:custGeom>
                <a:avLst/>
                <a:gdLst>
                  <a:gd name="T0" fmla="*/ 83358150 w 15"/>
                  <a:gd name="T1" fmla="*/ 120967500 h 16"/>
                  <a:gd name="T2" fmla="*/ 500135991 w 15"/>
                  <a:gd name="T3" fmla="*/ 120967500 h 16"/>
                  <a:gd name="T4" fmla="*/ 541815066 w 15"/>
                  <a:gd name="T5" fmla="*/ 524192500 h 16"/>
                  <a:gd name="T6" fmla="*/ 125037226 w 15"/>
                  <a:gd name="T7" fmla="*/ 524192500 h 16"/>
                  <a:gd name="T8" fmla="*/ 83358150 w 15"/>
                  <a:gd name="T9" fmla="*/ 120967500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" h="16">
                    <a:moveTo>
                      <a:pt x="2" y="3"/>
                    </a:moveTo>
                    <a:cubicBezTo>
                      <a:pt x="5" y="0"/>
                      <a:pt x="9" y="0"/>
                      <a:pt x="12" y="3"/>
                    </a:cubicBezTo>
                    <a:cubicBezTo>
                      <a:pt x="15" y="5"/>
                      <a:pt x="15" y="10"/>
                      <a:pt x="13" y="13"/>
                    </a:cubicBezTo>
                    <a:cubicBezTo>
                      <a:pt x="10" y="16"/>
                      <a:pt x="6" y="16"/>
                      <a:pt x="3" y="13"/>
                    </a:cubicBezTo>
                    <a:cubicBezTo>
                      <a:pt x="0" y="11"/>
                      <a:pt x="0" y="6"/>
                      <a:pt x="2" y="3"/>
                    </a:cubicBezTo>
                    <a:close/>
                  </a:path>
                </a:pathLst>
              </a:custGeom>
              <a:solidFill>
                <a:srgbClr val="F39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07" name="Freeform 159"/>
              <p:cNvSpPr>
                <a:spLocks/>
              </p:cNvSpPr>
              <p:nvPr/>
            </p:nvSpPr>
            <p:spPr bwMode="auto">
              <a:xfrm>
                <a:off x="6219825" y="3151188"/>
                <a:ext cx="77788" cy="76200"/>
              </a:xfrm>
              <a:custGeom>
                <a:avLst/>
                <a:gdLst>
                  <a:gd name="T0" fmla="*/ 84043452 w 12"/>
                  <a:gd name="T1" fmla="*/ 80645000 h 12"/>
                  <a:gd name="T2" fmla="*/ 378185809 w 12"/>
                  <a:gd name="T3" fmla="*/ 80645000 h 12"/>
                  <a:gd name="T4" fmla="*/ 420204294 w 12"/>
                  <a:gd name="T5" fmla="*/ 362902500 h 12"/>
                  <a:gd name="T6" fmla="*/ 126061936 w 12"/>
                  <a:gd name="T7" fmla="*/ 403225000 h 12"/>
                  <a:gd name="T8" fmla="*/ 84043452 w 12"/>
                  <a:gd name="T9" fmla="*/ 80645000 h 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2" y="2"/>
                    </a:moveTo>
                    <a:cubicBezTo>
                      <a:pt x="4" y="0"/>
                      <a:pt x="7" y="0"/>
                      <a:pt x="9" y="2"/>
                    </a:cubicBezTo>
                    <a:cubicBezTo>
                      <a:pt x="11" y="4"/>
                      <a:pt x="12" y="7"/>
                      <a:pt x="10" y="9"/>
                    </a:cubicBezTo>
                    <a:cubicBezTo>
                      <a:pt x="8" y="11"/>
                      <a:pt x="5" y="12"/>
                      <a:pt x="3" y="10"/>
                    </a:cubicBezTo>
                    <a:cubicBezTo>
                      <a:pt x="1" y="8"/>
                      <a:pt x="0" y="4"/>
                      <a:pt x="2" y="2"/>
                    </a:cubicBezTo>
                    <a:close/>
                  </a:path>
                </a:pathLst>
              </a:custGeom>
              <a:solidFill>
                <a:srgbClr val="FED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08" name="Freeform 160"/>
              <p:cNvSpPr>
                <a:spLocks/>
              </p:cNvSpPr>
              <p:nvPr/>
            </p:nvSpPr>
            <p:spPr bwMode="auto">
              <a:xfrm>
                <a:off x="6451600" y="3925888"/>
                <a:ext cx="173038" cy="219075"/>
              </a:xfrm>
              <a:custGeom>
                <a:avLst/>
                <a:gdLst>
                  <a:gd name="T0" fmla="*/ 41074094 w 27"/>
                  <a:gd name="T1" fmla="*/ 539723479 h 34"/>
                  <a:gd name="T2" fmla="*/ 41074094 w 27"/>
                  <a:gd name="T3" fmla="*/ 1162482827 h 34"/>
                  <a:gd name="T4" fmla="*/ 862530342 w 27"/>
                  <a:gd name="T5" fmla="*/ 1162482827 h 34"/>
                  <a:gd name="T6" fmla="*/ 1108968498 w 27"/>
                  <a:gd name="T7" fmla="*/ 1411583989 h 34"/>
                  <a:gd name="T8" fmla="*/ 451802218 w 27"/>
                  <a:gd name="T9" fmla="*/ 498208767 h 34"/>
                  <a:gd name="T10" fmla="*/ 205364062 w 27"/>
                  <a:gd name="T11" fmla="*/ 0 h 34"/>
                  <a:gd name="T12" fmla="*/ 41074094 w 27"/>
                  <a:gd name="T13" fmla="*/ 539723479 h 3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7" h="34">
                    <a:moveTo>
                      <a:pt x="1" y="13"/>
                    </a:moveTo>
                    <a:cubicBezTo>
                      <a:pt x="0" y="18"/>
                      <a:pt x="1" y="24"/>
                      <a:pt x="1" y="28"/>
                    </a:cubicBezTo>
                    <a:cubicBezTo>
                      <a:pt x="6" y="19"/>
                      <a:pt x="13" y="22"/>
                      <a:pt x="21" y="28"/>
                    </a:cubicBezTo>
                    <a:cubicBezTo>
                      <a:pt x="27" y="34"/>
                      <a:pt x="27" y="34"/>
                      <a:pt x="27" y="34"/>
                    </a:cubicBezTo>
                    <a:cubicBezTo>
                      <a:pt x="24" y="16"/>
                      <a:pt x="16" y="22"/>
                      <a:pt x="11" y="12"/>
                    </a:cubicBezTo>
                    <a:cubicBezTo>
                      <a:pt x="9" y="7"/>
                      <a:pt x="9" y="2"/>
                      <a:pt x="5" y="0"/>
                    </a:cubicBezTo>
                    <a:cubicBezTo>
                      <a:pt x="6" y="1"/>
                      <a:pt x="2" y="6"/>
                      <a:pt x="1" y="13"/>
                    </a:cubicBezTo>
                    <a:close/>
                  </a:path>
                </a:pathLst>
              </a:custGeom>
              <a:solidFill>
                <a:srgbClr val="E84D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09" name="Freeform 161"/>
              <p:cNvSpPr>
                <a:spLocks/>
              </p:cNvSpPr>
              <p:nvPr/>
            </p:nvSpPr>
            <p:spPr bwMode="auto">
              <a:xfrm>
                <a:off x="6515100" y="3651250"/>
                <a:ext cx="346075" cy="525462"/>
              </a:xfrm>
              <a:custGeom>
                <a:avLst/>
                <a:gdLst>
                  <a:gd name="T0" fmla="*/ 369652962 w 54"/>
                  <a:gd name="T1" fmla="*/ 1888914137 h 82"/>
                  <a:gd name="T2" fmla="*/ 862527850 w 54"/>
                  <a:gd name="T3" fmla="*/ 2147483646 h 82"/>
                  <a:gd name="T4" fmla="*/ 944669392 w 54"/>
                  <a:gd name="T5" fmla="*/ 2147483646 h 82"/>
                  <a:gd name="T6" fmla="*/ 2147483646 w 54"/>
                  <a:gd name="T7" fmla="*/ 1519347741 h 82"/>
                  <a:gd name="T8" fmla="*/ 2012560710 w 54"/>
                  <a:gd name="T9" fmla="*/ 1108712004 h 82"/>
                  <a:gd name="T10" fmla="*/ 1766123266 w 54"/>
                  <a:gd name="T11" fmla="*/ 451698670 h 82"/>
                  <a:gd name="T12" fmla="*/ 1766123266 w 54"/>
                  <a:gd name="T13" fmla="*/ 0 h 82"/>
                  <a:gd name="T14" fmla="*/ 1478618255 w 54"/>
                  <a:gd name="T15" fmla="*/ 0 h 82"/>
                  <a:gd name="T16" fmla="*/ 739305923 w 54"/>
                  <a:gd name="T17" fmla="*/ 451698670 h 82"/>
                  <a:gd name="T18" fmla="*/ 780379899 w 54"/>
                  <a:gd name="T19" fmla="*/ 903397339 h 82"/>
                  <a:gd name="T20" fmla="*/ 1396470304 w 54"/>
                  <a:gd name="T21" fmla="*/ 903397339 h 82"/>
                  <a:gd name="T22" fmla="*/ 533942455 w 54"/>
                  <a:gd name="T23" fmla="*/ 1067649071 h 82"/>
                  <a:gd name="T24" fmla="*/ 41073975 w 54"/>
                  <a:gd name="T25" fmla="*/ 944460272 h 82"/>
                  <a:gd name="T26" fmla="*/ 616090406 w 54"/>
                  <a:gd name="T27" fmla="*/ 1642536539 h 82"/>
                  <a:gd name="T28" fmla="*/ 410726937 w 54"/>
                  <a:gd name="T29" fmla="*/ 1847851204 h 82"/>
                  <a:gd name="T30" fmla="*/ 369652962 w 54"/>
                  <a:gd name="T31" fmla="*/ 1888914137 h 82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54" h="82">
                    <a:moveTo>
                      <a:pt x="9" y="46"/>
                    </a:moveTo>
                    <a:cubicBezTo>
                      <a:pt x="9" y="51"/>
                      <a:pt x="23" y="63"/>
                      <a:pt x="21" y="82"/>
                    </a:cubicBezTo>
                    <a:cubicBezTo>
                      <a:pt x="25" y="82"/>
                      <a:pt x="21" y="67"/>
                      <a:pt x="23" y="61"/>
                    </a:cubicBezTo>
                    <a:cubicBezTo>
                      <a:pt x="32" y="39"/>
                      <a:pt x="54" y="45"/>
                      <a:pt x="54" y="37"/>
                    </a:cubicBezTo>
                    <a:cubicBezTo>
                      <a:pt x="54" y="34"/>
                      <a:pt x="50" y="36"/>
                      <a:pt x="49" y="27"/>
                    </a:cubicBezTo>
                    <a:cubicBezTo>
                      <a:pt x="48" y="21"/>
                      <a:pt x="43" y="21"/>
                      <a:pt x="43" y="11"/>
                    </a:cubicBezTo>
                    <a:cubicBezTo>
                      <a:pt x="43" y="4"/>
                      <a:pt x="36" y="6"/>
                      <a:pt x="43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1" y="2"/>
                      <a:pt x="22" y="8"/>
                      <a:pt x="18" y="11"/>
                    </a:cubicBezTo>
                    <a:cubicBezTo>
                      <a:pt x="15" y="15"/>
                      <a:pt x="15" y="20"/>
                      <a:pt x="19" y="22"/>
                    </a:cubicBezTo>
                    <a:cubicBezTo>
                      <a:pt x="22" y="22"/>
                      <a:pt x="34" y="21"/>
                      <a:pt x="34" y="22"/>
                    </a:cubicBezTo>
                    <a:cubicBezTo>
                      <a:pt x="32" y="23"/>
                      <a:pt x="20" y="31"/>
                      <a:pt x="13" y="26"/>
                    </a:cubicBezTo>
                    <a:cubicBezTo>
                      <a:pt x="7" y="21"/>
                      <a:pt x="3" y="22"/>
                      <a:pt x="1" y="23"/>
                    </a:cubicBezTo>
                    <a:cubicBezTo>
                      <a:pt x="0" y="23"/>
                      <a:pt x="10" y="36"/>
                      <a:pt x="15" y="40"/>
                    </a:cubicBezTo>
                    <a:cubicBezTo>
                      <a:pt x="20" y="44"/>
                      <a:pt x="15" y="46"/>
                      <a:pt x="10" y="45"/>
                    </a:cubicBezTo>
                    <a:cubicBezTo>
                      <a:pt x="9" y="44"/>
                      <a:pt x="9" y="45"/>
                      <a:pt x="9" y="46"/>
                    </a:cubicBezTo>
                    <a:close/>
                  </a:path>
                </a:pathLst>
              </a:custGeom>
              <a:solidFill>
                <a:srgbClr val="E84D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10" name="Freeform 162"/>
              <p:cNvSpPr>
                <a:spLocks/>
              </p:cNvSpPr>
              <p:nvPr/>
            </p:nvSpPr>
            <p:spPr bwMode="auto">
              <a:xfrm>
                <a:off x="6521450" y="3419475"/>
                <a:ext cx="339725" cy="333375"/>
              </a:xfrm>
              <a:custGeom>
                <a:avLst/>
                <a:gdLst>
                  <a:gd name="T0" fmla="*/ 82174991 w 53"/>
                  <a:gd name="T1" fmla="*/ 2096185067 h 52"/>
                  <a:gd name="T2" fmla="*/ 1355868115 w 53"/>
                  <a:gd name="T3" fmla="*/ 1397456712 h 52"/>
                  <a:gd name="T4" fmla="*/ 1766736658 w 53"/>
                  <a:gd name="T5" fmla="*/ 1397456712 h 52"/>
                  <a:gd name="T6" fmla="*/ 2013255219 w 53"/>
                  <a:gd name="T7" fmla="*/ 123303873 h 52"/>
                  <a:gd name="T8" fmla="*/ 2147483646 w 53"/>
                  <a:gd name="T9" fmla="*/ 0 h 52"/>
                  <a:gd name="T10" fmla="*/ 1684561667 w 53"/>
                  <a:gd name="T11" fmla="*/ 287709036 h 52"/>
                  <a:gd name="T12" fmla="*/ 205437476 w 53"/>
                  <a:gd name="T13" fmla="*/ 1808476031 h 52"/>
                  <a:gd name="T14" fmla="*/ 82174991 w 53"/>
                  <a:gd name="T15" fmla="*/ 2096185067 h 5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53" h="52">
                    <a:moveTo>
                      <a:pt x="2" y="51"/>
                    </a:moveTo>
                    <a:cubicBezTo>
                      <a:pt x="4" y="52"/>
                      <a:pt x="26" y="35"/>
                      <a:pt x="33" y="34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39" y="30"/>
                      <a:pt x="20" y="22"/>
                      <a:pt x="49" y="3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49" y="1"/>
                      <a:pt x="44" y="3"/>
                      <a:pt x="41" y="7"/>
                    </a:cubicBezTo>
                    <a:cubicBezTo>
                      <a:pt x="26" y="23"/>
                      <a:pt x="16" y="30"/>
                      <a:pt x="5" y="44"/>
                    </a:cubicBezTo>
                    <a:cubicBezTo>
                      <a:pt x="2" y="48"/>
                      <a:pt x="0" y="49"/>
                      <a:pt x="2" y="51"/>
                    </a:cubicBezTo>
                    <a:close/>
                  </a:path>
                </a:pathLst>
              </a:custGeom>
              <a:solidFill>
                <a:srgbClr val="E84D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11" name="Freeform 163"/>
              <p:cNvSpPr>
                <a:spLocks/>
              </p:cNvSpPr>
              <p:nvPr/>
            </p:nvSpPr>
            <p:spPr bwMode="auto">
              <a:xfrm>
                <a:off x="6169025" y="3805238"/>
                <a:ext cx="268288" cy="557212"/>
              </a:xfrm>
              <a:custGeom>
                <a:avLst/>
                <a:gdLst>
                  <a:gd name="T0" fmla="*/ 1632161987 w 42"/>
                  <a:gd name="T1" fmla="*/ 1599806890 h 87"/>
                  <a:gd name="T2" fmla="*/ 1183316163 w 42"/>
                  <a:gd name="T3" fmla="*/ 410204103 h 87"/>
                  <a:gd name="T4" fmla="*/ 1020101242 w 42"/>
                  <a:gd name="T5" fmla="*/ 574287025 h 87"/>
                  <a:gd name="T6" fmla="*/ 1060906569 w 42"/>
                  <a:gd name="T7" fmla="*/ 1394701636 h 87"/>
                  <a:gd name="T8" fmla="*/ 285630903 w 42"/>
                  <a:gd name="T9" fmla="*/ 2147483646 h 87"/>
                  <a:gd name="T10" fmla="*/ 81610654 w 42"/>
                  <a:gd name="T11" fmla="*/ 2147483646 h 87"/>
                  <a:gd name="T12" fmla="*/ 816080994 w 42"/>
                  <a:gd name="T13" fmla="*/ 2147483646 h 87"/>
                  <a:gd name="T14" fmla="*/ 1713772642 w 42"/>
                  <a:gd name="T15" fmla="*/ 1968988661 h 87"/>
                  <a:gd name="T16" fmla="*/ 1632161987 w 42"/>
                  <a:gd name="T17" fmla="*/ 1599806890 h 8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2" h="87">
                    <a:moveTo>
                      <a:pt x="40" y="39"/>
                    </a:moveTo>
                    <a:cubicBezTo>
                      <a:pt x="40" y="36"/>
                      <a:pt x="41" y="0"/>
                      <a:pt x="29" y="10"/>
                    </a:cubicBezTo>
                    <a:cubicBezTo>
                      <a:pt x="26" y="12"/>
                      <a:pt x="25" y="14"/>
                      <a:pt x="25" y="14"/>
                    </a:cubicBezTo>
                    <a:cubicBezTo>
                      <a:pt x="28" y="19"/>
                      <a:pt x="31" y="28"/>
                      <a:pt x="26" y="34"/>
                    </a:cubicBezTo>
                    <a:cubicBezTo>
                      <a:pt x="20" y="41"/>
                      <a:pt x="15" y="39"/>
                      <a:pt x="7" y="60"/>
                    </a:cubicBezTo>
                    <a:cubicBezTo>
                      <a:pt x="4" y="68"/>
                      <a:pt x="0" y="79"/>
                      <a:pt x="2" y="87"/>
                    </a:cubicBezTo>
                    <a:cubicBezTo>
                      <a:pt x="4" y="74"/>
                      <a:pt x="14" y="57"/>
                      <a:pt x="20" y="55"/>
                    </a:cubicBezTo>
                    <a:cubicBezTo>
                      <a:pt x="34" y="50"/>
                      <a:pt x="30" y="37"/>
                      <a:pt x="42" y="48"/>
                    </a:cubicBezTo>
                    <a:cubicBezTo>
                      <a:pt x="41" y="46"/>
                      <a:pt x="40" y="43"/>
                      <a:pt x="40" y="39"/>
                    </a:cubicBezTo>
                    <a:close/>
                  </a:path>
                </a:pathLst>
              </a:custGeom>
              <a:solidFill>
                <a:srgbClr val="E84D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12" name="Freeform 164"/>
              <p:cNvSpPr>
                <a:spLocks/>
              </p:cNvSpPr>
              <p:nvPr/>
            </p:nvSpPr>
            <p:spPr bwMode="auto">
              <a:xfrm>
                <a:off x="6238875" y="4054475"/>
                <a:ext cx="725488" cy="558800"/>
              </a:xfrm>
              <a:custGeom>
                <a:avLst/>
                <a:gdLst>
                  <a:gd name="T0" fmla="*/ 2147483646 w 113"/>
                  <a:gd name="T1" fmla="*/ 2147483646 h 87"/>
                  <a:gd name="T2" fmla="*/ 1442687460 w 113"/>
                  <a:gd name="T3" fmla="*/ 2147483646 h 87"/>
                  <a:gd name="T4" fmla="*/ 659513534 w 113"/>
                  <a:gd name="T5" fmla="*/ 2147483646 h 87"/>
                  <a:gd name="T6" fmla="*/ 288538776 w 113"/>
                  <a:gd name="T7" fmla="*/ 1980226625 h 87"/>
                  <a:gd name="T8" fmla="*/ 0 w 113"/>
                  <a:gd name="T9" fmla="*/ 2147483646 h 87"/>
                  <a:gd name="T10" fmla="*/ 329756767 w 113"/>
                  <a:gd name="T11" fmla="*/ 2147483646 h 87"/>
                  <a:gd name="T12" fmla="*/ 1154148684 w 113"/>
                  <a:gd name="T13" fmla="*/ 2147483646 h 87"/>
                  <a:gd name="T14" fmla="*/ 2147483646 w 113"/>
                  <a:gd name="T15" fmla="*/ 2147483646 h 87"/>
                  <a:gd name="T16" fmla="*/ 2147483646 w 113"/>
                  <a:gd name="T17" fmla="*/ 2147483646 h 87"/>
                  <a:gd name="T18" fmla="*/ 2147483646 w 113"/>
                  <a:gd name="T19" fmla="*/ 2147483646 h 87"/>
                  <a:gd name="T20" fmla="*/ 2147483646 w 113"/>
                  <a:gd name="T21" fmla="*/ 1650194207 h 87"/>
                  <a:gd name="T22" fmla="*/ 2147483646 w 113"/>
                  <a:gd name="T23" fmla="*/ 0 h 87"/>
                  <a:gd name="T24" fmla="*/ 2147483646 w 113"/>
                  <a:gd name="T25" fmla="*/ 618822828 h 87"/>
                  <a:gd name="T26" fmla="*/ 2147483646 w 113"/>
                  <a:gd name="T27" fmla="*/ 825097103 h 87"/>
                  <a:gd name="T28" fmla="*/ 2147483646 w 113"/>
                  <a:gd name="T29" fmla="*/ 2021481480 h 87"/>
                  <a:gd name="T30" fmla="*/ 2147483646 w 113"/>
                  <a:gd name="T31" fmla="*/ 2147483646 h 87"/>
                  <a:gd name="T32" fmla="*/ 2147483646 w 113"/>
                  <a:gd name="T33" fmla="*/ 2147483646 h 8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13" h="87">
                    <a:moveTo>
                      <a:pt x="61" y="71"/>
                    </a:moveTo>
                    <a:cubicBezTo>
                      <a:pt x="52" y="70"/>
                      <a:pt x="50" y="75"/>
                      <a:pt x="35" y="71"/>
                    </a:cubicBezTo>
                    <a:cubicBezTo>
                      <a:pt x="18" y="66"/>
                      <a:pt x="22" y="63"/>
                      <a:pt x="16" y="60"/>
                    </a:cubicBezTo>
                    <a:cubicBezTo>
                      <a:pt x="11" y="57"/>
                      <a:pt x="7" y="48"/>
                      <a:pt x="7" y="48"/>
                    </a:cubicBezTo>
                    <a:cubicBezTo>
                      <a:pt x="3" y="53"/>
                      <a:pt x="2" y="58"/>
                      <a:pt x="0" y="62"/>
                    </a:cubicBezTo>
                    <a:cubicBezTo>
                      <a:pt x="15" y="79"/>
                      <a:pt x="1" y="52"/>
                      <a:pt x="8" y="58"/>
                    </a:cubicBezTo>
                    <a:cubicBezTo>
                      <a:pt x="11" y="61"/>
                      <a:pt x="15" y="75"/>
                      <a:pt x="28" y="79"/>
                    </a:cubicBezTo>
                    <a:cubicBezTo>
                      <a:pt x="46" y="84"/>
                      <a:pt x="48" y="87"/>
                      <a:pt x="70" y="77"/>
                    </a:cubicBezTo>
                    <a:cubicBezTo>
                      <a:pt x="78" y="74"/>
                      <a:pt x="85" y="70"/>
                      <a:pt x="90" y="67"/>
                    </a:cubicBezTo>
                    <a:cubicBezTo>
                      <a:pt x="92" y="65"/>
                      <a:pt x="83" y="59"/>
                      <a:pt x="81" y="59"/>
                    </a:cubicBezTo>
                    <a:cubicBezTo>
                      <a:pt x="80" y="58"/>
                      <a:pt x="107" y="59"/>
                      <a:pt x="110" y="40"/>
                    </a:cubicBezTo>
                    <a:cubicBezTo>
                      <a:pt x="113" y="24"/>
                      <a:pt x="107" y="9"/>
                      <a:pt x="94" y="0"/>
                    </a:cubicBezTo>
                    <a:cubicBezTo>
                      <a:pt x="96" y="3"/>
                      <a:pt x="101" y="14"/>
                      <a:pt x="101" y="15"/>
                    </a:cubicBezTo>
                    <a:cubicBezTo>
                      <a:pt x="100" y="17"/>
                      <a:pt x="97" y="18"/>
                      <a:pt x="95" y="20"/>
                    </a:cubicBezTo>
                    <a:cubicBezTo>
                      <a:pt x="99" y="26"/>
                      <a:pt x="110" y="43"/>
                      <a:pt x="101" y="49"/>
                    </a:cubicBezTo>
                    <a:cubicBezTo>
                      <a:pt x="89" y="57"/>
                      <a:pt x="80" y="46"/>
                      <a:pt x="70" y="53"/>
                    </a:cubicBezTo>
                    <a:cubicBezTo>
                      <a:pt x="68" y="55"/>
                      <a:pt x="82" y="73"/>
                      <a:pt x="61" y="71"/>
                    </a:cubicBezTo>
                    <a:close/>
                  </a:path>
                </a:pathLst>
              </a:custGeom>
              <a:solidFill>
                <a:srgbClr val="B400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13" name="Freeform 165"/>
              <p:cNvSpPr>
                <a:spLocks/>
              </p:cNvSpPr>
              <p:nvPr/>
            </p:nvSpPr>
            <p:spPr bwMode="auto">
              <a:xfrm>
                <a:off x="5688013" y="3163888"/>
                <a:ext cx="506413" cy="544512"/>
              </a:xfrm>
              <a:custGeom>
                <a:avLst/>
                <a:gdLst>
                  <a:gd name="T0" fmla="*/ 2054594464 w 79"/>
                  <a:gd name="T1" fmla="*/ 1477337928 h 85"/>
                  <a:gd name="T2" fmla="*/ 2147483646 w 79"/>
                  <a:gd name="T3" fmla="*/ 861776721 h 85"/>
                  <a:gd name="T4" fmla="*/ 2147483646 w 79"/>
                  <a:gd name="T5" fmla="*/ 820739735 h 85"/>
                  <a:gd name="T6" fmla="*/ 2147483646 w 79"/>
                  <a:gd name="T7" fmla="*/ 328295894 h 85"/>
                  <a:gd name="T8" fmla="*/ 1890221779 w 79"/>
                  <a:gd name="T9" fmla="*/ 451406854 h 85"/>
                  <a:gd name="T10" fmla="*/ 1150570336 w 79"/>
                  <a:gd name="T11" fmla="*/ 533480827 h 85"/>
                  <a:gd name="T12" fmla="*/ 616375134 w 79"/>
                  <a:gd name="T13" fmla="*/ 1149042034 h 85"/>
                  <a:gd name="T14" fmla="*/ 821837786 w 79"/>
                  <a:gd name="T15" fmla="*/ 1190079021 h 85"/>
                  <a:gd name="T16" fmla="*/ 328732550 w 79"/>
                  <a:gd name="T17" fmla="*/ 2147483646 h 85"/>
                  <a:gd name="T18" fmla="*/ 616375134 w 79"/>
                  <a:gd name="T19" fmla="*/ 2147483646 h 85"/>
                  <a:gd name="T20" fmla="*/ 862927752 w 79"/>
                  <a:gd name="T21" fmla="*/ 2147483646 h 85"/>
                  <a:gd name="T22" fmla="*/ 698561477 w 79"/>
                  <a:gd name="T23" fmla="*/ 2147483646 h 85"/>
                  <a:gd name="T24" fmla="*/ 1561489229 w 79"/>
                  <a:gd name="T25" fmla="*/ 1518374915 h 85"/>
                  <a:gd name="T26" fmla="*/ 2054594464 w 79"/>
                  <a:gd name="T27" fmla="*/ 1477337928 h 8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79" h="85">
                    <a:moveTo>
                      <a:pt x="50" y="36"/>
                    </a:moveTo>
                    <a:cubicBezTo>
                      <a:pt x="46" y="25"/>
                      <a:pt x="54" y="19"/>
                      <a:pt x="61" y="21"/>
                    </a:cubicBezTo>
                    <a:cubicBezTo>
                      <a:pt x="74" y="24"/>
                      <a:pt x="73" y="19"/>
                      <a:pt x="79" y="20"/>
                    </a:cubicBezTo>
                    <a:cubicBezTo>
                      <a:pt x="77" y="16"/>
                      <a:pt x="74" y="12"/>
                      <a:pt x="72" y="8"/>
                    </a:cubicBezTo>
                    <a:cubicBezTo>
                      <a:pt x="65" y="0"/>
                      <a:pt x="46" y="8"/>
                      <a:pt x="46" y="11"/>
                    </a:cubicBezTo>
                    <a:cubicBezTo>
                      <a:pt x="45" y="15"/>
                      <a:pt x="37" y="6"/>
                      <a:pt x="28" y="13"/>
                    </a:cubicBezTo>
                    <a:cubicBezTo>
                      <a:pt x="19" y="20"/>
                      <a:pt x="18" y="22"/>
                      <a:pt x="15" y="28"/>
                    </a:cubicBezTo>
                    <a:cubicBezTo>
                      <a:pt x="12" y="34"/>
                      <a:pt x="18" y="26"/>
                      <a:pt x="20" y="29"/>
                    </a:cubicBezTo>
                    <a:cubicBezTo>
                      <a:pt x="22" y="33"/>
                      <a:pt x="0" y="46"/>
                      <a:pt x="8" y="63"/>
                    </a:cubicBezTo>
                    <a:cubicBezTo>
                      <a:pt x="10" y="68"/>
                      <a:pt x="9" y="78"/>
                      <a:pt x="15" y="85"/>
                    </a:cubicBezTo>
                    <a:cubicBezTo>
                      <a:pt x="12" y="78"/>
                      <a:pt x="17" y="70"/>
                      <a:pt x="21" y="71"/>
                    </a:cubicBezTo>
                    <a:cubicBezTo>
                      <a:pt x="21" y="71"/>
                      <a:pt x="16" y="68"/>
                      <a:pt x="17" y="57"/>
                    </a:cubicBezTo>
                    <a:cubicBezTo>
                      <a:pt x="18" y="50"/>
                      <a:pt x="32" y="39"/>
                      <a:pt x="38" y="37"/>
                    </a:cubicBezTo>
                    <a:cubicBezTo>
                      <a:pt x="50" y="33"/>
                      <a:pt x="52" y="40"/>
                      <a:pt x="50" y="36"/>
                    </a:cubicBezTo>
                    <a:close/>
                  </a:path>
                </a:pathLst>
              </a:custGeom>
              <a:solidFill>
                <a:srgbClr val="D500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14" name="Freeform 166"/>
              <p:cNvSpPr>
                <a:spLocks/>
              </p:cNvSpPr>
              <p:nvPr/>
            </p:nvSpPr>
            <p:spPr bwMode="auto">
              <a:xfrm>
                <a:off x="5899150" y="3400425"/>
                <a:ext cx="461963" cy="647700"/>
              </a:xfrm>
              <a:custGeom>
                <a:avLst/>
                <a:gdLst>
                  <a:gd name="T0" fmla="*/ 1729012018 w 72"/>
                  <a:gd name="T1" fmla="*/ 945872863 h 101"/>
                  <a:gd name="T2" fmla="*/ 864506009 w 72"/>
                  <a:gd name="T3" fmla="*/ 1398249630 h 101"/>
                  <a:gd name="T4" fmla="*/ 1482015801 w 72"/>
                  <a:gd name="T5" fmla="*/ 2097368032 h 101"/>
                  <a:gd name="T6" fmla="*/ 411673195 w 72"/>
                  <a:gd name="T7" fmla="*/ 2147483646 h 101"/>
                  <a:gd name="T8" fmla="*/ 1193840715 w 72"/>
                  <a:gd name="T9" fmla="*/ 2147483646 h 101"/>
                  <a:gd name="T10" fmla="*/ 1523181837 w 72"/>
                  <a:gd name="T11" fmla="*/ 2147483646 h 101"/>
                  <a:gd name="T12" fmla="*/ 2147483646 w 72"/>
                  <a:gd name="T13" fmla="*/ 2147483646 h 101"/>
                  <a:gd name="T14" fmla="*/ 2147483646 w 72"/>
                  <a:gd name="T15" fmla="*/ 2147483646 h 101"/>
                  <a:gd name="T16" fmla="*/ 2147483646 w 72"/>
                  <a:gd name="T17" fmla="*/ 2147483646 h 101"/>
                  <a:gd name="T18" fmla="*/ 1934848616 w 72"/>
                  <a:gd name="T19" fmla="*/ 2147483646 h 101"/>
                  <a:gd name="T20" fmla="*/ 1564347873 w 72"/>
                  <a:gd name="T21" fmla="*/ 2147483646 h 101"/>
                  <a:gd name="T22" fmla="*/ 2147483646 w 72"/>
                  <a:gd name="T23" fmla="*/ 2147483646 h 101"/>
                  <a:gd name="T24" fmla="*/ 1111508643 w 72"/>
                  <a:gd name="T25" fmla="*/ 2147483646 h 101"/>
                  <a:gd name="T26" fmla="*/ 1770184471 w 72"/>
                  <a:gd name="T27" fmla="*/ 2147483646 h 101"/>
                  <a:gd name="T28" fmla="*/ 2147483646 w 72"/>
                  <a:gd name="T29" fmla="*/ 2147483646 h 101"/>
                  <a:gd name="T30" fmla="*/ 2147483646 w 72"/>
                  <a:gd name="T31" fmla="*/ 2147483646 h 101"/>
                  <a:gd name="T32" fmla="*/ 1440843349 w 72"/>
                  <a:gd name="T33" fmla="*/ 1521620448 h 101"/>
                  <a:gd name="T34" fmla="*/ 1070342606 w 72"/>
                  <a:gd name="T35" fmla="*/ 1562746191 h 101"/>
                  <a:gd name="T36" fmla="*/ 1811350507 w 72"/>
                  <a:gd name="T37" fmla="*/ 1521620448 h 101"/>
                  <a:gd name="T38" fmla="*/ 2147483646 w 72"/>
                  <a:gd name="T39" fmla="*/ 1891745727 h 101"/>
                  <a:gd name="T40" fmla="*/ 2147483646 w 72"/>
                  <a:gd name="T41" fmla="*/ 1439368960 h 101"/>
                  <a:gd name="T42" fmla="*/ 2017180688 w 72"/>
                  <a:gd name="T43" fmla="*/ 822495633 h 101"/>
                  <a:gd name="T44" fmla="*/ 2147483646 w 72"/>
                  <a:gd name="T45" fmla="*/ 1562746191 h 101"/>
                  <a:gd name="T46" fmla="*/ 2147483646 w 72"/>
                  <a:gd name="T47" fmla="*/ 575747584 h 101"/>
                  <a:gd name="T48" fmla="*/ 1687845982 w 72"/>
                  <a:gd name="T49" fmla="*/ 370125279 h 101"/>
                  <a:gd name="T50" fmla="*/ 1729012018 w 72"/>
                  <a:gd name="T51" fmla="*/ 945872863 h 101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72" h="101">
                    <a:moveTo>
                      <a:pt x="42" y="23"/>
                    </a:moveTo>
                    <a:cubicBezTo>
                      <a:pt x="44" y="29"/>
                      <a:pt x="25" y="32"/>
                      <a:pt x="21" y="34"/>
                    </a:cubicBezTo>
                    <a:cubicBezTo>
                      <a:pt x="0" y="44"/>
                      <a:pt x="31" y="41"/>
                      <a:pt x="36" y="51"/>
                    </a:cubicBezTo>
                    <a:cubicBezTo>
                      <a:pt x="42" y="63"/>
                      <a:pt x="11" y="67"/>
                      <a:pt x="10" y="78"/>
                    </a:cubicBezTo>
                    <a:cubicBezTo>
                      <a:pt x="10" y="80"/>
                      <a:pt x="33" y="81"/>
                      <a:pt x="29" y="85"/>
                    </a:cubicBezTo>
                    <a:cubicBezTo>
                      <a:pt x="15" y="98"/>
                      <a:pt x="31" y="91"/>
                      <a:pt x="37" y="87"/>
                    </a:cubicBezTo>
                    <a:cubicBezTo>
                      <a:pt x="47" y="79"/>
                      <a:pt x="60" y="83"/>
                      <a:pt x="55" y="90"/>
                    </a:cubicBezTo>
                    <a:cubicBezTo>
                      <a:pt x="46" y="101"/>
                      <a:pt x="47" y="96"/>
                      <a:pt x="56" y="97"/>
                    </a:cubicBezTo>
                    <a:cubicBezTo>
                      <a:pt x="57" y="98"/>
                      <a:pt x="58" y="98"/>
                      <a:pt x="59" y="98"/>
                    </a:cubicBezTo>
                    <a:cubicBezTo>
                      <a:pt x="72" y="84"/>
                      <a:pt x="66" y="71"/>
                      <a:pt x="47" y="80"/>
                    </a:cubicBezTo>
                    <a:cubicBezTo>
                      <a:pt x="42" y="82"/>
                      <a:pt x="39" y="84"/>
                      <a:pt x="38" y="84"/>
                    </a:cubicBezTo>
                    <a:cubicBezTo>
                      <a:pt x="35" y="85"/>
                      <a:pt x="50" y="72"/>
                      <a:pt x="59" y="73"/>
                    </a:cubicBezTo>
                    <a:cubicBezTo>
                      <a:pt x="42" y="65"/>
                      <a:pt x="32" y="75"/>
                      <a:pt x="27" y="76"/>
                    </a:cubicBezTo>
                    <a:cubicBezTo>
                      <a:pt x="25" y="76"/>
                      <a:pt x="34" y="68"/>
                      <a:pt x="43" y="65"/>
                    </a:cubicBezTo>
                    <a:cubicBezTo>
                      <a:pt x="49" y="63"/>
                      <a:pt x="55" y="64"/>
                      <a:pt x="58" y="65"/>
                    </a:cubicBezTo>
                    <a:cubicBezTo>
                      <a:pt x="64" y="69"/>
                      <a:pt x="63" y="58"/>
                      <a:pt x="61" y="54"/>
                    </a:cubicBezTo>
                    <a:cubicBezTo>
                      <a:pt x="59" y="50"/>
                      <a:pt x="41" y="36"/>
                      <a:pt x="35" y="37"/>
                    </a:cubicBezTo>
                    <a:cubicBezTo>
                      <a:pt x="29" y="38"/>
                      <a:pt x="29" y="39"/>
                      <a:pt x="26" y="38"/>
                    </a:cubicBezTo>
                    <a:cubicBezTo>
                      <a:pt x="30" y="35"/>
                      <a:pt x="40" y="33"/>
                      <a:pt x="44" y="37"/>
                    </a:cubicBezTo>
                    <a:cubicBezTo>
                      <a:pt x="49" y="41"/>
                      <a:pt x="60" y="46"/>
                      <a:pt x="60" y="46"/>
                    </a:cubicBezTo>
                    <a:cubicBezTo>
                      <a:pt x="60" y="46"/>
                      <a:pt x="65" y="42"/>
                      <a:pt x="62" y="35"/>
                    </a:cubicBezTo>
                    <a:cubicBezTo>
                      <a:pt x="59" y="30"/>
                      <a:pt x="49" y="21"/>
                      <a:pt x="49" y="20"/>
                    </a:cubicBezTo>
                    <a:cubicBezTo>
                      <a:pt x="50" y="18"/>
                      <a:pt x="70" y="33"/>
                      <a:pt x="70" y="38"/>
                    </a:cubicBezTo>
                    <a:cubicBezTo>
                      <a:pt x="70" y="40"/>
                      <a:pt x="71" y="26"/>
                      <a:pt x="68" y="14"/>
                    </a:cubicBezTo>
                    <a:cubicBezTo>
                      <a:pt x="55" y="18"/>
                      <a:pt x="39" y="0"/>
                      <a:pt x="41" y="9"/>
                    </a:cubicBezTo>
                    <a:cubicBezTo>
                      <a:pt x="44" y="20"/>
                      <a:pt x="38" y="11"/>
                      <a:pt x="42" y="23"/>
                    </a:cubicBezTo>
                    <a:close/>
                  </a:path>
                </a:pathLst>
              </a:custGeom>
              <a:solidFill>
                <a:srgbClr val="E84D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15" name="Freeform 167"/>
              <p:cNvSpPr>
                <a:spLocks/>
              </p:cNvSpPr>
              <p:nvPr/>
            </p:nvSpPr>
            <p:spPr bwMode="auto">
              <a:xfrm>
                <a:off x="5635625" y="3798888"/>
                <a:ext cx="552450" cy="628650"/>
              </a:xfrm>
              <a:custGeom>
                <a:avLst/>
                <a:gdLst>
                  <a:gd name="T0" fmla="*/ 2147483646 w 86"/>
                  <a:gd name="T1" fmla="*/ 2147483646 h 98"/>
                  <a:gd name="T2" fmla="*/ 2145818581 w 86"/>
                  <a:gd name="T3" fmla="*/ 2147483646 h 98"/>
                  <a:gd name="T4" fmla="*/ 1485563745 w 86"/>
                  <a:gd name="T5" fmla="*/ 2147483646 h 98"/>
                  <a:gd name="T6" fmla="*/ 1568097206 w 86"/>
                  <a:gd name="T7" fmla="*/ 2147483646 h 98"/>
                  <a:gd name="T8" fmla="*/ 949109100 w 86"/>
                  <a:gd name="T9" fmla="*/ 2016330727 h 98"/>
                  <a:gd name="T10" fmla="*/ 495187915 w 86"/>
                  <a:gd name="T11" fmla="*/ 1316784403 h 98"/>
                  <a:gd name="T12" fmla="*/ 1155436327 w 86"/>
                  <a:gd name="T13" fmla="*/ 370345413 h 98"/>
                  <a:gd name="T14" fmla="*/ 1609363936 w 86"/>
                  <a:gd name="T15" fmla="*/ 0 h 98"/>
                  <a:gd name="T16" fmla="*/ 949109100 w 86"/>
                  <a:gd name="T17" fmla="*/ 82301832 h 98"/>
                  <a:gd name="T18" fmla="*/ 453921185 w 86"/>
                  <a:gd name="T19" fmla="*/ 946438990 h 98"/>
                  <a:gd name="T20" fmla="*/ 41266730 w 86"/>
                  <a:gd name="T21" fmla="*/ 1810582563 h 98"/>
                  <a:gd name="T22" fmla="*/ 742781873 w 86"/>
                  <a:gd name="T23" fmla="*/ 2147483646 h 98"/>
                  <a:gd name="T24" fmla="*/ 701515142 w 86"/>
                  <a:gd name="T25" fmla="*/ 2147483646 h 98"/>
                  <a:gd name="T26" fmla="*/ 1031642560 w 86"/>
                  <a:gd name="T27" fmla="*/ 2147483646 h 98"/>
                  <a:gd name="T28" fmla="*/ 907842370 w 86"/>
                  <a:gd name="T29" fmla="*/ 2147483646 h 98"/>
                  <a:gd name="T30" fmla="*/ 2022018391 w 86"/>
                  <a:gd name="T31" fmla="*/ 2147483646 h 98"/>
                  <a:gd name="T32" fmla="*/ 2147483646 w 86"/>
                  <a:gd name="T33" fmla="*/ 2147483646 h 98"/>
                  <a:gd name="T34" fmla="*/ 2147483646 w 86"/>
                  <a:gd name="T35" fmla="*/ 2147483646 h 98"/>
                  <a:gd name="T36" fmla="*/ 2147483646 w 86"/>
                  <a:gd name="T37" fmla="*/ 2147483646 h 98"/>
                  <a:gd name="T38" fmla="*/ 2147483646 w 86"/>
                  <a:gd name="T39" fmla="*/ 2147483646 h 98"/>
                  <a:gd name="T40" fmla="*/ 2147483646 w 86"/>
                  <a:gd name="T41" fmla="*/ 2147483646 h 98"/>
                  <a:gd name="T42" fmla="*/ 2147483646 w 86"/>
                  <a:gd name="T43" fmla="*/ 2147483646 h 98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86" h="98">
                    <a:moveTo>
                      <a:pt x="67" y="66"/>
                    </a:moveTo>
                    <a:cubicBezTo>
                      <a:pt x="58" y="75"/>
                      <a:pt x="54" y="71"/>
                      <a:pt x="52" y="73"/>
                    </a:cubicBezTo>
                    <a:cubicBezTo>
                      <a:pt x="39" y="84"/>
                      <a:pt x="33" y="77"/>
                      <a:pt x="36" y="70"/>
                    </a:cubicBezTo>
                    <a:cubicBezTo>
                      <a:pt x="42" y="54"/>
                      <a:pt x="46" y="60"/>
                      <a:pt x="38" y="58"/>
                    </a:cubicBezTo>
                    <a:cubicBezTo>
                      <a:pt x="23" y="54"/>
                      <a:pt x="39" y="41"/>
                      <a:pt x="23" y="49"/>
                    </a:cubicBezTo>
                    <a:cubicBezTo>
                      <a:pt x="9" y="56"/>
                      <a:pt x="7" y="44"/>
                      <a:pt x="12" y="32"/>
                    </a:cubicBezTo>
                    <a:cubicBezTo>
                      <a:pt x="17" y="22"/>
                      <a:pt x="22" y="19"/>
                      <a:pt x="28" y="9"/>
                    </a:cubicBezTo>
                    <a:cubicBezTo>
                      <a:pt x="30" y="4"/>
                      <a:pt x="34" y="1"/>
                      <a:pt x="39" y="0"/>
                    </a:cubicBezTo>
                    <a:cubicBezTo>
                      <a:pt x="35" y="0"/>
                      <a:pt x="26" y="0"/>
                      <a:pt x="23" y="2"/>
                    </a:cubicBezTo>
                    <a:cubicBezTo>
                      <a:pt x="16" y="7"/>
                      <a:pt x="10" y="20"/>
                      <a:pt x="11" y="23"/>
                    </a:cubicBezTo>
                    <a:cubicBezTo>
                      <a:pt x="13" y="26"/>
                      <a:pt x="0" y="35"/>
                      <a:pt x="1" y="44"/>
                    </a:cubicBezTo>
                    <a:cubicBezTo>
                      <a:pt x="1" y="53"/>
                      <a:pt x="11" y="65"/>
                      <a:pt x="18" y="64"/>
                    </a:cubicBezTo>
                    <a:cubicBezTo>
                      <a:pt x="25" y="64"/>
                      <a:pt x="18" y="58"/>
                      <a:pt x="17" y="57"/>
                    </a:cubicBezTo>
                    <a:cubicBezTo>
                      <a:pt x="20" y="58"/>
                      <a:pt x="22" y="63"/>
                      <a:pt x="25" y="64"/>
                    </a:cubicBezTo>
                    <a:cubicBezTo>
                      <a:pt x="28" y="65"/>
                      <a:pt x="19" y="70"/>
                      <a:pt x="22" y="76"/>
                    </a:cubicBezTo>
                    <a:cubicBezTo>
                      <a:pt x="25" y="82"/>
                      <a:pt x="34" y="98"/>
                      <a:pt x="49" y="93"/>
                    </a:cubicBezTo>
                    <a:cubicBezTo>
                      <a:pt x="64" y="88"/>
                      <a:pt x="65" y="81"/>
                      <a:pt x="66" y="78"/>
                    </a:cubicBezTo>
                    <a:cubicBezTo>
                      <a:pt x="67" y="75"/>
                      <a:pt x="65" y="86"/>
                      <a:pt x="66" y="87"/>
                    </a:cubicBezTo>
                    <a:cubicBezTo>
                      <a:pt x="72" y="91"/>
                      <a:pt x="79" y="81"/>
                      <a:pt x="81" y="73"/>
                    </a:cubicBezTo>
                    <a:cubicBezTo>
                      <a:pt x="83" y="69"/>
                      <a:pt x="84" y="64"/>
                      <a:pt x="86" y="59"/>
                    </a:cubicBezTo>
                    <a:cubicBezTo>
                      <a:pt x="80" y="64"/>
                      <a:pt x="80" y="64"/>
                      <a:pt x="80" y="64"/>
                    </a:cubicBezTo>
                    <a:cubicBezTo>
                      <a:pt x="73" y="73"/>
                      <a:pt x="67" y="66"/>
                      <a:pt x="67" y="66"/>
                    </a:cubicBezTo>
                    <a:close/>
                  </a:path>
                </a:pathLst>
              </a:custGeom>
              <a:solidFill>
                <a:srgbClr val="B400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16" name="Freeform 168"/>
              <p:cNvSpPr>
                <a:spLocks/>
              </p:cNvSpPr>
              <p:nvPr/>
            </p:nvSpPr>
            <p:spPr bwMode="auto">
              <a:xfrm>
                <a:off x="5808663" y="3343275"/>
                <a:ext cx="385763" cy="333375"/>
              </a:xfrm>
              <a:custGeom>
                <a:avLst/>
                <a:gdLst>
                  <a:gd name="T0" fmla="*/ 2108188366 w 60"/>
                  <a:gd name="T1" fmla="*/ 82202582 h 52"/>
                  <a:gd name="T2" fmla="*/ 2147483646 w 60"/>
                  <a:gd name="T3" fmla="*/ 287709036 h 52"/>
                  <a:gd name="T4" fmla="*/ 2108188366 w 60"/>
                  <a:gd name="T5" fmla="*/ 369918029 h 52"/>
                  <a:gd name="T6" fmla="*/ 1860162045 w 60"/>
                  <a:gd name="T7" fmla="*/ 657627065 h 52"/>
                  <a:gd name="T8" fmla="*/ 1777486604 w 60"/>
                  <a:gd name="T9" fmla="*/ 986437392 h 52"/>
                  <a:gd name="T10" fmla="*/ 1322781327 w 60"/>
                  <a:gd name="T11" fmla="*/ 1479659293 h 52"/>
                  <a:gd name="T12" fmla="*/ 1074761436 w 60"/>
                  <a:gd name="T13" fmla="*/ 1644064457 h 52"/>
                  <a:gd name="T14" fmla="*/ 744066104 w 60"/>
                  <a:gd name="T15" fmla="*/ 1890678613 h 52"/>
                  <a:gd name="T16" fmla="*/ 620056158 w 60"/>
                  <a:gd name="T17" fmla="*/ 2096185067 h 52"/>
                  <a:gd name="T18" fmla="*/ 413370772 w 60"/>
                  <a:gd name="T19" fmla="*/ 1890678613 h 52"/>
                  <a:gd name="T20" fmla="*/ 454705277 w 60"/>
                  <a:gd name="T21" fmla="*/ 1561861875 h 52"/>
                  <a:gd name="T22" fmla="*/ 826741544 w 60"/>
                  <a:gd name="T23" fmla="*/ 1315254130 h 52"/>
                  <a:gd name="T24" fmla="*/ 1033426930 w 60"/>
                  <a:gd name="T25" fmla="*/ 863133519 h 52"/>
                  <a:gd name="T26" fmla="*/ 1488132208 w 60"/>
                  <a:gd name="T27" fmla="*/ 369918029 h 52"/>
                  <a:gd name="T28" fmla="*/ 1901502980 w 60"/>
                  <a:gd name="T29" fmla="*/ 82202582 h 52"/>
                  <a:gd name="T30" fmla="*/ 2108188366 w 60"/>
                  <a:gd name="T31" fmla="*/ 82202582 h 52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60" h="52">
                    <a:moveTo>
                      <a:pt x="51" y="2"/>
                    </a:moveTo>
                    <a:cubicBezTo>
                      <a:pt x="54" y="0"/>
                      <a:pt x="58" y="4"/>
                      <a:pt x="59" y="7"/>
                    </a:cubicBezTo>
                    <a:cubicBezTo>
                      <a:pt x="56" y="8"/>
                      <a:pt x="60" y="10"/>
                      <a:pt x="51" y="9"/>
                    </a:cubicBezTo>
                    <a:cubicBezTo>
                      <a:pt x="40" y="7"/>
                      <a:pt x="55" y="17"/>
                      <a:pt x="45" y="16"/>
                    </a:cubicBezTo>
                    <a:cubicBezTo>
                      <a:pt x="37" y="16"/>
                      <a:pt x="48" y="20"/>
                      <a:pt x="43" y="24"/>
                    </a:cubicBezTo>
                    <a:cubicBezTo>
                      <a:pt x="37" y="29"/>
                      <a:pt x="45" y="27"/>
                      <a:pt x="32" y="36"/>
                    </a:cubicBezTo>
                    <a:cubicBezTo>
                      <a:pt x="27" y="40"/>
                      <a:pt x="27" y="36"/>
                      <a:pt x="26" y="40"/>
                    </a:cubicBezTo>
                    <a:cubicBezTo>
                      <a:pt x="25" y="43"/>
                      <a:pt x="17" y="43"/>
                      <a:pt x="18" y="46"/>
                    </a:cubicBezTo>
                    <a:cubicBezTo>
                      <a:pt x="19" y="49"/>
                      <a:pt x="18" y="49"/>
                      <a:pt x="15" y="51"/>
                    </a:cubicBezTo>
                    <a:cubicBezTo>
                      <a:pt x="13" y="52"/>
                      <a:pt x="0" y="49"/>
                      <a:pt x="10" y="46"/>
                    </a:cubicBezTo>
                    <a:cubicBezTo>
                      <a:pt x="18" y="43"/>
                      <a:pt x="3" y="38"/>
                      <a:pt x="11" y="38"/>
                    </a:cubicBezTo>
                    <a:cubicBezTo>
                      <a:pt x="14" y="38"/>
                      <a:pt x="22" y="36"/>
                      <a:pt x="20" y="32"/>
                    </a:cubicBezTo>
                    <a:cubicBezTo>
                      <a:pt x="17" y="22"/>
                      <a:pt x="23" y="31"/>
                      <a:pt x="25" y="21"/>
                    </a:cubicBezTo>
                    <a:cubicBezTo>
                      <a:pt x="26" y="15"/>
                      <a:pt x="38" y="12"/>
                      <a:pt x="36" y="9"/>
                    </a:cubicBezTo>
                    <a:cubicBezTo>
                      <a:pt x="35" y="6"/>
                      <a:pt x="43" y="2"/>
                      <a:pt x="46" y="2"/>
                    </a:cubicBezTo>
                    <a:cubicBezTo>
                      <a:pt x="48" y="2"/>
                      <a:pt x="47" y="4"/>
                      <a:pt x="51" y="2"/>
                    </a:cubicBezTo>
                    <a:close/>
                  </a:path>
                </a:pathLst>
              </a:custGeom>
              <a:solidFill>
                <a:srgbClr val="F08F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17" name="Freeform 169"/>
              <p:cNvSpPr>
                <a:spLocks/>
              </p:cNvSpPr>
              <p:nvPr/>
            </p:nvSpPr>
            <p:spPr bwMode="auto">
              <a:xfrm>
                <a:off x="5770563" y="3856038"/>
                <a:ext cx="449263" cy="333375"/>
              </a:xfrm>
              <a:custGeom>
                <a:avLst/>
                <a:gdLst>
                  <a:gd name="T0" fmla="*/ 494298407 w 70"/>
                  <a:gd name="T1" fmla="*/ 369918029 h 52"/>
                  <a:gd name="T2" fmla="*/ 411909991 w 70"/>
                  <a:gd name="T3" fmla="*/ 780930938 h 52"/>
                  <a:gd name="T4" fmla="*/ 494298407 w 70"/>
                  <a:gd name="T5" fmla="*/ 945336101 h 52"/>
                  <a:gd name="T6" fmla="*/ 865017398 w 70"/>
                  <a:gd name="T7" fmla="*/ 1315254130 h 52"/>
                  <a:gd name="T8" fmla="*/ 1400500386 w 70"/>
                  <a:gd name="T9" fmla="*/ 1808476031 h 52"/>
                  <a:gd name="T10" fmla="*/ 1894798793 w 70"/>
                  <a:gd name="T11" fmla="*/ 1972881195 h 52"/>
                  <a:gd name="T12" fmla="*/ 1812416795 w 70"/>
                  <a:gd name="T13" fmla="*/ 1397456712 h 52"/>
                  <a:gd name="T14" fmla="*/ 1524079801 w 70"/>
                  <a:gd name="T15" fmla="*/ 904234810 h 52"/>
                  <a:gd name="T16" fmla="*/ 988590395 w 70"/>
                  <a:gd name="T17" fmla="*/ 698728356 h 52"/>
                  <a:gd name="T18" fmla="*/ 865017398 w 70"/>
                  <a:gd name="T19" fmla="*/ 287709036 h 52"/>
                  <a:gd name="T20" fmla="*/ 494298407 w 70"/>
                  <a:gd name="T21" fmla="*/ 369918029 h 5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70" h="52">
                    <a:moveTo>
                      <a:pt x="12" y="9"/>
                    </a:moveTo>
                    <a:cubicBezTo>
                      <a:pt x="4" y="16"/>
                      <a:pt x="0" y="25"/>
                      <a:pt x="10" y="19"/>
                    </a:cubicBezTo>
                    <a:cubicBezTo>
                      <a:pt x="21" y="13"/>
                      <a:pt x="7" y="23"/>
                      <a:pt x="12" y="23"/>
                    </a:cubicBezTo>
                    <a:cubicBezTo>
                      <a:pt x="25" y="22"/>
                      <a:pt x="8" y="29"/>
                      <a:pt x="21" y="32"/>
                    </a:cubicBezTo>
                    <a:cubicBezTo>
                      <a:pt x="31" y="34"/>
                      <a:pt x="13" y="45"/>
                      <a:pt x="34" y="44"/>
                    </a:cubicBezTo>
                    <a:cubicBezTo>
                      <a:pt x="39" y="44"/>
                      <a:pt x="38" y="52"/>
                      <a:pt x="46" y="48"/>
                    </a:cubicBezTo>
                    <a:cubicBezTo>
                      <a:pt x="59" y="41"/>
                      <a:pt x="70" y="28"/>
                      <a:pt x="44" y="34"/>
                    </a:cubicBezTo>
                    <a:cubicBezTo>
                      <a:pt x="37" y="35"/>
                      <a:pt x="42" y="22"/>
                      <a:pt x="37" y="22"/>
                    </a:cubicBezTo>
                    <a:cubicBezTo>
                      <a:pt x="25" y="22"/>
                      <a:pt x="36" y="15"/>
                      <a:pt x="24" y="17"/>
                    </a:cubicBezTo>
                    <a:cubicBezTo>
                      <a:pt x="23" y="17"/>
                      <a:pt x="15" y="8"/>
                      <a:pt x="21" y="7"/>
                    </a:cubicBezTo>
                    <a:cubicBezTo>
                      <a:pt x="24" y="6"/>
                      <a:pt x="21" y="0"/>
                      <a:pt x="12" y="9"/>
                    </a:cubicBezTo>
                    <a:close/>
                  </a:path>
                </a:pathLst>
              </a:custGeom>
              <a:solidFill>
                <a:srgbClr val="E856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18" name="Freeform 170"/>
              <p:cNvSpPr>
                <a:spLocks/>
              </p:cNvSpPr>
              <p:nvPr/>
            </p:nvSpPr>
            <p:spPr bwMode="auto">
              <a:xfrm>
                <a:off x="6411913" y="2938463"/>
                <a:ext cx="527050" cy="430212"/>
              </a:xfrm>
              <a:custGeom>
                <a:avLst/>
                <a:gdLst>
                  <a:gd name="T0" fmla="*/ 660991402 w 82"/>
                  <a:gd name="T1" fmla="*/ 1979052253 h 67"/>
                  <a:gd name="T2" fmla="*/ 1817724748 w 82"/>
                  <a:gd name="T3" fmla="*/ 1113215287 h 67"/>
                  <a:gd name="T4" fmla="*/ 2147483646 w 82"/>
                  <a:gd name="T5" fmla="*/ 1236904448 h 67"/>
                  <a:gd name="T6" fmla="*/ 2147483646 w 82"/>
                  <a:gd name="T7" fmla="*/ 1855356671 h 67"/>
                  <a:gd name="T8" fmla="*/ 2147483646 w 82"/>
                  <a:gd name="T9" fmla="*/ 1690437791 h 67"/>
                  <a:gd name="T10" fmla="*/ 2147483646 w 82"/>
                  <a:gd name="T11" fmla="*/ 1236904448 h 67"/>
                  <a:gd name="T12" fmla="*/ 2147483646 w 82"/>
                  <a:gd name="T13" fmla="*/ 742141384 h 67"/>
                  <a:gd name="T14" fmla="*/ 1487232261 w 82"/>
                  <a:gd name="T15" fmla="*/ 865836966 h 67"/>
                  <a:gd name="T16" fmla="*/ 1032799467 w 82"/>
                  <a:gd name="T17" fmla="*/ 618452224 h 67"/>
                  <a:gd name="T18" fmla="*/ 578366673 w 82"/>
                  <a:gd name="T19" fmla="*/ 1030755847 h 67"/>
                  <a:gd name="T20" fmla="*/ 454432794 w 82"/>
                  <a:gd name="T21" fmla="*/ 1607978350 h 67"/>
                  <a:gd name="T22" fmla="*/ 413117216 w 82"/>
                  <a:gd name="T23" fmla="*/ 1195674727 h 67"/>
                  <a:gd name="T24" fmla="*/ 123933879 w 82"/>
                  <a:gd name="T25" fmla="*/ 2147483646 h 67"/>
                  <a:gd name="T26" fmla="*/ 660991402 w 82"/>
                  <a:gd name="T27" fmla="*/ 1979052253 h 6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82" h="67">
                    <a:moveTo>
                      <a:pt x="16" y="48"/>
                    </a:moveTo>
                    <a:cubicBezTo>
                      <a:pt x="27" y="50"/>
                      <a:pt x="18" y="20"/>
                      <a:pt x="44" y="27"/>
                    </a:cubicBezTo>
                    <a:cubicBezTo>
                      <a:pt x="56" y="31"/>
                      <a:pt x="48" y="31"/>
                      <a:pt x="61" y="30"/>
                    </a:cubicBezTo>
                    <a:cubicBezTo>
                      <a:pt x="77" y="28"/>
                      <a:pt x="54" y="48"/>
                      <a:pt x="82" y="45"/>
                    </a:cubicBezTo>
                    <a:cubicBezTo>
                      <a:pt x="78" y="38"/>
                      <a:pt x="67" y="44"/>
                      <a:pt x="71" y="41"/>
                    </a:cubicBezTo>
                    <a:cubicBezTo>
                      <a:pt x="75" y="39"/>
                      <a:pt x="75" y="36"/>
                      <a:pt x="75" y="30"/>
                    </a:cubicBezTo>
                    <a:cubicBezTo>
                      <a:pt x="75" y="23"/>
                      <a:pt x="77" y="24"/>
                      <a:pt x="73" y="18"/>
                    </a:cubicBezTo>
                    <a:cubicBezTo>
                      <a:pt x="61" y="0"/>
                      <a:pt x="36" y="8"/>
                      <a:pt x="36" y="21"/>
                    </a:cubicBezTo>
                    <a:cubicBezTo>
                      <a:pt x="36" y="24"/>
                      <a:pt x="35" y="15"/>
                      <a:pt x="25" y="15"/>
                    </a:cubicBezTo>
                    <a:cubicBezTo>
                      <a:pt x="22" y="16"/>
                      <a:pt x="16" y="19"/>
                      <a:pt x="14" y="25"/>
                    </a:cubicBezTo>
                    <a:cubicBezTo>
                      <a:pt x="11" y="33"/>
                      <a:pt x="16" y="38"/>
                      <a:pt x="11" y="39"/>
                    </a:cubicBezTo>
                    <a:cubicBezTo>
                      <a:pt x="6" y="40"/>
                      <a:pt x="10" y="29"/>
                      <a:pt x="10" y="29"/>
                    </a:cubicBezTo>
                    <a:cubicBezTo>
                      <a:pt x="1" y="41"/>
                      <a:pt x="0" y="49"/>
                      <a:pt x="3" y="67"/>
                    </a:cubicBezTo>
                    <a:cubicBezTo>
                      <a:pt x="5" y="59"/>
                      <a:pt x="5" y="45"/>
                      <a:pt x="16" y="48"/>
                    </a:cubicBezTo>
                    <a:close/>
                  </a:path>
                </a:pathLst>
              </a:custGeom>
              <a:solidFill>
                <a:srgbClr val="E500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19" name="Freeform 171"/>
              <p:cNvSpPr>
                <a:spLocks/>
              </p:cNvSpPr>
              <p:nvPr/>
            </p:nvSpPr>
            <p:spPr bwMode="auto">
              <a:xfrm>
                <a:off x="6443663" y="3298825"/>
                <a:ext cx="282575" cy="415925"/>
              </a:xfrm>
              <a:custGeom>
                <a:avLst/>
                <a:gdLst>
                  <a:gd name="T0" fmla="*/ 1278568387 w 44"/>
                  <a:gd name="T1" fmla="*/ 368509550 h 65"/>
                  <a:gd name="T2" fmla="*/ 866124486 w 44"/>
                  <a:gd name="T3" fmla="*/ 1474025402 h 65"/>
                  <a:gd name="T4" fmla="*/ 453687007 w 44"/>
                  <a:gd name="T5" fmla="*/ 2147483646 h 65"/>
                  <a:gd name="T6" fmla="*/ 1814741605 w 44"/>
                  <a:gd name="T7" fmla="*/ 1105522251 h 65"/>
                  <a:gd name="T8" fmla="*/ 1567276549 w 44"/>
                  <a:gd name="T9" fmla="*/ 1146468468 h 65"/>
                  <a:gd name="T10" fmla="*/ 1608519655 w 44"/>
                  <a:gd name="T11" fmla="*/ 532288017 h 65"/>
                  <a:gd name="T12" fmla="*/ 1484790338 w 44"/>
                  <a:gd name="T13" fmla="*/ 245670900 h 65"/>
                  <a:gd name="T14" fmla="*/ 1237325281 w 44"/>
                  <a:gd name="T15" fmla="*/ 81892433 h 65"/>
                  <a:gd name="T16" fmla="*/ 1031103331 w 44"/>
                  <a:gd name="T17" fmla="*/ 368509550 h 65"/>
                  <a:gd name="T18" fmla="*/ 412443901 w 44"/>
                  <a:gd name="T19" fmla="*/ 409449368 h 65"/>
                  <a:gd name="T20" fmla="*/ 206221951 w 44"/>
                  <a:gd name="T21" fmla="*/ 532288017 h 65"/>
                  <a:gd name="T22" fmla="*/ 0 w 44"/>
                  <a:gd name="T23" fmla="*/ 818905134 h 65"/>
                  <a:gd name="T24" fmla="*/ 206221951 w 44"/>
                  <a:gd name="T25" fmla="*/ 1760642519 h 65"/>
                  <a:gd name="T26" fmla="*/ 247465056 w 44"/>
                  <a:gd name="T27" fmla="*/ 1228354502 h 65"/>
                  <a:gd name="T28" fmla="*/ 742395169 w 44"/>
                  <a:gd name="T29" fmla="*/ 450395584 h 65"/>
                  <a:gd name="T30" fmla="*/ 536173218 w 44"/>
                  <a:gd name="T31" fmla="*/ 1146468468 h 65"/>
                  <a:gd name="T32" fmla="*/ 536173218 w 44"/>
                  <a:gd name="T33" fmla="*/ 1965373602 h 65"/>
                  <a:gd name="T34" fmla="*/ 989860225 w 44"/>
                  <a:gd name="T35" fmla="*/ 1064576035 h 65"/>
                  <a:gd name="T36" fmla="*/ 1278568387 w 44"/>
                  <a:gd name="T37" fmla="*/ 368509550 h 6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4" h="65">
                    <a:moveTo>
                      <a:pt x="31" y="9"/>
                    </a:moveTo>
                    <a:cubicBezTo>
                      <a:pt x="34" y="15"/>
                      <a:pt x="28" y="29"/>
                      <a:pt x="21" y="36"/>
                    </a:cubicBezTo>
                    <a:cubicBezTo>
                      <a:pt x="14" y="42"/>
                      <a:pt x="11" y="60"/>
                      <a:pt x="11" y="65"/>
                    </a:cubicBezTo>
                    <a:cubicBezTo>
                      <a:pt x="17" y="53"/>
                      <a:pt x="33" y="37"/>
                      <a:pt x="44" y="27"/>
                    </a:cubicBezTo>
                    <a:cubicBezTo>
                      <a:pt x="41" y="28"/>
                      <a:pt x="38" y="29"/>
                      <a:pt x="38" y="28"/>
                    </a:cubicBezTo>
                    <a:cubicBezTo>
                      <a:pt x="37" y="26"/>
                      <a:pt x="43" y="10"/>
                      <a:pt x="39" y="13"/>
                    </a:cubicBezTo>
                    <a:cubicBezTo>
                      <a:pt x="32" y="19"/>
                      <a:pt x="39" y="13"/>
                      <a:pt x="36" y="6"/>
                    </a:cubicBezTo>
                    <a:cubicBezTo>
                      <a:pt x="35" y="3"/>
                      <a:pt x="36" y="5"/>
                      <a:pt x="30" y="2"/>
                    </a:cubicBezTo>
                    <a:cubicBezTo>
                      <a:pt x="29" y="2"/>
                      <a:pt x="27" y="13"/>
                      <a:pt x="25" y="9"/>
                    </a:cubicBezTo>
                    <a:cubicBezTo>
                      <a:pt x="22" y="0"/>
                      <a:pt x="13" y="0"/>
                      <a:pt x="10" y="10"/>
                    </a:cubicBezTo>
                    <a:cubicBezTo>
                      <a:pt x="8" y="17"/>
                      <a:pt x="10" y="6"/>
                      <a:pt x="5" y="13"/>
                    </a:cubicBezTo>
                    <a:cubicBezTo>
                      <a:pt x="4" y="16"/>
                      <a:pt x="2" y="18"/>
                      <a:pt x="0" y="20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5" y="43"/>
                      <a:pt x="6" y="35"/>
                      <a:pt x="6" y="30"/>
                    </a:cubicBezTo>
                    <a:cubicBezTo>
                      <a:pt x="6" y="25"/>
                      <a:pt x="14" y="11"/>
                      <a:pt x="18" y="11"/>
                    </a:cubicBezTo>
                    <a:cubicBezTo>
                      <a:pt x="21" y="12"/>
                      <a:pt x="16" y="20"/>
                      <a:pt x="13" y="28"/>
                    </a:cubicBezTo>
                    <a:cubicBezTo>
                      <a:pt x="10" y="36"/>
                      <a:pt x="12" y="47"/>
                      <a:pt x="13" y="48"/>
                    </a:cubicBezTo>
                    <a:cubicBezTo>
                      <a:pt x="13" y="47"/>
                      <a:pt x="11" y="38"/>
                      <a:pt x="24" y="26"/>
                    </a:cubicBezTo>
                    <a:cubicBezTo>
                      <a:pt x="30" y="20"/>
                      <a:pt x="27" y="16"/>
                      <a:pt x="31" y="9"/>
                    </a:cubicBezTo>
                    <a:close/>
                  </a:path>
                </a:pathLst>
              </a:custGeom>
              <a:solidFill>
                <a:srgbClr val="E84D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20" name="Freeform 172"/>
              <p:cNvSpPr>
                <a:spLocks/>
              </p:cNvSpPr>
              <p:nvPr/>
            </p:nvSpPr>
            <p:spPr bwMode="auto">
              <a:xfrm>
                <a:off x="6784975" y="3419475"/>
                <a:ext cx="531813" cy="622300"/>
              </a:xfrm>
              <a:custGeom>
                <a:avLst/>
                <a:gdLst>
                  <a:gd name="T0" fmla="*/ 2147483646 w 83"/>
                  <a:gd name="T1" fmla="*/ 2016752406 h 97"/>
                  <a:gd name="T2" fmla="*/ 1683239404 w 83"/>
                  <a:gd name="T3" fmla="*/ 2147483646 h 97"/>
                  <a:gd name="T4" fmla="*/ 2147483646 w 83"/>
                  <a:gd name="T5" fmla="*/ 2147483646 h 97"/>
                  <a:gd name="T6" fmla="*/ 1970623460 w 83"/>
                  <a:gd name="T7" fmla="*/ 2147483646 h 97"/>
                  <a:gd name="T8" fmla="*/ 1395855348 w 83"/>
                  <a:gd name="T9" fmla="*/ 2147483646 h 97"/>
                  <a:gd name="T10" fmla="*/ 2147483646 w 83"/>
                  <a:gd name="T11" fmla="*/ 2147483646 h 97"/>
                  <a:gd name="T12" fmla="*/ 2147483646 w 83"/>
                  <a:gd name="T13" fmla="*/ 2147483646 h 97"/>
                  <a:gd name="T14" fmla="*/ 2147483646 w 83"/>
                  <a:gd name="T15" fmla="*/ 1646329935 h 97"/>
                  <a:gd name="T16" fmla="*/ 2147483646 w 83"/>
                  <a:gd name="T17" fmla="*/ 617372924 h 97"/>
                  <a:gd name="T18" fmla="*/ 1231640464 w 83"/>
                  <a:gd name="T19" fmla="*/ 493900905 h 97"/>
                  <a:gd name="T20" fmla="*/ 1108471291 w 83"/>
                  <a:gd name="T21" fmla="*/ 0 h 97"/>
                  <a:gd name="T22" fmla="*/ 1067419172 w 83"/>
                  <a:gd name="T23" fmla="*/ 946640194 h 97"/>
                  <a:gd name="T24" fmla="*/ 2147483646 w 83"/>
                  <a:gd name="T25" fmla="*/ 2016752406 h 9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83" h="97">
                    <a:moveTo>
                      <a:pt x="55" y="49"/>
                    </a:moveTo>
                    <a:cubicBezTo>
                      <a:pt x="50" y="53"/>
                      <a:pt x="66" y="50"/>
                      <a:pt x="41" y="60"/>
                    </a:cubicBezTo>
                    <a:cubicBezTo>
                      <a:pt x="31" y="63"/>
                      <a:pt x="50" y="60"/>
                      <a:pt x="58" y="67"/>
                    </a:cubicBezTo>
                    <a:cubicBezTo>
                      <a:pt x="69" y="77"/>
                      <a:pt x="47" y="79"/>
                      <a:pt x="48" y="85"/>
                    </a:cubicBezTo>
                    <a:cubicBezTo>
                      <a:pt x="50" y="89"/>
                      <a:pt x="42" y="93"/>
                      <a:pt x="34" y="95"/>
                    </a:cubicBezTo>
                    <a:cubicBezTo>
                      <a:pt x="53" y="97"/>
                      <a:pt x="60" y="88"/>
                      <a:pt x="66" y="72"/>
                    </a:cubicBezTo>
                    <a:cubicBezTo>
                      <a:pt x="69" y="66"/>
                      <a:pt x="72" y="55"/>
                      <a:pt x="77" y="54"/>
                    </a:cubicBezTo>
                    <a:cubicBezTo>
                      <a:pt x="83" y="53"/>
                      <a:pt x="73" y="43"/>
                      <a:pt x="70" y="40"/>
                    </a:cubicBezTo>
                    <a:cubicBezTo>
                      <a:pt x="61" y="29"/>
                      <a:pt x="62" y="21"/>
                      <a:pt x="53" y="15"/>
                    </a:cubicBezTo>
                    <a:cubicBezTo>
                      <a:pt x="45" y="10"/>
                      <a:pt x="39" y="12"/>
                      <a:pt x="30" y="12"/>
                    </a:cubicBezTo>
                    <a:cubicBezTo>
                      <a:pt x="16" y="11"/>
                      <a:pt x="50" y="3"/>
                      <a:pt x="27" y="0"/>
                    </a:cubicBezTo>
                    <a:cubicBezTo>
                      <a:pt x="30" y="8"/>
                      <a:pt x="0" y="16"/>
                      <a:pt x="26" y="23"/>
                    </a:cubicBezTo>
                    <a:cubicBezTo>
                      <a:pt x="29" y="24"/>
                      <a:pt x="65" y="42"/>
                      <a:pt x="55" y="49"/>
                    </a:cubicBezTo>
                    <a:close/>
                  </a:path>
                </a:pathLst>
              </a:custGeom>
              <a:solidFill>
                <a:srgbClr val="D500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21" name="Freeform 173"/>
              <p:cNvSpPr>
                <a:spLocks/>
              </p:cNvSpPr>
              <p:nvPr/>
            </p:nvSpPr>
            <p:spPr bwMode="auto">
              <a:xfrm>
                <a:off x="6553200" y="3163888"/>
                <a:ext cx="314325" cy="211137"/>
              </a:xfrm>
              <a:custGeom>
                <a:avLst/>
                <a:gdLst>
                  <a:gd name="T0" fmla="*/ 288049996 w 49"/>
                  <a:gd name="T1" fmla="*/ 81869971 h 33"/>
                  <a:gd name="T2" fmla="*/ 329194497 w 49"/>
                  <a:gd name="T3" fmla="*/ 409356254 h 33"/>
                  <a:gd name="T4" fmla="*/ 658395409 w 49"/>
                  <a:gd name="T5" fmla="*/ 532161211 h 33"/>
                  <a:gd name="T6" fmla="*/ 1069891737 w 49"/>
                  <a:gd name="T7" fmla="*/ 736842538 h 33"/>
                  <a:gd name="T8" fmla="*/ 1193338070 w 49"/>
                  <a:gd name="T9" fmla="*/ 1228068763 h 33"/>
                  <a:gd name="T10" fmla="*/ 1728280731 w 49"/>
                  <a:gd name="T11" fmla="*/ 1064322423 h 33"/>
                  <a:gd name="T12" fmla="*/ 1645985314 w 49"/>
                  <a:gd name="T13" fmla="*/ 736842538 h 33"/>
                  <a:gd name="T14" fmla="*/ 1399086234 w 49"/>
                  <a:gd name="T15" fmla="*/ 327486283 h 33"/>
                  <a:gd name="T16" fmla="*/ 987589906 w 49"/>
                  <a:gd name="T17" fmla="*/ 245616312 h 33"/>
                  <a:gd name="T18" fmla="*/ 699546324 w 49"/>
                  <a:gd name="T19" fmla="*/ 204674928 h 33"/>
                  <a:gd name="T20" fmla="*/ 534942661 w 49"/>
                  <a:gd name="T21" fmla="*/ 81869971 h 33"/>
                  <a:gd name="T22" fmla="*/ 288049996 w 49"/>
                  <a:gd name="T23" fmla="*/ 81869971 h 3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49" h="33">
                    <a:moveTo>
                      <a:pt x="7" y="2"/>
                    </a:moveTo>
                    <a:cubicBezTo>
                      <a:pt x="7" y="2"/>
                      <a:pt x="0" y="14"/>
                      <a:pt x="8" y="10"/>
                    </a:cubicBezTo>
                    <a:cubicBezTo>
                      <a:pt x="16" y="6"/>
                      <a:pt x="9" y="14"/>
                      <a:pt x="16" y="13"/>
                    </a:cubicBezTo>
                    <a:cubicBezTo>
                      <a:pt x="18" y="13"/>
                      <a:pt x="28" y="13"/>
                      <a:pt x="26" y="18"/>
                    </a:cubicBezTo>
                    <a:cubicBezTo>
                      <a:pt x="22" y="26"/>
                      <a:pt x="27" y="24"/>
                      <a:pt x="29" y="30"/>
                    </a:cubicBezTo>
                    <a:cubicBezTo>
                      <a:pt x="30" y="33"/>
                      <a:pt x="39" y="26"/>
                      <a:pt x="42" y="26"/>
                    </a:cubicBezTo>
                    <a:cubicBezTo>
                      <a:pt x="44" y="26"/>
                      <a:pt x="49" y="17"/>
                      <a:pt x="40" y="18"/>
                    </a:cubicBezTo>
                    <a:cubicBezTo>
                      <a:pt x="31" y="18"/>
                      <a:pt x="37" y="16"/>
                      <a:pt x="34" y="8"/>
                    </a:cubicBezTo>
                    <a:cubicBezTo>
                      <a:pt x="33" y="4"/>
                      <a:pt x="26" y="13"/>
                      <a:pt x="24" y="6"/>
                    </a:cubicBezTo>
                    <a:cubicBezTo>
                      <a:pt x="23" y="3"/>
                      <a:pt x="23" y="8"/>
                      <a:pt x="17" y="5"/>
                    </a:cubicBezTo>
                    <a:cubicBezTo>
                      <a:pt x="13" y="2"/>
                      <a:pt x="16" y="4"/>
                      <a:pt x="13" y="2"/>
                    </a:cubicBezTo>
                    <a:cubicBezTo>
                      <a:pt x="11" y="0"/>
                      <a:pt x="7" y="0"/>
                      <a:pt x="7" y="2"/>
                    </a:cubicBezTo>
                    <a:close/>
                  </a:path>
                </a:pathLst>
              </a:custGeom>
              <a:solidFill>
                <a:srgbClr val="F08F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4322" name="Picture 174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27838" y="3579813"/>
                <a:ext cx="231775" cy="4048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323" name="Freeform 175"/>
              <p:cNvSpPr>
                <a:spLocks/>
              </p:cNvSpPr>
              <p:nvPr/>
            </p:nvSpPr>
            <p:spPr bwMode="auto">
              <a:xfrm>
                <a:off x="6291263" y="3130550"/>
                <a:ext cx="25400" cy="46037"/>
              </a:xfrm>
              <a:custGeom>
                <a:avLst/>
                <a:gdLst>
                  <a:gd name="T0" fmla="*/ 0 w 4"/>
                  <a:gd name="T1" fmla="*/ 0 h 7"/>
                  <a:gd name="T2" fmla="*/ 40322500 w 4"/>
                  <a:gd name="T3" fmla="*/ 173013623 h 7"/>
                  <a:gd name="T4" fmla="*/ 40322500 w 4"/>
                  <a:gd name="T5" fmla="*/ 259517146 h 7"/>
                  <a:gd name="T6" fmla="*/ 80645000 w 4"/>
                  <a:gd name="T7" fmla="*/ 302772196 h 7"/>
                  <a:gd name="T8" fmla="*/ 80645000 w 4"/>
                  <a:gd name="T9" fmla="*/ 259517146 h 7"/>
                  <a:gd name="T10" fmla="*/ 80645000 w 4"/>
                  <a:gd name="T11" fmla="*/ 86503523 h 7"/>
                  <a:gd name="T12" fmla="*/ 0 w 4"/>
                  <a:gd name="T13" fmla="*/ 0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" h="7">
                    <a:moveTo>
                      <a:pt x="0" y="0"/>
                    </a:moveTo>
                    <a:cubicBezTo>
                      <a:pt x="0" y="1"/>
                      <a:pt x="1" y="2"/>
                      <a:pt x="1" y="4"/>
                    </a:cubicBezTo>
                    <a:cubicBezTo>
                      <a:pt x="1" y="5"/>
                      <a:pt x="1" y="5"/>
                      <a:pt x="1" y="6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4" y="6"/>
                      <a:pt x="2" y="2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ED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24" name="Freeform 176"/>
              <p:cNvSpPr>
                <a:spLocks/>
              </p:cNvSpPr>
              <p:nvPr/>
            </p:nvSpPr>
            <p:spPr bwMode="auto">
              <a:xfrm>
                <a:off x="6303963" y="3182938"/>
                <a:ext cx="204788" cy="647700"/>
              </a:xfrm>
              <a:custGeom>
                <a:avLst/>
                <a:gdLst>
                  <a:gd name="T0" fmla="*/ 163824000 w 32"/>
                  <a:gd name="T1" fmla="*/ 164496561 h 101"/>
                  <a:gd name="T2" fmla="*/ 40957600 w 32"/>
                  <a:gd name="T3" fmla="*/ 0 h 101"/>
                  <a:gd name="T4" fmla="*/ 40957600 w 32"/>
                  <a:gd name="T5" fmla="*/ 205622305 h 101"/>
                  <a:gd name="T6" fmla="*/ 163824000 w 32"/>
                  <a:gd name="T7" fmla="*/ 328999536 h 101"/>
                  <a:gd name="T8" fmla="*/ 163824000 w 32"/>
                  <a:gd name="T9" fmla="*/ 575747584 h 101"/>
                  <a:gd name="T10" fmla="*/ 286684001 w 32"/>
                  <a:gd name="T11" fmla="*/ 740250558 h 101"/>
                  <a:gd name="T12" fmla="*/ 368599201 w 32"/>
                  <a:gd name="T13" fmla="*/ 1028124350 h 101"/>
                  <a:gd name="T14" fmla="*/ 491465602 w 32"/>
                  <a:gd name="T15" fmla="*/ 1562746191 h 101"/>
                  <a:gd name="T16" fmla="*/ 491465602 w 32"/>
                  <a:gd name="T17" fmla="*/ 1727249165 h 101"/>
                  <a:gd name="T18" fmla="*/ 614325602 w 32"/>
                  <a:gd name="T19" fmla="*/ 1768368496 h 101"/>
                  <a:gd name="T20" fmla="*/ 532416802 w 32"/>
                  <a:gd name="T21" fmla="*/ 1891745727 h 101"/>
                  <a:gd name="T22" fmla="*/ 532416802 w 32"/>
                  <a:gd name="T23" fmla="*/ 2138493775 h 101"/>
                  <a:gd name="T24" fmla="*/ 614325602 w 32"/>
                  <a:gd name="T25" fmla="*/ 2147483646 h 101"/>
                  <a:gd name="T26" fmla="*/ 655283202 w 32"/>
                  <a:gd name="T27" fmla="*/ 2147483646 h 101"/>
                  <a:gd name="T28" fmla="*/ 696240802 w 32"/>
                  <a:gd name="T29" fmla="*/ 2147483646 h 101"/>
                  <a:gd name="T30" fmla="*/ 737192003 w 32"/>
                  <a:gd name="T31" fmla="*/ 2147483646 h 101"/>
                  <a:gd name="T32" fmla="*/ 778149603 w 32"/>
                  <a:gd name="T33" fmla="*/ 2147483646 h 101"/>
                  <a:gd name="T34" fmla="*/ 819107203 w 32"/>
                  <a:gd name="T35" fmla="*/ 2147483646 h 101"/>
                  <a:gd name="T36" fmla="*/ 819107203 w 32"/>
                  <a:gd name="T37" fmla="*/ 2147483646 h 101"/>
                  <a:gd name="T38" fmla="*/ 819107203 w 32"/>
                  <a:gd name="T39" fmla="*/ 2147483646 h 101"/>
                  <a:gd name="T40" fmla="*/ 1023882403 w 32"/>
                  <a:gd name="T41" fmla="*/ 2147483646 h 101"/>
                  <a:gd name="T42" fmla="*/ 1105791204 w 32"/>
                  <a:gd name="T43" fmla="*/ 2147483646 h 101"/>
                  <a:gd name="T44" fmla="*/ 1105791204 w 32"/>
                  <a:gd name="T45" fmla="*/ 2147483646 h 101"/>
                  <a:gd name="T46" fmla="*/ 982924803 w 32"/>
                  <a:gd name="T47" fmla="*/ 2147483646 h 101"/>
                  <a:gd name="T48" fmla="*/ 1023882403 w 32"/>
                  <a:gd name="T49" fmla="*/ 2147483646 h 101"/>
                  <a:gd name="T50" fmla="*/ 941967203 w 32"/>
                  <a:gd name="T51" fmla="*/ 2147483646 h 101"/>
                  <a:gd name="T52" fmla="*/ 941967203 w 32"/>
                  <a:gd name="T53" fmla="*/ 2147483646 h 101"/>
                  <a:gd name="T54" fmla="*/ 860058403 w 32"/>
                  <a:gd name="T55" fmla="*/ 2147483646 h 101"/>
                  <a:gd name="T56" fmla="*/ 819107203 w 32"/>
                  <a:gd name="T57" fmla="*/ 2147483646 h 101"/>
                  <a:gd name="T58" fmla="*/ 778149603 w 32"/>
                  <a:gd name="T59" fmla="*/ 2147483646 h 101"/>
                  <a:gd name="T60" fmla="*/ 696240802 w 32"/>
                  <a:gd name="T61" fmla="*/ 2138493775 h 101"/>
                  <a:gd name="T62" fmla="*/ 655283202 w 32"/>
                  <a:gd name="T63" fmla="*/ 1891745727 h 101"/>
                  <a:gd name="T64" fmla="*/ 491465602 w 32"/>
                  <a:gd name="T65" fmla="*/ 1192620912 h 101"/>
                  <a:gd name="T66" fmla="*/ 450508002 w 32"/>
                  <a:gd name="T67" fmla="*/ 945872863 h 101"/>
                  <a:gd name="T68" fmla="*/ 368599201 w 32"/>
                  <a:gd name="T69" fmla="*/ 575747584 h 101"/>
                  <a:gd name="T70" fmla="*/ 327641601 w 32"/>
                  <a:gd name="T71" fmla="*/ 493496097 h 101"/>
                  <a:gd name="T72" fmla="*/ 286684001 w 32"/>
                  <a:gd name="T73" fmla="*/ 328999536 h 101"/>
                  <a:gd name="T74" fmla="*/ 163824000 w 32"/>
                  <a:gd name="T75" fmla="*/ 164496561 h 101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32" h="101">
                    <a:moveTo>
                      <a:pt x="4" y="4"/>
                    </a:moveTo>
                    <a:cubicBezTo>
                      <a:pt x="2" y="2"/>
                      <a:pt x="1" y="1"/>
                      <a:pt x="1" y="0"/>
                    </a:cubicBezTo>
                    <a:cubicBezTo>
                      <a:pt x="1" y="3"/>
                      <a:pt x="0" y="3"/>
                      <a:pt x="1" y="5"/>
                    </a:cubicBezTo>
                    <a:cubicBezTo>
                      <a:pt x="2" y="6"/>
                      <a:pt x="3" y="7"/>
                      <a:pt x="4" y="8"/>
                    </a:cubicBezTo>
                    <a:cubicBezTo>
                      <a:pt x="4" y="10"/>
                      <a:pt x="4" y="12"/>
                      <a:pt x="4" y="14"/>
                    </a:cubicBezTo>
                    <a:cubicBezTo>
                      <a:pt x="5" y="16"/>
                      <a:pt x="6" y="16"/>
                      <a:pt x="7" y="18"/>
                    </a:cubicBezTo>
                    <a:cubicBezTo>
                      <a:pt x="8" y="21"/>
                      <a:pt x="8" y="23"/>
                      <a:pt x="9" y="25"/>
                    </a:cubicBezTo>
                    <a:cubicBezTo>
                      <a:pt x="11" y="32"/>
                      <a:pt x="13" y="30"/>
                      <a:pt x="12" y="38"/>
                    </a:cubicBezTo>
                    <a:cubicBezTo>
                      <a:pt x="12" y="40"/>
                      <a:pt x="12" y="41"/>
                      <a:pt x="12" y="42"/>
                    </a:cubicBezTo>
                    <a:cubicBezTo>
                      <a:pt x="12" y="42"/>
                      <a:pt x="14" y="42"/>
                      <a:pt x="15" y="43"/>
                    </a:cubicBezTo>
                    <a:cubicBezTo>
                      <a:pt x="16" y="46"/>
                      <a:pt x="9" y="44"/>
                      <a:pt x="13" y="46"/>
                    </a:cubicBezTo>
                    <a:cubicBezTo>
                      <a:pt x="17" y="48"/>
                      <a:pt x="8" y="51"/>
                      <a:pt x="13" y="52"/>
                    </a:cubicBezTo>
                    <a:cubicBezTo>
                      <a:pt x="19" y="54"/>
                      <a:pt x="10" y="53"/>
                      <a:pt x="15" y="58"/>
                    </a:cubicBezTo>
                    <a:cubicBezTo>
                      <a:pt x="17" y="60"/>
                      <a:pt x="10" y="59"/>
                      <a:pt x="16" y="64"/>
                    </a:cubicBezTo>
                    <a:cubicBezTo>
                      <a:pt x="20" y="67"/>
                      <a:pt x="10" y="65"/>
                      <a:pt x="17" y="68"/>
                    </a:cubicBezTo>
                    <a:cubicBezTo>
                      <a:pt x="20" y="69"/>
                      <a:pt x="14" y="75"/>
                      <a:pt x="18" y="74"/>
                    </a:cubicBezTo>
                    <a:cubicBezTo>
                      <a:pt x="22" y="78"/>
                      <a:pt x="10" y="77"/>
                      <a:pt x="19" y="83"/>
                    </a:cubicBezTo>
                    <a:cubicBezTo>
                      <a:pt x="22" y="85"/>
                      <a:pt x="15" y="85"/>
                      <a:pt x="20" y="87"/>
                    </a:cubicBezTo>
                    <a:cubicBezTo>
                      <a:pt x="24" y="89"/>
                      <a:pt x="14" y="87"/>
                      <a:pt x="20" y="93"/>
                    </a:cubicBezTo>
                    <a:cubicBezTo>
                      <a:pt x="23" y="96"/>
                      <a:pt x="16" y="91"/>
                      <a:pt x="20" y="96"/>
                    </a:cubicBezTo>
                    <a:cubicBezTo>
                      <a:pt x="20" y="97"/>
                      <a:pt x="11" y="101"/>
                      <a:pt x="25" y="97"/>
                    </a:cubicBezTo>
                    <a:cubicBezTo>
                      <a:pt x="29" y="95"/>
                      <a:pt x="23" y="94"/>
                      <a:pt x="27" y="92"/>
                    </a:cubicBezTo>
                    <a:cubicBezTo>
                      <a:pt x="32" y="89"/>
                      <a:pt x="20" y="93"/>
                      <a:pt x="27" y="86"/>
                    </a:cubicBezTo>
                    <a:cubicBezTo>
                      <a:pt x="27" y="86"/>
                      <a:pt x="19" y="88"/>
                      <a:pt x="24" y="82"/>
                    </a:cubicBezTo>
                    <a:cubicBezTo>
                      <a:pt x="26" y="78"/>
                      <a:pt x="21" y="85"/>
                      <a:pt x="25" y="75"/>
                    </a:cubicBezTo>
                    <a:cubicBezTo>
                      <a:pt x="25" y="73"/>
                      <a:pt x="19" y="78"/>
                      <a:pt x="23" y="70"/>
                    </a:cubicBezTo>
                    <a:cubicBezTo>
                      <a:pt x="25" y="65"/>
                      <a:pt x="20" y="72"/>
                      <a:pt x="23" y="66"/>
                    </a:cubicBezTo>
                    <a:cubicBezTo>
                      <a:pt x="24" y="63"/>
                      <a:pt x="21" y="68"/>
                      <a:pt x="21" y="62"/>
                    </a:cubicBezTo>
                    <a:cubicBezTo>
                      <a:pt x="21" y="59"/>
                      <a:pt x="18" y="63"/>
                      <a:pt x="20" y="58"/>
                    </a:cubicBezTo>
                    <a:cubicBezTo>
                      <a:pt x="20" y="58"/>
                      <a:pt x="19" y="55"/>
                      <a:pt x="19" y="55"/>
                    </a:cubicBezTo>
                    <a:cubicBezTo>
                      <a:pt x="14" y="55"/>
                      <a:pt x="22" y="51"/>
                      <a:pt x="17" y="52"/>
                    </a:cubicBezTo>
                    <a:cubicBezTo>
                      <a:pt x="16" y="53"/>
                      <a:pt x="18" y="46"/>
                      <a:pt x="16" y="46"/>
                    </a:cubicBezTo>
                    <a:cubicBezTo>
                      <a:pt x="14" y="43"/>
                      <a:pt x="19" y="35"/>
                      <a:pt x="12" y="29"/>
                    </a:cubicBezTo>
                    <a:cubicBezTo>
                      <a:pt x="12" y="29"/>
                      <a:pt x="13" y="23"/>
                      <a:pt x="11" y="23"/>
                    </a:cubicBezTo>
                    <a:cubicBezTo>
                      <a:pt x="10" y="22"/>
                      <a:pt x="7" y="16"/>
                      <a:pt x="9" y="14"/>
                    </a:cubicBezTo>
                    <a:cubicBezTo>
                      <a:pt x="8" y="14"/>
                      <a:pt x="7" y="15"/>
                      <a:pt x="8" y="12"/>
                    </a:cubicBezTo>
                    <a:cubicBezTo>
                      <a:pt x="10" y="8"/>
                      <a:pt x="6" y="14"/>
                      <a:pt x="7" y="8"/>
                    </a:cubicBezTo>
                    <a:cubicBezTo>
                      <a:pt x="7" y="6"/>
                      <a:pt x="3" y="9"/>
                      <a:pt x="4" y="4"/>
                    </a:cubicBezTo>
                    <a:close/>
                  </a:path>
                </a:pathLst>
              </a:custGeom>
              <a:solidFill>
                <a:srgbClr val="FED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25" name="Freeform 177"/>
              <p:cNvSpPr>
                <a:spLocks/>
              </p:cNvSpPr>
              <p:nvPr/>
            </p:nvSpPr>
            <p:spPr bwMode="auto">
              <a:xfrm>
                <a:off x="6156325" y="3016250"/>
                <a:ext cx="44450" cy="50800"/>
              </a:xfrm>
              <a:custGeom>
                <a:avLst/>
                <a:gdLst>
                  <a:gd name="T0" fmla="*/ 80645000 w 7"/>
                  <a:gd name="T1" fmla="*/ 40322500 h 8"/>
                  <a:gd name="T2" fmla="*/ 40322500 w 7"/>
                  <a:gd name="T3" fmla="*/ 161290000 h 8"/>
                  <a:gd name="T4" fmla="*/ 40322500 w 7"/>
                  <a:gd name="T5" fmla="*/ 241935000 h 8"/>
                  <a:gd name="T6" fmla="*/ 120967500 w 7"/>
                  <a:gd name="T7" fmla="*/ 282257500 h 8"/>
                  <a:gd name="T8" fmla="*/ 161290000 w 7"/>
                  <a:gd name="T9" fmla="*/ 201612500 h 8"/>
                  <a:gd name="T10" fmla="*/ 201612500 w 7"/>
                  <a:gd name="T11" fmla="*/ 40322500 h 8"/>
                  <a:gd name="T12" fmla="*/ 161290000 w 7"/>
                  <a:gd name="T13" fmla="*/ 0 h 8"/>
                  <a:gd name="T14" fmla="*/ 80645000 w 7"/>
                  <a:gd name="T15" fmla="*/ 40322500 h 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7" h="8">
                    <a:moveTo>
                      <a:pt x="2" y="1"/>
                    </a:moveTo>
                    <a:cubicBezTo>
                      <a:pt x="2" y="1"/>
                      <a:pt x="0" y="2"/>
                      <a:pt x="1" y="4"/>
                    </a:cubicBezTo>
                    <a:cubicBezTo>
                      <a:pt x="2" y="6"/>
                      <a:pt x="0" y="4"/>
                      <a:pt x="1" y="6"/>
                    </a:cubicBezTo>
                    <a:cubicBezTo>
                      <a:pt x="1" y="6"/>
                      <a:pt x="1" y="8"/>
                      <a:pt x="3" y="7"/>
                    </a:cubicBezTo>
                    <a:cubicBezTo>
                      <a:pt x="3" y="6"/>
                      <a:pt x="5" y="8"/>
                      <a:pt x="4" y="5"/>
                    </a:cubicBezTo>
                    <a:cubicBezTo>
                      <a:pt x="3" y="3"/>
                      <a:pt x="6" y="4"/>
                      <a:pt x="5" y="1"/>
                    </a:cubicBezTo>
                    <a:cubicBezTo>
                      <a:pt x="5" y="1"/>
                      <a:pt x="7" y="0"/>
                      <a:pt x="4" y="0"/>
                    </a:cubicBezTo>
                    <a:cubicBezTo>
                      <a:pt x="3" y="1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FFDF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26" name="Freeform 178"/>
              <p:cNvSpPr>
                <a:spLocks/>
              </p:cNvSpPr>
              <p:nvPr/>
            </p:nvSpPr>
            <p:spPr bwMode="auto">
              <a:xfrm>
                <a:off x="6175375" y="2913063"/>
                <a:ext cx="44450" cy="50800"/>
              </a:xfrm>
              <a:custGeom>
                <a:avLst/>
                <a:gdLst>
                  <a:gd name="T0" fmla="*/ 161290000 w 7"/>
                  <a:gd name="T1" fmla="*/ 0 h 8"/>
                  <a:gd name="T2" fmla="*/ 80645000 w 7"/>
                  <a:gd name="T3" fmla="*/ 120967500 h 8"/>
                  <a:gd name="T4" fmla="*/ 120967500 w 7"/>
                  <a:gd name="T5" fmla="*/ 201612500 h 8"/>
                  <a:gd name="T6" fmla="*/ 120967500 w 7"/>
                  <a:gd name="T7" fmla="*/ 120967500 h 8"/>
                  <a:gd name="T8" fmla="*/ 201612500 w 7"/>
                  <a:gd name="T9" fmla="*/ 80645000 h 8"/>
                  <a:gd name="T10" fmla="*/ 201612500 w 7"/>
                  <a:gd name="T11" fmla="*/ 40322500 h 8"/>
                  <a:gd name="T12" fmla="*/ 161290000 w 7"/>
                  <a:gd name="T13" fmla="*/ 0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" h="8">
                    <a:moveTo>
                      <a:pt x="4" y="0"/>
                    </a:moveTo>
                    <a:cubicBezTo>
                      <a:pt x="1" y="1"/>
                      <a:pt x="2" y="3"/>
                      <a:pt x="2" y="3"/>
                    </a:cubicBezTo>
                    <a:cubicBezTo>
                      <a:pt x="0" y="6"/>
                      <a:pt x="4" y="8"/>
                      <a:pt x="3" y="5"/>
                    </a:cubicBezTo>
                    <a:cubicBezTo>
                      <a:pt x="2" y="4"/>
                      <a:pt x="4" y="4"/>
                      <a:pt x="3" y="3"/>
                    </a:cubicBezTo>
                    <a:cubicBezTo>
                      <a:pt x="3" y="2"/>
                      <a:pt x="4" y="3"/>
                      <a:pt x="5" y="2"/>
                    </a:cubicBezTo>
                    <a:cubicBezTo>
                      <a:pt x="5" y="2"/>
                      <a:pt x="6" y="2"/>
                      <a:pt x="5" y="1"/>
                    </a:cubicBezTo>
                    <a:cubicBezTo>
                      <a:pt x="7" y="0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FFDF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27" name="Freeform 179"/>
              <p:cNvSpPr>
                <a:spLocks/>
              </p:cNvSpPr>
              <p:nvPr/>
            </p:nvSpPr>
            <p:spPr bwMode="auto">
              <a:xfrm>
                <a:off x="6276975" y="2944813"/>
                <a:ext cx="46038" cy="39687"/>
              </a:xfrm>
              <a:custGeom>
                <a:avLst/>
                <a:gdLst>
                  <a:gd name="T0" fmla="*/ 259529360 w 7"/>
                  <a:gd name="T1" fmla="*/ 87503221 h 6"/>
                  <a:gd name="T2" fmla="*/ 216273370 w 7"/>
                  <a:gd name="T3" fmla="*/ 43754918 h 6"/>
                  <a:gd name="T4" fmla="*/ 86511979 w 7"/>
                  <a:gd name="T5" fmla="*/ 131258138 h 6"/>
                  <a:gd name="T6" fmla="*/ 129767968 w 7"/>
                  <a:gd name="T7" fmla="*/ 218761359 h 6"/>
                  <a:gd name="T8" fmla="*/ 216273370 w 7"/>
                  <a:gd name="T9" fmla="*/ 131258138 h 6"/>
                  <a:gd name="T10" fmla="*/ 302785349 w 7"/>
                  <a:gd name="T11" fmla="*/ 87503221 h 6"/>
                  <a:gd name="T12" fmla="*/ 259529360 w 7"/>
                  <a:gd name="T13" fmla="*/ 87503221 h 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" h="6">
                    <a:moveTo>
                      <a:pt x="6" y="2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3" y="2"/>
                      <a:pt x="2" y="3"/>
                    </a:cubicBezTo>
                    <a:cubicBezTo>
                      <a:pt x="0" y="3"/>
                      <a:pt x="3" y="6"/>
                      <a:pt x="3" y="5"/>
                    </a:cubicBezTo>
                    <a:cubicBezTo>
                      <a:pt x="4" y="3"/>
                      <a:pt x="5" y="4"/>
                      <a:pt x="5" y="3"/>
                    </a:cubicBezTo>
                    <a:cubicBezTo>
                      <a:pt x="5" y="2"/>
                      <a:pt x="5" y="3"/>
                      <a:pt x="7" y="2"/>
                    </a:cubicBezTo>
                    <a:cubicBezTo>
                      <a:pt x="6" y="2"/>
                      <a:pt x="6" y="2"/>
                      <a:pt x="6" y="2"/>
                    </a:cubicBezTo>
                    <a:close/>
                  </a:path>
                </a:pathLst>
              </a:custGeom>
              <a:solidFill>
                <a:srgbClr val="FFDF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28" name="Freeform 180"/>
              <p:cNvSpPr>
                <a:spLocks/>
              </p:cNvSpPr>
              <p:nvPr/>
            </p:nvSpPr>
            <p:spPr bwMode="auto">
              <a:xfrm>
                <a:off x="6226175" y="3092450"/>
                <a:ext cx="31750" cy="31750"/>
              </a:xfrm>
              <a:custGeom>
                <a:avLst/>
                <a:gdLst>
                  <a:gd name="T0" fmla="*/ 80645000 w 5"/>
                  <a:gd name="T1" fmla="*/ 40322500 h 5"/>
                  <a:gd name="T2" fmla="*/ 40322500 w 5"/>
                  <a:gd name="T3" fmla="*/ 161290000 h 5"/>
                  <a:gd name="T4" fmla="*/ 80645000 w 5"/>
                  <a:gd name="T5" fmla="*/ 161290000 h 5"/>
                  <a:gd name="T6" fmla="*/ 120967500 w 5"/>
                  <a:gd name="T7" fmla="*/ 80645000 h 5"/>
                  <a:gd name="T8" fmla="*/ 120967500 w 5"/>
                  <a:gd name="T9" fmla="*/ 40322500 h 5"/>
                  <a:gd name="T10" fmla="*/ 80645000 w 5"/>
                  <a:gd name="T11" fmla="*/ 40322500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" h="5">
                    <a:moveTo>
                      <a:pt x="2" y="1"/>
                    </a:moveTo>
                    <a:cubicBezTo>
                      <a:pt x="1" y="1"/>
                      <a:pt x="0" y="4"/>
                      <a:pt x="1" y="4"/>
                    </a:cubicBezTo>
                    <a:cubicBezTo>
                      <a:pt x="1" y="4"/>
                      <a:pt x="2" y="5"/>
                      <a:pt x="2" y="4"/>
                    </a:cubicBezTo>
                    <a:cubicBezTo>
                      <a:pt x="3" y="4"/>
                      <a:pt x="0" y="3"/>
                      <a:pt x="3" y="2"/>
                    </a:cubicBezTo>
                    <a:cubicBezTo>
                      <a:pt x="3" y="2"/>
                      <a:pt x="5" y="0"/>
                      <a:pt x="3" y="1"/>
                    </a:cubicBezTo>
                    <a:lnTo>
                      <a:pt x="2" y="1"/>
                    </a:lnTo>
                    <a:close/>
                  </a:path>
                </a:pathLst>
              </a:custGeom>
              <a:solidFill>
                <a:srgbClr val="FFDF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29" name="Freeform 181"/>
              <p:cNvSpPr>
                <a:spLocks/>
              </p:cNvSpPr>
              <p:nvPr/>
            </p:nvSpPr>
            <p:spPr bwMode="auto">
              <a:xfrm>
                <a:off x="6213475" y="3163888"/>
                <a:ext cx="57150" cy="50800"/>
              </a:xfrm>
              <a:custGeom>
                <a:avLst/>
                <a:gdLst>
                  <a:gd name="T0" fmla="*/ 282257500 w 9"/>
                  <a:gd name="T1" fmla="*/ 0 h 8"/>
                  <a:gd name="T2" fmla="*/ 241935000 w 9"/>
                  <a:gd name="T3" fmla="*/ 0 h 8"/>
                  <a:gd name="T4" fmla="*/ 201612500 w 9"/>
                  <a:gd name="T5" fmla="*/ 201612500 h 8"/>
                  <a:gd name="T6" fmla="*/ 241935000 w 9"/>
                  <a:gd name="T7" fmla="*/ 120967500 h 8"/>
                  <a:gd name="T8" fmla="*/ 322580000 w 9"/>
                  <a:gd name="T9" fmla="*/ 0 h 8"/>
                  <a:gd name="T10" fmla="*/ 282257500 w 9"/>
                  <a:gd name="T11" fmla="*/ 0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9" h="8">
                    <a:moveTo>
                      <a:pt x="7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0" y="2"/>
                      <a:pt x="6" y="8"/>
                      <a:pt x="5" y="5"/>
                    </a:cubicBezTo>
                    <a:cubicBezTo>
                      <a:pt x="5" y="5"/>
                      <a:pt x="3" y="4"/>
                      <a:pt x="6" y="3"/>
                    </a:cubicBezTo>
                    <a:cubicBezTo>
                      <a:pt x="5" y="1"/>
                      <a:pt x="9" y="3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lose/>
                  </a:path>
                </a:pathLst>
              </a:custGeom>
              <a:solidFill>
                <a:srgbClr val="FFDF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30" name="Freeform 182"/>
              <p:cNvSpPr>
                <a:spLocks/>
              </p:cNvSpPr>
              <p:nvPr/>
            </p:nvSpPr>
            <p:spPr bwMode="auto">
              <a:xfrm>
                <a:off x="6329363" y="3016250"/>
                <a:ext cx="44450" cy="50800"/>
              </a:xfrm>
              <a:custGeom>
                <a:avLst/>
                <a:gdLst>
                  <a:gd name="T0" fmla="*/ 201612500 w 7"/>
                  <a:gd name="T1" fmla="*/ 80645000 h 8"/>
                  <a:gd name="T2" fmla="*/ 80645000 w 7"/>
                  <a:gd name="T3" fmla="*/ 282257500 h 8"/>
                  <a:gd name="T4" fmla="*/ 120967500 w 7"/>
                  <a:gd name="T5" fmla="*/ 241935000 h 8"/>
                  <a:gd name="T6" fmla="*/ 161290000 w 7"/>
                  <a:gd name="T7" fmla="*/ 161290000 h 8"/>
                  <a:gd name="T8" fmla="*/ 241935000 w 7"/>
                  <a:gd name="T9" fmla="*/ 120967500 h 8"/>
                  <a:gd name="T10" fmla="*/ 201612500 w 7"/>
                  <a:gd name="T11" fmla="*/ 80645000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7" h="8">
                    <a:moveTo>
                      <a:pt x="5" y="2"/>
                    </a:moveTo>
                    <a:cubicBezTo>
                      <a:pt x="3" y="0"/>
                      <a:pt x="0" y="3"/>
                      <a:pt x="2" y="7"/>
                    </a:cubicBezTo>
                    <a:cubicBezTo>
                      <a:pt x="2" y="8"/>
                      <a:pt x="4" y="7"/>
                      <a:pt x="3" y="6"/>
                    </a:cubicBezTo>
                    <a:cubicBezTo>
                      <a:pt x="3" y="5"/>
                      <a:pt x="4" y="4"/>
                      <a:pt x="4" y="4"/>
                    </a:cubicBezTo>
                    <a:cubicBezTo>
                      <a:pt x="6" y="4"/>
                      <a:pt x="4" y="3"/>
                      <a:pt x="6" y="3"/>
                    </a:cubicBezTo>
                    <a:cubicBezTo>
                      <a:pt x="7" y="3"/>
                      <a:pt x="4" y="1"/>
                      <a:pt x="5" y="2"/>
                    </a:cubicBezTo>
                    <a:close/>
                  </a:path>
                </a:pathLst>
              </a:custGeom>
              <a:solidFill>
                <a:srgbClr val="FFDF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31" name="Freeform 183"/>
              <p:cNvSpPr>
                <a:spLocks/>
              </p:cNvSpPr>
              <p:nvPr/>
            </p:nvSpPr>
            <p:spPr bwMode="auto">
              <a:xfrm>
                <a:off x="6373813" y="3111500"/>
                <a:ext cx="31750" cy="46037"/>
              </a:xfrm>
              <a:custGeom>
                <a:avLst/>
                <a:gdLst>
                  <a:gd name="T0" fmla="*/ 161290000 w 5"/>
                  <a:gd name="T1" fmla="*/ 43255050 h 7"/>
                  <a:gd name="T2" fmla="*/ 120967500 w 5"/>
                  <a:gd name="T3" fmla="*/ 259517146 h 7"/>
                  <a:gd name="T4" fmla="*/ 120967500 w 5"/>
                  <a:gd name="T5" fmla="*/ 129758573 h 7"/>
                  <a:gd name="T6" fmla="*/ 161290000 w 5"/>
                  <a:gd name="T7" fmla="*/ 129758573 h 7"/>
                  <a:gd name="T8" fmla="*/ 201612500 w 5"/>
                  <a:gd name="T9" fmla="*/ 86503523 h 7"/>
                  <a:gd name="T10" fmla="*/ 161290000 w 5"/>
                  <a:gd name="T11" fmla="*/ 43255050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" h="7">
                    <a:moveTo>
                      <a:pt x="4" y="1"/>
                    </a:moveTo>
                    <a:cubicBezTo>
                      <a:pt x="0" y="0"/>
                      <a:pt x="1" y="7"/>
                      <a:pt x="3" y="6"/>
                    </a:cubicBezTo>
                    <a:cubicBezTo>
                      <a:pt x="3" y="4"/>
                      <a:pt x="2" y="5"/>
                      <a:pt x="3" y="3"/>
                    </a:cubicBezTo>
                    <a:cubicBezTo>
                      <a:pt x="3" y="3"/>
                      <a:pt x="2" y="2"/>
                      <a:pt x="4" y="3"/>
                    </a:cubicBezTo>
                    <a:cubicBezTo>
                      <a:pt x="4" y="3"/>
                      <a:pt x="4" y="2"/>
                      <a:pt x="5" y="2"/>
                    </a:cubicBezTo>
                    <a:cubicBezTo>
                      <a:pt x="5" y="2"/>
                      <a:pt x="5" y="1"/>
                      <a:pt x="4" y="1"/>
                    </a:cubicBezTo>
                    <a:close/>
                  </a:path>
                </a:pathLst>
              </a:custGeom>
              <a:solidFill>
                <a:srgbClr val="FFDF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32" name="Freeform 184"/>
              <p:cNvSpPr>
                <a:spLocks/>
              </p:cNvSpPr>
              <p:nvPr/>
            </p:nvSpPr>
            <p:spPr bwMode="auto">
              <a:xfrm>
                <a:off x="5694363" y="3798888"/>
                <a:ext cx="449263" cy="352425"/>
              </a:xfrm>
              <a:custGeom>
                <a:avLst/>
                <a:gdLst>
                  <a:gd name="T0" fmla="*/ 2147483646 w 70"/>
                  <a:gd name="T1" fmla="*/ 0 h 55"/>
                  <a:gd name="T2" fmla="*/ 1194545391 w 70"/>
                  <a:gd name="T3" fmla="*/ 821182289 h 55"/>
                  <a:gd name="T4" fmla="*/ 823826399 w 70"/>
                  <a:gd name="T5" fmla="*/ 1354945970 h 55"/>
                  <a:gd name="T6" fmla="*/ 2141944787 w 70"/>
                  <a:gd name="T7" fmla="*/ 328472915 h 55"/>
                  <a:gd name="T8" fmla="*/ 2147483646 w 70"/>
                  <a:gd name="T9" fmla="*/ 0 h 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0" h="55">
                    <a:moveTo>
                      <a:pt x="70" y="0"/>
                    </a:moveTo>
                    <a:cubicBezTo>
                      <a:pt x="49" y="9"/>
                      <a:pt x="48" y="5"/>
                      <a:pt x="29" y="20"/>
                    </a:cubicBezTo>
                    <a:cubicBezTo>
                      <a:pt x="19" y="27"/>
                      <a:pt x="0" y="55"/>
                      <a:pt x="20" y="33"/>
                    </a:cubicBezTo>
                    <a:cubicBezTo>
                      <a:pt x="27" y="25"/>
                      <a:pt x="41" y="9"/>
                      <a:pt x="52" y="8"/>
                    </a:cubicBezTo>
                    <a:cubicBezTo>
                      <a:pt x="54" y="8"/>
                      <a:pt x="68" y="1"/>
                      <a:pt x="70" y="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33" name="Freeform 185"/>
              <p:cNvSpPr>
                <a:spLocks/>
              </p:cNvSpPr>
              <p:nvPr/>
            </p:nvSpPr>
            <p:spPr bwMode="auto">
              <a:xfrm>
                <a:off x="5757863" y="3887788"/>
                <a:ext cx="282575" cy="307975"/>
              </a:xfrm>
              <a:custGeom>
                <a:avLst/>
                <a:gdLst>
                  <a:gd name="T0" fmla="*/ 1814741605 w 44"/>
                  <a:gd name="T1" fmla="*/ 0 h 48"/>
                  <a:gd name="T2" fmla="*/ 1319811493 w 44"/>
                  <a:gd name="T3" fmla="*/ 370500341 h 48"/>
                  <a:gd name="T4" fmla="*/ 453687007 w 44"/>
                  <a:gd name="T5" fmla="*/ 1193839423 h 48"/>
                  <a:gd name="T6" fmla="*/ 494930113 w 44"/>
                  <a:gd name="T7" fmla="*/ 1317343814 h 48"/>
                  <a:gd name="T8" fmla="*/ 824881380 w 44"/>
                  <a:gd name="T9" fmla="*/ 905671065 h 48"/>
                  <a:gd name="T10" fmla="*/ 1649762760 w 44"/>
                  <a:gd name="T11" fmla="*/ 205836374 h 48"/>
                  <a:gd name="T12" fmla="*/ 1814741605 w 44"/>
                  <a:gd name="T13" fmla="*/ 0 h 4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4" h="48">
                    <a:moveTo>
                      <a:pt x="44" y="0"/>
                    </a:moveTo>
                    <a:cubicBezTo>
                      <a:pt x="42" y="4"/>
                      <a:pt x="36" y="7"/>
                      <a:pt x="32" y="9"/>
                    </a:cubicBezTo>
                    <a:cubicBezTo>
                      <a:pt x="26" y="11"/>
                      <a:pt x="14" y="22"/>
                      <a:pt x="11" y="29"/>
                    </a:cubicBezTo>
                    <a:cubicBezTo>
                      <a:pt x="9" y="33"/>
                      <a:pt x="0" y="48"/>
                      <a:pt x="12" y="32"/>
                    </a:cubicBezTo>
                    <a:cubicBezTo>
                      <a:pt x="15" y="28"/>
                      <a:pt x="17" y="26"/>
                      <a:pt x="20" y="22"/>
                    </a:cubicBezTo>
                    <a:cubicBezTo>
                      <a:pt x="25" y="15"/>
                      <a:pt x="34" y="12"/>
                      <a:pt x="40" y="5"/>
                    </a:cubicBezTo>
                    <a:cubicBezTo>
                      <a:pt x="40" y="4"/>
                      <a:pt x="43" y="1"/>
                      <a:pt x="44" y="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34" name="Freeform 186"/>
              <p:cNvSpPr>
                <a:spLocks/>
              </p:cNvSpPr>
              <p:nvPr/>
            </p:nvSpPr>
            <p:spPr bwMode="auto">
              <a:xfrm>
                <a:off x="5829300" y="3952875"/>
                <a:ext cx="223838" cy="255587"/>
              </a:xfrm>
              <a:custGeom>
                <a:avLst/>
                <a:gdLst>
                  <a:gd name="T0" fmla="*/ 1431527150 w 35"/>
                  <a:gd name="T1" fmla="*/ 0 h 40"/>
                  <a:gd name="T2" fmla="*/ 409009584 w 35"/>
                  <a:gd name="T3" fmla="*/ 1143183144 h 40"/>
                  <a:gd name="T4" fmla="*/ 0 w 35"/>
                  <a:gd name="T5" fmla="*/ 1633117864 h 40"/>
                  <a:gd name="T6" fmla="*/ 409009584 w 35"/>
                  <a:gd name="T7" fmla="*/ 1224836801 h 40"/>
                  <a:gd name="T8" fmla="*/ 981619165 w 35"/>
                  <a:gd name="T9" fmla="*/ 571588377 h 40"/>
                  <a:gd name="T10" fmla="*/ 1431527150 w 35"/>
                  <a:gd name="T11" fmla="*/ 0 h 4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5" h="40">
                    <a:moveTo>
                      <a:pt x="35" y="0"/>
                    </a:moveTo>
                    <a:cubicBezTo>
                      <a:pt x="25" y="6"/>
                      <a:pt x="19" y="19"/>
                      <a:pt x="10" y="28"/>
                    </a:cubicBezTo>
                    <a:cubicBezTo>
                      <a:pt x="6" y="31"/>
                      <a:pt x="0" y="40"/>
                      <a:pt x="0" y="40"/>
                    </a:cubicBezTo>
                    <a:cubicBezTo>
                      <a:pt x="1" y="40"/>
                      <a:pt x="6" y="35"/>
                      <a:pt x="10" y="30"/>
                    </a:cubicBezTo>
                    <a:cubicBezTo>
                      <a:pt x="15" y="23"/>
                      <a:pt x="19" y="24"/>
                      <a:pt x="24" y="14"/>
                    </a:cubicBezTo>
                    <a:cubicBezTo>
                      <a:pt x="27" y="10"/>
                      <a:pt x="32" y="2"/>
                      <a:pt x="35" y="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35" name="Freeform 187"/>
              <p:cNvSpPr>
                <a:spLocks/>
              </p:cNvSpPr>
              <p:nvPr/>
            </p:nvSpPr>
            <p:spPr bwMode="auto">
              <a:xfrm>
                <a:off x="5854700" y="3965575"/>
                <a:ext cx="268288" cy="301625"/>
              </a:xfrm>
              <a:custGeom>
                <a:avLst/>
                <a:gdLst>
                  <a:gd name="T0" fmla="*/ 1713772642 w 42"/>
                  <a:gd name="T1" fmla="*/ 0 h 47"/>
                  <a:gd name="T2" fmla="*/ 979295915 w 42"/>
                  <a:gd name="T3" fmla="*/ 700142218 h 47"/>
                  <a:gd name="T4" fmla="*/ 530456478 w 42"/>
                  <a:gd name="T5" fmla="*/ 1276733702 h 47"/>
                  <a:gd name="T6" fmla="*/ 367235170 w 42"/>
                  <a:gd name="T7" fmla="*/ 1606217301 h 47"/>
                  <a:gd name="T8" fmla="*/ 816080994 w 42"/>
                  <a:gd name="T9" fmla="*/ 1029625816 h 47"/>
                  <a:gd name="T10" fmla="*/ 1591363048 w 42"/>
                  <a:gd name="T11" fmla="*/ 123557152 h 47"/>
                  <a:gd name="T12" fmla="*/ 1713772642 w 42"/>
                  <a:gd name="T13" fmla="*/ 0 h 4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2" h="47">
                    <a:moveTo>
                      <a:pt x="42" y="0"/>
                    </a:moveTo>
                    <a:cubicBezTo>
                      <a:pt x="37" y="4"/>
                      <a:pt x="33" y="12"/>
                      <a:pt x="24" y="17"/>
                    </a:cubicBezTo>
                    <a:cubicBezTo>
                      <a:pt x="19" y="21"/>
                      <a:pt x="16" y="25"/>
                      <a:pt x="13" y="31"/>
                    </a:cubicBezTo>
                    <a:cubicBezTo>
                      <a:pt x="13" y="32"/>
                      <a:pt x="0" y="47"/>
                      <a:pt x="9" y="39"/>
                    </a:cubicBezTo>
                    <a:cubicBezTo>
                      <a:pt x="14" y="34"/>
                      <a:pt x="16" y="31"/>
                      <a:pt x="20" y="25"/>
                    </a:cubicBezTo>
                    <a:cubicBezTo>
                      <a:pt x="24" y="17"/>
                      <a:pt x="32" y="18"/>
                      <a:pt x="39" y="3"/>
                    </a:cubicBezTo>
                    <a:cubicBezTo>
                      <a:pt x="40" y="1"/>
                      <a:pt x="41" y="0"/>
                      <a:pt x="42" y="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36" name="Freeform 188"/>
              <p:cNvSpPr>
                <a:spLocks/>
              </p:cNvSpPr>
              <p:nvPr/>
            </p:nvSpPr>
            <p:spPr bwMode="auto">
              <a:xfrm>
                <a:off x="5918200" y="3946525"/>
                <a:ext cx="263525" cy="320675"/>
              </a:xfrm>
              <a:custGeom>
                <a:avLst/>
                <a:gdLst>
                  <a:gd name="T0" fmla="*/ 1445916683 w 41"/>
                  <a:gd name="T1" fmla="*/ 287934083 h 50"/>
                  <a:gd name="T2" fmla="*/ 1404607532 w 41"/>
                  <a:gd name="T3" fmla="*/ 329063858 h 50"/>
                  <a:gd name="T4" fmla="*/ 619682251 w 41"/>
                  <a:gd name="T5" fmla="*/ 1398521397 h 50"/>
                  <a:gd name="T6" fmla="*/ 784925281 w 41"/>
                  <a:gd name="T7" fmla="*/ 1357391621 h 50"/>
                  <a:gd name="T8" fmla="*/ 1363291954 w 41"/>
                  <a:gd name="T9" fmla="*/ 658127716 h 50"/>
                  <a:gd name="T10" fmla="*/ 1693790869 w 41"/>
                  <a:gd name="T11" fmla="*/ 0 h 50"/>
                  <a:gd name="T12" fmla="*/ 1445916683 w 41"/>
                  <a:gd name="T13" fmla="*/ 287934083 h 5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1" h="50">
                    <a:moveTo>
                      <a:pt x="35" y="7"/>
                    </a:moveTo>
                    <a:cubicBezTo>
                      <a:pt x="34" y="8"/>
                      <a:pt x="34" y="8"/>
                      <a:pt x="34" y="8"/>
                    </a:cubicBezTo>
                    <a:cubicBezTo>
                      <a:pt x="28" y="21"/>
                      <a:pt x="24" y="24"/>
                      <a:pt x="15" y="34"/>
                    </a:cubicBezTo>
                    <a:cubicBezTo>
                      <a:pt x="0" y="50"/>
                      <a:pt x="11" y="42"/>
                      <a:pt x="19" y="33"/>
                    </a:cubicBezTo>
                    <a:cubicBezTo>
                      <a:pt x="25" y="26"/>
                      <a:pt x="29" y="24"/>
                      <a:pt x="33" y="16"/>
                    </a:cubicBezTo>
                    <a:cubicBezTo>
                      <a:pt x="34" y="14"/>
                      <a:pt x="41" y="0"/>
                      <a:pt x="41" y="0"/>
                    </a:cubicBezTo>
                    <a:cubicBezTo>
                      <a:pt x="40" y="0"/>
                      <a:pt x="35" y="6"/>
                      <a:pt x="35" y="7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37" name="Freeform 189"/>
              <p:cNvSpPr>
                <a:spLocks/>
              </p:cNvSpPr>
              <p:nvPr/>
            </p:nvSpPr>
            <p:spPr bwMode="auto">
              <a:xfrm>
                <a:off x="6291263" y="4125913"/>
                <a:ext cx="454025" cy="274637"/>
              </a:xfrm>
              <a:custGeom>
                <a:avLst/>
                <a:gdLst>
                  <a:gd name="T0" fmla="*/ 286246776 w 71"/>
                  <a:gd name="T1" fmla="*/ 530304886 h 43"/>
                  <a:gd name="T2" fmla="*/ 122676276 w 71"/>
                  <a:gd name="T3" fmla="*/ 1182982910 h 43"/>
                  <a:gd name="T4" fmla="*/ 408923052 w 71"/>
                  <a:gd name="T5" fmla="*/ 1182982910 h 43"/>
                  <a:gd name="T6" fmla="*/ 1104092879 w 71"/>
                  <a:gd name="T7" fmla="*/ 1631701447 h 43"/>
                  <a:gd name="T8" fmla="*/ 1758374878 w 71"/>
                  <a:gd name="T9" fmla="*/ 1590908272 h 43"/>
                  <a:gd name="T10" fmla="*/ 2126403706 w 71"/>
                  <a:gd name="T11" fmla="*/ 1223776085 h 43"/>
                  <a:gd name="T12" fmla="*/ 2147483646 w 71"/>
                  <a:gd name="T13" fmla="*/ 693471199 h 43"/>
                  <a:gd name="T14" fmla="*/ 2147483646 w 71"/>
                  <a:gd name="T15" fmla="*/ 489511711 h 43"/>
                  <a:gd name="T16" fmla="*/ 2126403706 w 71"/>
                  <a:gd name="T17" fmla="*/ 856643898 h 43"/>
                  <a:gd name="T18" fmla="*/ 1758374878 w 71"/>
                  <a:gd name="T19" fmla="*/ 652684411 h 43"/>
                  <a:gd name="T20" fmla="*/ 1226775550 w 71"/>
                  <a:gd name="T21" fmla="*/ 734264374 h 43"/>
                  <a:gd name="T22" fmla="*/ 776958275 w 71"/>
                  <a:gd name="T23" fmla="*/ 775057549 h 43"/>
                  <a:gd name="T24" fmla="*/ 531599328 w 71"/>
                  <a:gd name="T25" fmla="*/ 693471199 h 43"/>
                  <a:gd name="T26" fmla="*/ 327140999 w 71"/>
                  <a:gd name="T27" fmla="*/ 448718537 h 43"/>
                  <a:gd name="T28" fmla="*/ 286246776 w 71"/>
                  <a:gd name="T29" fmla="*/ 530304886 h 4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71" h="43">
                    <a:moveTo>
                      <a:pt x="7" y="13"/>
                    </a:moveTo>
                    <a:cubicBezTo>
                      <a:pt x="4" y="16"/>
                      <a:pt x="0" y="25"/>
                      <a:pt x="3" y="29"/>
                    </a:cubicBezTo>
                    <a:cubicBezTo>
                      <a:pt x="5" y="31"/>
                      <a:pt x="10" y="23"/>
                      <a:pt x="10" y="29"/>
                    </a:cubicBezTo>
                    <a:cubicBezTo>
                      <a:pt x="10" y="42"/>
                      <a:pt x="25" y="39"/>
                      <a:pt x="27" y="40"/>
                    </a:cubicBezTo>
                    <a:cubicBezTo>
                      <a:pt x="31" y="43"/>
                      <a:pt x="38" y="42"/>
                      <a:pt x="43" y="39"/>
                    </a:cubicBezTo>
                    <a:cubicBezTo>
                      <a:pt x="46" y="38"/>
                      <a:pt x="48" y="29"/>
                      <a:pt x="52" y="30"/>
                    </a:cubicBezTo>
                    <a:cubicBezTo>
                      <a:pt x="58" y="32"/>
                      <a:pt x="69" y="24"/>
                      <a:pt x="70" y="17"/>
                    </a:cubicBezTo>
                    <a:cubicBezTo>
                      <a:pt x="71" y="12"/>
                      <a:pt x="70" y="0"/>
                      <a:pt x="67" y="12"/>
                    </a:cubicBezTo>
                    <a:cubicBezTo>
                      <a:pt x="65" y="18"/>
                      <a:pt x="59" y="24"/>
                      <a:pt x="52" y="21"/>
                    </a:cubicBezTo>
                    <a:cubicBezTo>
                      <a:pt x="45" y="18"/>
                      <a:pt x="41" y="33"/>
                      <a:pt x="43" y="16"/>
                    </a:cubicBezTo>
                    <a:cubicBezTo>
                      <a:pt x="43" y="9"/>
                      <a:pt x="35" y="9"/>
                      <a:pt x="30" y="18"/>
                    </a:cubicBezTo>
                    <a:cubicBezTo>
                      <a:pt x="27" y="23"/>
                      <a:pt x="20" y="31"/>
                      <a:pt x="19" y="19"/>
                    </a:cubicBezTo>
                    <a:cubicBezTo>
                      <a:pt x="17" y="21"/>
                      <a:pt x="14" y="25"/>
                      <a:pt x="13" y="17"/>
                    </a:cubicBezTo>
                    <a:cubicBezTo>
                      <a:pt x="12" y="14"/>
                      <a:pt x="14" y="9"/>
                      <a:pt x="8" y="11"/>
                    </a:cubicBezTo>
                    <a:cubicBezTo>
                      <a:pt x="7" y="11"/>
                      <a:pt x="7" y="12"/>
                      <a:pt x="7" y="13"/>
                    </a:cubicBezTo>
                    <a:close/>
                  </a:path>
                </a:pathLst>
              </a:custGeom>
              <a:solidFill>
                <a:srgbClr val="E856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38" name="Freeform 190"/>
              <p:cNvSpPr>
                <a:spLocks/>
              </p:cNvSpPr>
              <p:nvPr/>
            </p:nvSpPr>
            <p:spPr bwMode="auto">
              <a:xfrm>
                <a:off x="6361113" y="3990975"/>
                <a:ext cx="103188" cy="563562"/>
              </a:xfrm>
              <a:custGeom>
                <a:avLst/>
                <a:gdLst>
                  <a:gd name="T0" fmla="*/ 374333818 w 16"/>
                  <a:gd name="T1" fmla="*/ 0 h 88"/>
                  <a:gd name="T2" fmla="*/ 124780089 w 16"/>
                  <a:gd name="T3" fmla="*/ 1845569488 h 88"/>
                  <a:gd name="T4" fmla="*/ 374333818 w 16"/>
                  <a:gd name="T5" fmla="*/ 2147483646 h 88"/>
                  <a:gd name="T6" fmla="*/ 207962516 w 16"/>
                  <a:gd name="T7" fmla="*/ 779239739 h 88"/>
                  <a:gd name="T8" fmla="*/ 374333818 w 16"/>
                  <a:gd name="T9" fmla="*/ 0 h 8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88">
                    <a:moveTo>
                      <a:pt x="9" y="0"/>
                    </a:moveTo>
                    <a:cubicBezTo>
                      <a:pt x="5" y="22"/>
                      <a:pt x="1" y="21"/>
                      <a:pt x="3" y="45"/>
                    </a:cubicBezTo>
                    <a:cubicBezTo>
                      <a:pt x="4" y="57"/>
                      <a:pt x="16" y="88"/>
                      <a:pt x="9" y="59"/>
                    </a:cubicBezTo>
                    <a:cubicBezTo>
                      <a:pt x="6" y="49"/>
                      <a:pt x="0" y="28"/>
                      <a:pt x="5" y="19"/>
                    </a:cubicBezTo>
                    <a:cubicBezTo>
                      <a:pt x="6" y="17"/>
                      <a:pt x="8" y="1"/>
                      <a:pt x="9" y="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39" name="Freeform 191"/>
              <p:cNvSpPr>
                <a:spLocks/>
              </p:cNvSpPr>
              <p:nvPr/>
            </p:nvSpPr>
            <p:spPr bwMode="auto">
              <a:xfrm>
                <a:off x="6430963" y="4125913"/>
                <a:ext cx="103188" cy="403225"/>
              </a:xfrm>
              <a:custGeom>
                <a:avLst/>
                <a:gdLst>
                  <a:gd name="T0" fmla="*/ 0 w 16"/>
                  <a:gd name="T1" fmla="*/ 0 h 63"/>
                  <a:gd name="T2" fmla="*/ 41591213 w 16"/>
                  <a:gd name="T3" fmla="*/ 573513958 h 63"/>
                  <a:gd name="T4" fmla="*/ 291151391 w 16"/>
                  <a:gd name="T5" fmla="*/ 1761498013 h 63"/>
                  <a:gd name="T6" fmla="*/ 415931480 w 16"/>
                  <a:gd name="T7" fmla="*/ 1802460553 h 63"/>
                  <a:gd name="T8" fmla="*/ 249560178 w 16"/>
                  <a:gd name="T9" fmla="*/ 1269915535 h 63"/>
                  <a:gd name="T10" fmla="*/ 124780089 w 16"/>
                  <a:gd name="T11" fmla="*/ 245788039 h 63"/>
                  <a:gd name="T12" fmla="*/ 0 w 16"/>
                  <a:gd name="T13" fmla="*/ 0 h 6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6" h="63">
                    <a:moveTo>
                      <a:pt x="0" y="0"/>
                    </a:moveTo>
                    <a:cubicBezTo>
                      <a:pt x="2" y="4"/>
                      <a:pt x="2" y="10"/>
                      <a:pt x="1" y="14"/>
                    </a:cubicBezTo>
                    <a:cubicBezTo>
                      <a:pt x="0" y="20"/>
                      <a:pt x="3" y="37"/>
                      <a:pt x="7" y="43"/>
                    </a:cubicBezTo>
                    <a:cubicBezTo>
                      <a:pt x="9" y="47"/>
                      <a:pt x="16" y="63"/>
                      <a:pt x="10" y="44"/>
                    </a:cubicBezTo>
                    <a:cubicBezTo>
                      <a:pt x="8" y="39"/>
                      <a:pt x="7" y="36"/>
                      <a:pt x="6" y="31"/>
                    </a:cubicBezTo>
                    <a:cubicBezTo>
                      <a:pt x="3" y="24"/>
                      <a:pt x="5" y="14"/>
                      <a:pt x="3" y="6"/>
                    </a:cubicBezTo>
                    <a:cubicBezTo>
                      <a:pt x="2" y="5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40" name="Freeform 192"/>
              <p:cNvSpPr>
                <a:spLocks/>
              </p:cNvSpPr>
              <p:nvPr/>
            </p:nvSpPr>
            <p:spPr bwMode="auto">
              <a:xfrm>
                <a:off x="6489700" y="4144963"/>
                <a:ext cx="95250" cy="333375"/>
              </a:xfrm>
              <a:custGeom>
                <a:avLst/>
                <a:gdLst>
                  <a:gd name="T0" fmla="*/ 0 w 15"/>
                  <a:gd name="T1" fmla="*/ 0 h 52"/>
                  <a:gd name="T2" fmla="*/ 403225000 w 15"/>
                  <a:gd name="T3" fmla="*/ 1520760584 h 52"/>
                  <a:gd name="T4" fmla="*/ 604837500 w 15"/>
                  <a:gd name="T5" fmla="*/ 2137286358 h 52"/>
                  <a:gd name="T6" fmla="*/ 443547500 w 15"/>
                  <a:gd name="T7" fmla="*/ 1561861875 h 52"/>
                  <a:gd name="T8" fmla="*/ 241935000 w 15"/>
                  <a:gd name="T9" fmla="*/ 698728356 h 52"/>
                  <a:gd name="T10" fmla="*/ 0 w 15"/>
                  <a:gd name="T11" fmla="*/ 0 h 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5" h="52">
                    <a:moveTo>
                      <a:pt x="0" y="0"/>
                    </a:moveTo>
                    <a:cubicBezTo>
                      <a:pt x="0" y="12"/>
                      <a:pt x="7" y="25"/>
                      <a:pt x="10" y="37"/>
                    </a:cubicBezTo>
                    <a:cubicBezTo>
                      <a:pt x="11" y="43"/>
                      <a:pt x="14" y="52"/>
                      <a:pt x="15" y="52"/>
                    </a:cubicBezTo>
                    <a:cubicBezTo>
                      <a:pt x="15" y="52"/>
                      <a:pt x="14" y="44"/>
                      <a:pt x="11" y="38"/>
                    </a:cubicBezTo>
                    <a:cubicBezTo>
                      <a:pt x="8" y="30"/>
                      <a:pt x="11" y="28"/>
                      <a:pt x="6" y="17"/>
                    </a:cubicBezTo>
                    <a:cubicBezTo>
                      <a:pt x="4" y="13"/>
                      <a:pt x="0" y="5"/>
                      <a:pt x="0" y="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41" name="Freeform 193"/>
              <p:cNvSpPr>
                <a:spLocks/>
              </p:cNvSpPr>
              <p:nvPr/>
            </p:nvSpPr>
            <p:spPr bwMode="auto">
              <a:xfrm>
                <a:off x="6527800" y="4106863"/>
                <a:ext cx="109538" cy="384175"/>
              </a:xfrm>
              <a:custGeom>
                <a:avLst/>
                <a:gdLst>
                  <a:gd name="T0" fmla="*/ 0 w 17"/>
                  <a:gd name="T1" fmla="*/ 0 h 60"/>
                  <a:gd name="T2" fmla="*/ 207587397 w 17"/>
                  <a:gd name="T3" fmla="*/ 983936204 h 60"/>
                  <a:gd name="T4" fmla="*/ 415174794 w 17"/>
                  <a:gd name="T5" fmla="*/ 1639895808 h 60"/>
                  <a:gd name="T6" fmla="*/ 622762190 w 17"/>
                  <a:gd name="T7" fmla="*/ 1967872408 h 60"/>
                  <a:gd name="T8" fmla="*/ 373659892 w 17"/>
                  <a:gd name="T9" fmla="*/ 1311912805 h 60"/>
                  <a:gd name="T10" fmla="*/ 41514902 w 17"/>
                  <a:gd name="T11" fmla="*/ 122993626 h 60"/>
                  <a:gd name="T12" fmla="*/ 0 w 17"/>
                  <a:gd name="T13" fmla="*/ 0 h 6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7" h="60">
                    <a:moveTo>
                      <a:pt x="0" y="0"/>
                    </a:moveTo>
                    <a:cubicBezTo>
                      <a:pt x="0" y="6"/>
                      <a:pt x="5" y="13"/>
                      <a:pt x="5" y="24"/>
                    </a:cubicBezTo>
                    <a:cubicBezTo>
                      <a:pt x="5" y="30"/>
                      <a:pt x="7" y="35"/>
                      <a:pt x="10" y="40"/>
                    </a:cubicBezTo>
                    <a:cubicBezTo>
                      <a:pt x="11" y="41"/>
                      <a:pt x="17" y="60"/>
                      <a:pt x="15" y="48"/>
                    </a:cubicBezTo>
                    <a:cubicBezTo>
                      <a:pt x="14" y="42"/>
                      <a:pt x="12" y="38"/>
                      <a:pt x="9" y="32"/>
                    </a:cubicBezTo>
                    <a:cubicBezTo>
                      <a:pt x="5" y="24"/>
                      <a:pt x="10" y="18"/>
                      <a:pt x="1" y="3"/>
                    </a:cubicBezTo>
                    <a:cubicBezTo>
                      <a:pt x="0" y="2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42" name="Freeform 194"/>
              <p:cNvSpPr>
                <a:spLocks/>
              </p:cNvSpPr>
              <p:nvPr/>
            </p:nvSpPr>
            <p:spPr bwMode="auto">
              <a:xfrm>
                <a:off x="6559550" y="4098925"/>
                <a:ext cx="109538" cy="328612"/>
              </a:xfrm>
              <a:custGeom>
                <a:avLst/>
                <a:gdLst>
                  <a:gd name="T0" fmla="*/ 207587397 w 17"/>
                  <a:gd name="T1" fmla="*/ 415172267 h 51"/>
                  <a:gd name="T2" fmla="*/ 539725943 w 17"/>
                  <a:gd name="T3" fmla="*/ 1370060748 h 51"/>
                  <a:gd name="T4" fmla="*/ 581247288 w 17"/>
                  <a:gd name="T5" fmla="*/ 1203995708 h 51"/>
                  <a:gd name="T6" fmla="*/ 332138546 w 17"/>
                  <a:gd name="T7" fmla="*/ 498201565 h 51"/>
                  <a:gd name="T8" fmla="*/ 0 w 17"/>
                  <a:gd name="T9" fmla="*/ 0 h 51"/>
                  <a:gd name="T10" fmla="*/ 207587397 w 17"/>
                  <a:gd name="T11" fmla="*/ 415172267 h 5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" h="51">
                    <a:moveTo>
                      <a:pt x="5" y="10"/>
                    </a:moveTo>
                    <a:cubicBezTo>
                      <a:pt x="11" y="20"/>
                      <a:pt x="10" y="22"/>
                      <a:pt x="13" y="33"/>
                    </a:cubicBezTo>
                    <a:cubicBezTo>
                      <a:pt x="17" y="51"/>
                      <a:pt x="17" y="39"/>
                      <a:pt x="14" y="29"/>
                    </a:cubicBezTo>
                    <a:cubicBezTo>
                      <a:pt x="12" y="23"/>
                      <a:pt x="13" y="19"/>
                      <a:pt x="8" y="12"/>
                    </a:cubicBezTo>
                    <a:cubicBezTo>
                      <a:pt x="7" y="11"/>
                      <a:pt x="0" y="0"/>
                      <a:pt x="0" y="0"/>
                    </a:cubicBezTo>
                    <a:cubicBezTo>
                      <a:pt x="0" y="1"/>
                      <a:pt x="4" y="9"/>
                      <a:pt x="5" y="1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43" name="Freeform 195"/>
              <p:cNvSpPr>
                <a:spLocks/>
              </p:cNvSpPr>
              <p:nvPr/>
            </p:nvSpPr>
            <p:spPr bwMode="auto">
              <a:xfrm>
                <a:off x="6637338" y="4010025"/>
                <a:ext cx="160338" cy="390525"/>
              </a:xfrm>
              <a:custGeom>
                <a:avLst/>
                <a:gdLst>
                  <a:gd name="T0" fmla="*/ 123402538 w 25"/>
                  <a:gd name="T1" fmla="*/ 368873270 h 61"/>
                  <a:gd name="T2" fmla="*/ 205668759 w 25"/>
                  <a:gd name="T3" fmla="*/ 409859189 h 61"/>
                  <a:gd name="T4" fmla="*/ 740395989 w 25"/>
                  <a:gd name="T5" fmla="*/ 1639449558 h 61"/>
                  <a:gd name="T6" fmla="*/ 781532307 w 25"/>
                  <a:gd name="T7" fmla="*/ 1434519964 h 61"/>
                  <a:gd name="T8" fmla="*/ 452467422 w 25"/>
                  <a:gd name="T9" fmla="*/ 614795185 h 61"/>
                  <a:gd name="T10" fmla="*/ 0 w 25"/>
                  <a:gd name="T11" fmla="*/ 0 h 61"/>
                  <a:gd name="T12" fmla="*/ 123402538 w 25"/>
                  <a:gd name="T13" fmla="*/ 368873270 h 6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5" h="61">
                    <a:moveTo>
                      <a:pt x="3" y="9"/>
                    </a:moveTo>
                    <a:cubicBezTo>
                      <a:pt x="5" y="10"/>
                      <a:pt x="5" y="10"/>
                      <a:pt x="5" y="10"/>
                    </a:cubicBezTo>
                    <a:cubicBezTo>
                      <a:pt x="12" y="22"/>
                      <a:pt x="14" y="27"/>
                      <a:pt x="18" y="40"/>
                    </a:cubicBezTo>
                    <a:cubicBezTo>
                      <a:pt x="25" y="61"/>
                      <a:pt x="23" y="47"/>
                      <a:pt x="19" y="35"/>
                    </a:cubicBezTo>
                    <a:cubicBezTo>
                      <a:pt x="16" y="27"/>
                      <a:pt x="16" y="23"/>
                      <a:pt x="11" y="15"/>
                    </a:cubicBezTo>
                    <a:cubicBezTo>
                      <a:pt x="9" y="13"/>
                      <a:pt x="1" y="0"/>
                      <a:pt x="0" y="0"/>
                    </a:cubicBezTo>
                    <a:cubicBezTo>
                      <a:pt x="0" y="1"/>
                      <a:pt x="3" y="8"/>
                      <a:pt x="3" y="9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44" name="Freeform 196"/>
              <p:cNvSpPr>
                <a:spLocks/>
              </p:cNvSpPr>
              <p:nvPr/>
            </p:nvSpPr>
            <p:spPr bwMode="auto">
              <a:xfrm>
                <a:off x="6297613" y="4035425"/>
                <a:ext cx="69850" cy="411162"/>
              </a:xfrm>
              <a:custGeom>
                <a:avLst/>
                <a:gdLst>
                  <a:gd name="T0" fmla="*/ 403225000 w 11"/>
                  <a:gd name="T1" fmla="*/ 0 h 64"/>
                  <a:gd name="T2" fmla="*/ 241935000 w 11"/>
                  <a:gd name="T3" fmla="*/ 536547137 h 64"/>
                  <a:gd name="T4" fmla="*/ 40322500 w 11"/>
                  <a:gd name="T5" fmla="*/ 1774735802 h 64"/>
                  <a:gd name="T6" fmla="*/ 161290000 w 11"/>
                  <a:gd name="T7" fmla="*/ 1857282998 h 64"/>
                  <a:gd name="T8" fmla="*/ 161290000 w 11"/>
                  <a:gd name="T9" fmla="*/ 1279465476 h 64"/>
                  <a:gd name="T10" fmla="*/ 403225000 w 11"/>
                  <a:gd name="T11" fmla="*/ 247635163 h 64"/>
                  <a:gd name="T12" fmla="*/ 403225000 w 11"/>
                  <a:gd name="T13" fmla="*/ 0 h 6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1" h="64">
                    <a:moveTo>
                      <a:pt x="10" y="0"/>
                    </a:moveTo>
                    <a:cubicBezTo>
                      <a:pt x="11" y="4"/>
                      <a:pt x="9" y="10"/>
                      <a:pt x="6" y="13"/>
                    </a:cubicBezTo>
                    <a:cubicBezTo>
                      <a:pt x="3" y="18"/>
                      <a:pt x="0" y="35"/>
                      <a:pt x="1" y="43"/>
                    </a:cubicBezTo>
                    <a:cubicBezTo>
                      <a:pt x="2" y="47"/>
                      <a:pt x="3" y="64"/>
                      <a:pt x="4" y="45"/>
                    </a:cubicBezTo>
                    <a:cubicBezTo>
                      <a:pt x="4" y="39"/>
                      <a:pt x="4" y="36"/>
                      <a:pt x="4" y="31"/>
                    </a:cubicBezTo>
                    <a:cubicBezTo>
                      <a:pt x="4" y="23"/>
                      <a:pt x="10" y="15"/>
                      <a:pt x="10" y="6"/>
                    </a:cubicBezTo>
                    <a:cubicBezTo>
                      <a:pt x="10" y="5"/>
                      <a:pt x="11" y="1"/>
                      <a:pt x="10" y="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45" name="Freeform 197"/>
              <p:cNvSpPr>
                <a:spLocks/>
              </p:cNvSpPr>
              <p:nvPr/>
            </p:nvSpPr>
            <p:spPr bwMode="auto">
              <a:xfrm>
                <a:off x="6650038" y="3965575"/>
                <a:ext cx="242888" cy="512762"/>
              </a:xfrm>
              <a:custGeom>
                <a:avLst/>
                <a:gdLst>
                  <a:gd name="T0" fmla="*/ 0 w 38"/>
                  <a:gd name="T1" fmla="*/ 0 h 80"/>
                  <a:gd name="T2" fmla="*/ 1143938562 w 38"/>
                  <a:gd name="T3" fmla="*/ 1478953027 h 80"/>
                  <a:gd name="T4" fmla="*/ 1225651199 w 38"/>
                  <a:gd name="T5" fmla="*/ 2095183989 h 80"/>
                  <a:gd name="T6" fmla="*/ 490256644 w 38"/>
                  <a:gd name="T7" fmla="*/ 616230962 h 80"/>
                  <a:gd name="T8" fmla="*/ 0 w 38"/>
                  <a:gd name="T9" fmla="*/ 0 h 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8" h="80">
                    <a:moveTo>
                      <a:pt x="0" y="0"/>
                    </a:moveTo>
                    <a:cubicBezTo>
                      <a:pt x="15" y="17"/>
                      <a:pt x="17" y="14"/>
                      <a:pt x="28" y="36"/>
                    </a:cubicBezTo>
                    <a:cubicBezTo>
                      <a:pt x="33" y="47"/>
                      <a:pt x="38" y="80"/>
                      <a:pt x="30" y="51"/>
                    </a:cubicBezTo>
                    <a:cubicBezTo>
                      <a:pt x="27" y="41"/>
                      <a:pt x="22" y="20"/>
                      <a:pt x="12" y="15"/>
                    </a:cubicBezTo>
                    <a:cubicBezTo>
                      <a:pt x="11" y="14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46" name="Freeform 198"/>
              <p:cNvSpPr>
                <a:spLocks/>
              </p:cNvSpPr>
              <p:nvPr/>
            </p:nvSpPr>
            <p:spPr bwMode="auto">
              <a:xfrm>
                <a:off x="6688138" y="3824288"/>
                <a:ext cx="565150" cy="95250"/>
              </a:xfrm>
              <a:custGeom>
                <a:avLst/>
                <a:gdLst>
                  <a:gd name="T0" fmla="*/ 0 w 88"/>
                  <a:gd name="T1" fmla="*/ 0 h 15"/>
                  <a:gd name="T2" fmla="*/ 1773498499 w 88"/>
                  <a:gd name="T3" fmla="*/ 564515000 h 15"/>
                  <a:gd name="T4" fmla="*/ 2147483646 w 88"/>
                  <a:gd name="T5" fmla="*/ 443547500 h 15"/>
                  <a:gd name="T6" fmla="*/ 742395169 w 88"/>
                  <a:gd name="T7" fmla="*/ 282257500 h 15"/>
                  <a:gd name="T8" fmla="*/ 0 w 88"/>
                  <a:gd name="T9" fmla="*/ 0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8" h="15">
                    <a:moveTo>
                      <a:pt x="0" y="0"/>
                    </a:moveTo>
                    <a:cubicBezTo>
                      <a:pt x="21" y="8"/>
                      <a:pt x="19" y="12"/>
                      <a:pt x="43" y="14"/>
                    </a:cubicBezTo>
                    <a:cubicBezTo>
                      <a:pt x="55" y="15"/>
                      <a:pt x="88" y="8"/>
                      <a:pt x="58" y="11"/>
                    </a:cubicBezTo>
                    <a:cubicBezTo>
                      <a:pt x="48" y="11"/>
                      <a:pt x="27" y="14"/>
                      <a:pt x="18" y="7"/>
                    </a:cubicBezTo>
                    <a:cubicBezTo>
                      <a:pt x="16" y="6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47" name="Freeform 199"/>
              <p:cNvSpPr>
                <a:spLocks/>
              </p:cNvSpPr>
              <p:nvPr/>
            </p:nvSpPr>
            <p:spPr bwMode="auto">
              <a:xfrm>
                <a:off x="6823075" y="3805238"/>
                <a:ext cx="417513" cy="50800"/>
              </a:xfrm>
              <a:custGeom>
                <a:avLst/>
                <a:gdLst>
                  <a:gd name="T0" fmla="*/ 0 w 65"/>
                  <a:gd name="T1" fmla="*/ 161290000 h 8"/>
                  <a:gd name="T2" fmla="*/ 577619601 w 65"/>
                  <a:gd name="T3" fmla="*/ 241935000 h 8"/>
                  <a:gd name="T4" fmla="*/ 1815372217 w 65"/>
                  <a:gd name="T5" fmla="*/ 201612500 h 8"/>
                  <a:gd name="T6" fmla="*/ 1897892056 w 65"/>
                  <a:gd name="T7" fmla="*/ 80645000 h 8"/>
                  <a:gd name="T8" fmla="*/ 1320272455 w 65"/>
                  <a:gd name="T9" fmla="*/ 201612500 h 8"/>
                  <a:gd name="T10" fmla="*/ 288809800 w 65"/>
                  <a:gd name="T11" fmla="*/ 120967500 h 8"/>
                  <a:gd name="T12" fmla="*/ 0 w 65"/>
                  <a:gd name="T13" fmla="*/ 161290000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5" h="8">
                    <a:moveTo>
                      <a:pt x="0" y="4"/>
                    </a:moveTo>
                    <a:cubicBezTo>
                      <a:pt x="4" y="3"/>
                      <a:pt x="11" y="4"/>
                      <a:pt x="14" y="6"/>
                    </a:cubicBezTo>
                    <a:cubicBezTo>
                      <a:pt x="20" y="8"/>
                      <a:pt x="37" y="8"/>
                      <a:pt x="44" y="5"/>
                    </a:cubicBezTo>
                    <a:cubicBezTo>
                      <a:pt x="48" y="4"/>
                      <a:pt x="65" y="0"/>
                      <a:pt x="46" y="2"/>
                    </a:cubicBezTo>
                    <a:cubicBezTo>
                      <a:pt x="40" y="3"/>
                      <a:pt x="37" y="4"/>
                      <a:pt x="32" y="5"/>
                    </a:cubicBezTo>
                    <a:cubicBezTo>
                      <a:pt x="24" y="6"/>
                      <a:pt x="15" y="2"/>
                      <a:pt x="7" y="3"/>
                    </a:cubicBezTo>
                    <a:cubicBezTo>
                      <a:pt x="6" y="3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48" name="Freeform 200"/>
              <p:cNvSpPr>
                <a:spLocks/>
              </p:cNvSpPr>
              <p:nvPr/>
            </p:nvSpPr>
            <p:spPr bwMode="auto">
              <a:xfrm>
                <a:off x="6854825" y="3740150"/>
                <a:ext cx="346075" cy="58737"/>
              </a:xfrm>
              <a:custGeom>
                <a:avLst/>
                <a:gdLst>
                  <a:gd name="T0" fmla="*/ 0 w 54"/>
                  <a:gd name="T1" fmla="*/ 255558161 h 9"/>
                  <a:gd name="T2" fmla="*/ 1560759797 w 54"/>
                  <a:gd name="T3" fmla="*/ 127779080 h 9"/>
                  <a:gd name="T4" fmla="*/ 2147483646 w 54"/>
                  <a:gd name="T5" fmla="*/ 42590851 h 9"/>
                  <a:gd name="T6" fmla="*/ 1601833773 w 54"/>
                  <a:gd name="T7" fmla="*/ 85188229 h 9"/>
                  <a:gd name="T8" fmla="*/ 739305923 w 54"/>
                  <a:gd name="T9" fmla="*/ 170369932 h 9"/>
                  <a:gd name="T10" fmla="*/ 0 w 54"/>
                  <a:gd name="T11" fmla="*/ 255558161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4" h="9">
                    <a:moveTo>
                      <a:pt x="0" y="6"/>
                    </a:moveTo>
                    <a:cubicBezTo>
                      <a:pt x="12" y="9"/>
                      <a:pt x="26" y="4"/>
                      <a:pt x="38" y="3"/>
                    </a:cubicBezTo>
                    <a:cubicBezTo>
                      <a:pt x="44" y="3"/>
                      <a:pt x="54" y="1"/>
                      <a:pt x="54" y="1"/>
                    </a:cubicBezTo>
                    <a:cubicBezTo>
                      <a:pt x="54" y="0"/>
                      <a:pt x="46" y="1"/>
                      <a:pt x="39" y="2"/>
                    </a:cubicBezTo>
                    <a:cubicBezTo>
                      <a:pt x="31" y="3"/>
                      <a:pt x="29" y="0"/>
                      <a:pt x="18" y="4"/>
                    </a:cubicBezTo>
                    <a:cubicBezTo>
                      <a:pt x="14" y="5"/>
                      <a:pt x="5" y="7"/>
                      <a:pt x="0" y="6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49" name="Freeform 201"/>
              <p:cNvSpPr>
                <a:spLocks/>
              </p:cNvSpPr>
              <p:nvPr/>
            </p:nvSpPr>
            <p:spPr bwMode="auto">
              <a:xfrm>
                <a:off x="6823075" y="3695700"/>
                <a:ext cx="396875" cy="44450"/>
              </a:xfrm>
              <a:custGeom>
                <a:avLst/>
                <a:gdLst>
                  <a:gd name="T0" fmla="*/ 0 w 62"/>
                  <a:gd name="T1" fmla="*/ 241935000 h 7"/>
                  <a:gd name="T2" fmla="*/ 983411442 w 62"/>
                  <a:gd name="T3" fmla="*/ 241935000 h 7"/>
                  <a:gd name="T4" fmla="*/ 1679997480 w 62"/>
                  <a:gd name="T5" fmla="*/ 120967500 h 7"/>
                  <a:gd name="T6" fmla="*/ 2048771169 w 62"/>
                  <a:gd name="T7" fmla="*/ 0 h 7"/>
                  <a:gd name="T8" fmla="*/ 1352191532 w 62"/>
                  <a:gd name="T9" fmla="*/ 120967500 h 7"/>
                  <a:gd name="T10" fmla="*/ 122928831 w 62"/>
                  <a:gd name="T11" fmla="*/ 241935000 h 7"/>
                  <a:gd name="T12" fmla="*/ 0 w 62"/>
                  <a:gd name="T13" fmla="*/ 241935000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2" h="7">
                    <a:moveTo>
                      <a:pt x="0" y="6"/>
                    </a:moveTo>
                    <a:cubicBezTo>
                      <a:pt x="6" y="7"/>
                      <a:pt x="14" y="4"/>
                      <a:pt x="24" y="6"/>
                    </a:cubicBezTo>
                    <a:cubicBezTo>
                      <a:pt x="30" y="7"/>
                      <a:pt x="35" y="6"/>
                      <a:pt x="41" y="3"/>
                    </a:cubicBezTo>
                    <a:cubicBezTo>
                      <a:pt x="42" y="3"/>
                      <a:pt x="62" y="0"/>
                      <a:pt x="50" y="0"/>
                    </a:cubicBezTo>
                    <a:cubicBezTo>
                      <a:pt x="44" y="0"/>
                      <a:pt x="39" y="1"/>
                      <a:pt x="33" y="3"/>
                    </a:cubicBezTo>
                    <a:cubicBezTo>
                      <a:pt x="24" y="6"/>
                      <a:pt x="19" y="0"/>
                      <a:pt x="3" y="6"/>
                    </a:cubicBezTo>
                    <a:cubicBezTo>
                      <a:pt x="2" y="6"/>
                      <a:pt x="0" y="6"/>
                      <a:pt x="0" y="6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50" name="Freeform 202"/>
              <p:cNvSpPr>
                <a:spLocks/>
              </p:cNvSpPr>
              <p:nvPr/>
            </p:nvSpPr>
            <p:spPr bwMode="auto">
              <a:xfrm>
                <a:off x="6823075" y="3638550"/>
                <a:ext cx="339725" cy="63500"/>
              </a:xfrm>
              <a:custGeom>
                <a:avLst/>
                <a:gdLst>
                  <a:gd name="T0" fmla="*/ 410868543 w 53"/>
                  <a:gd name="T1" fmla="*/ 282257500 h 10"/>
                  <a:gd name="T2" fmla="*/ 1438043105 w 53"/>
                  <a:gd name="T3" fmla="*/ 161290000 h 10"/>
                  <a:gd name="T4" fmla="*/ 1273693124 w 53"/>
                  <a:gd name="T5" fmla="*/ 40322500 h 10"/>
                  <a:gd name="T6" fmla="*/ 534131029 w 53"/>
                  <a:gd name="T7" fmla="*/ 161290000 h 10"/>
                  <a:gd name="T8" fmla="*/ 0 w 53"/>
                  <a:gd name="T9" fmla="*/ 403225000 h 10"/>
                  <a:gd name="T10" fmla="*/ 410868543 w 53"/>
                  <a:gd name="T11" fmla="*/ 282257500 h 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3" h="10">
                    <a:moveTo>
                      <a:pt x="10" y="7"/>
                    </a:moveTo>
                    <a:cubicBezTo>
                      <a:pt x="22" y="3"/>
                      <a:pt x="23" y="4"/>
                      <a:pt x="35" y="4"/>
                    </a:cubicBezTo>
                    <a:cubicBezTo>
                      <a:pt x="53" y="2"/>
                      <a:pt x="41" y="0"/>
                      <a:pt x="31" y="1"/>
                    </a:cubicBezTo>
                    <a:cubicBezTo>
                      <a:pt x="24" y="2"/>
                      <a:pt x="21" y="1"/>
                      <a:pt x="13" y="4"/>
                    </a:cubicBezTo>
                    <a:cubicBezTo>
                      <a:pt x="12" y="5"/>
                      <a:pt x="0" y="10"/>
                      <a:pt x="0" y="10"/>
                    </a:cubicBezTo>
                    <a:cubicBezTo>
                      <a:pt x="1" y="10"/>
                      <a:pt x="9" y="8"/>
                      <a:pt x="10" y="7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51" name="Freeform 203"/>
              <p:cNvSpPr>
                <a:spLocks/>
              </p:cNvSpPr>
              <p:nvPr/>
            </p:nvSpPr>
            <p:spPr bwMode="auto">
              <a:xfrm>
                <a:off x="6745288" y="3516313"/>
                <a:ext cx="411163" cy="95250"/>
              </a:xfrm>
              <a:custGeom>
                <a:avLst/>
                <a:gdLst>
                  <a:gd name="T0" fmla="*/ 412730559 w 64"/>
                  <a:gd name="T1" fmla="*/ 524192500 h 15"/>
                  <a:gd name="T2" fmla="*/ 454007469 w 64"/>
                  <a:gd name="T3" fmla="*/ 483870000 h 15"/>
                  <a:gd name="T4" fmla="*/ 1733476057 w 64"/>
                  <a:gd name="T5" fmla="*/ 161290000 h 15"/>
                  <a:gd name="T6" fmla="*/ 1568381264 w 64"/>
                  <a:gd name="T7" fmla="*/ 80645000 h 15"/>
                  <a:gd name="T8" fmla="*/ 701643235 w 64"/>
                  <a:gd name="T9" fmla="*/ 282257500 h 15"/>
                  <a:gd name="T10" fmla="*/ 0 w 64"/>
                  <a:gd name="T11" fmla="*/ 564515000 h 15"/>
                  <a:gd name="T12" fmla="*/ 412730559 w 64"/>
                  <a:gd name="T13" fmla="*/ 524192500 h 1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4" h="15">
                    <a:moveTo>
                      <a:pt x="10" y="13"/>
                    </a:moveTo>
                    <a:cubicBezTo>
                      <a:pt x="11" y="12"/>
                      <a:pt x="11" y="12"/>
                      <a:pt x="11" y="12"/>
                    </a:cubicBezTo>
                    <a:cubicBezTo>
                      <a:pt x="24" y="7"/>
                      <a:pt x="29" y="6"/>
                      <a:pt x="42" y="4"/>
                    </a:cubicBezTo>
                    <a:cubicBezTo>
                      <a:pt x="64" y="1"/>
                      <a:pt x="50" y="0"/>
                      <a:pt x="38" y="2"/>
                    </a:cubicBezTo>
                    <a:cubicBezTo>
                      <a:pt x="30" y="4"/>
                      <a:pt x="26" y="3"/>
                      <a:pt x="17" y="7"/>
                    </a:cubicBezTo>
                    <a:cubicBezTo>
                      <a:pt x="15" y="8"/>
                      <a:pt x="0" y="14"/>
                      <a:pt x="0" y="14"/>
                    </a:cubicBezTo>
                    <a:cubicBezTo>
                      <a:pt x="1" y="15"/>
                      <a:pt x="9" y="13"/>
                      <a:pt x="10" y="13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52" name="Freeform 204"/>
              <p:cNvSpPr>
                <a:spLocks/>
              </p:cNvSpPr>
              <p:nvPr/>
            </p:nvSpPr>
            <p:spPr bwMode="auto">
              <a:xfrm>
                <a:off x="6719888" y="3881438"/>
                <a:ext cx="404813" cy="122237"/>
              </a:xfrm>
              <a:custGeom>
                <a:avLst/>
                <a:gdLst>
                  <a:gd name="T0" fmla="*/ 0 w 63"/>
                  <a:gd name="T1" fmla="*/ 0 h 19"/>
                  <a:gd name="T2" fmla="*/ 536749910 w 63"/>
                  <a:gd name="T3" fmla="*/ 289733858 h 19"/>
                  <a:gd name="T4" fmla="*/ 1692825156 w 63"/>
                  <a:gd name="T5" fmla="*/ 703634773 h 19"/>
                  <a:gd name="T6" fmla="*/ 1816691509 w 63"/>
                  <a:gd name="T7" fmla="*/ 620854590 h 19"/>
                  <a:gd name="T8" fmla="*/ 1238650673 w 63"/>
                  <a:gd name="T9" fmla="*/ 496681099 h 19"/>
                  <a:gd name="T10" fmla="*/ 289017205 w 63"/>
                  <a:gd name="T11" fmla="*/ 82780183 h 19"/>
                  <a:gd name="T12" fmla="*/ 0 w 63"/>
                  <a:gd name="T13" fmla="*/ 0 h 1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" h="19">
                    <a:moveTo>
                      <a:pt x="0" y="0"/>
                    </a:moveTo>
                    <a:cubicBezTo>
                      <a:pt x="4" y="1"/>
                      <a:pt x="10" y="4"/>
                      <a:pt x="13" y="7"/>
                    </a:cubicBezTo>
                    <a:cubicBezTo>
                      <a:pt x="17" y="11"/>
                      <a:pt x="34" y="17"/>
                      <a:pt x="41" y="17"/>
                    </a:cubicBezTo>
                    <a:cubicBezTo>
                      <a:pt x="45" y="17"/>
                      <a:pt x="63" y="19"/>
                      <a:pt x="44" y="15"/>
                    </a:cubicBezTo>
                    <a:cubicBezTo>
                      <a:pt x="38" y="13"/>
                      <a:pt x="35" y="13"/>
                      <a:pt x="30" y="12"/>
                    </a:cubicBezTo>
                    <a:cubicBezTo>
                      <a:pt x="22" y="10"/>
                      <a:pt x="15" y="3"/>
                      <a:pt x="7" y="2"/>
                    </a:cubicBezTo>
                    <a:cubicBezTo>
                      <a:pt x="6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53" name="Freeform 205"/>
              <p:cNvSpPr>
                <a:spLocks/>
              </p:cNvSpPr>
              <p:nvPr/>
            </p:nvSpPr>
            <p:spPr bwMode="auto">
              <a:xfrm>
                <a:off x="6605588" y="3459163"/>
                <a:ext cx="487363" cy="211137"/>
              </a:xfrm>
              <a:custGeom>
                <a:avLst/>
                <a:gdLst>
                  <a:gd name="T0" fmla="*/ 0 w 76"/>
                  <a:gd name="T1" fmla="*/ 1350873720 h 33"/>
                  <a:gd name="T2" fmla="*/ 1480403589 w 76"/>
                  <a:gd name="T3" fmla="*/ 327486283 h 33"/>
                  <a:gd name="T4" fmla="*/ 2056120370 w 76"/>
                  <a:gd name="T5" fmla="*/ 286551298 h 33"/>
                  <a:gd name="T6" fmla="*/ 616834829 w 76"/>
                  <a:gd name="T7" fmla="*/ 900582480 h 33"/>
                  <a:gd name="T8" fmla="*/ 0 w 76"/>
                  <a:gd name="T9" fmla="*/ 1350873720 h 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6" h="33">
                    <a:moveTo>
                      <a:pt x="0" y="33"/>
                    </a:moveTo>
                    <a:cubicBezTo>
                      <a:pt x="18" y="20"/>
                      <a:pt x="16" y="18"/>
                      <a:pt x="36" y="8"/>
                    </a:cubicBezTo>
                    <a:cubicBezTo>
                      <a:pt x="46" y="4"/>
                      <a:pt x="76" y="0"/>
                      <a:pt x="50" y="7"/>
                    </a:cubicBezTo>
                    <a:cubicBezTo>
                      <a:pt x="41" y="9"/>
                      <a:pt x="22" y="14"/>
                      <a:pt x="15" y="22"/>
                    </a:cubicBezTo>
                    <a:cubicBezTo>
                      <a:pt x="14" y="23"/>
                      <a:pt x="2" y="32"/>
                      <a:pt x="0" y="33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54" name="Freeform 206"/>
              <p:cNvSpPr>
                <a:spLocks/>
              </p:cNvSpPr>
              <p:nvPr/>
            </p:nvSpPr>
            <p:spPr bwMode="auto">
              <a:xfrm>
                <a:off x="5694363" y="3541713"/>
                <a:ext cx="512763" cy="147637"/>
              </a:xfrm>
              <a:custGeom>
                <a:avLst/>
                <a:gdLst>
                  <a:gd name="T0" fmla="*/ 2147483646 w 80"/>
                  <a:gd name="T1" fmla="*/ 906478342 h 23"/>
                  <a:gd name="T2" fmla="*/ 1602204908 w 80"/>
                  <a:gd name="T3" fmla="*/ 659256976 h 23"/>
                  <a:gd name="T4" fmla="*/ 1068136605 w 80"/>
                  <a:gd name="T5" fmla="*/ 412035610 h 23"/>
                  <a:gd name="T6" fmla="*/ 2147483646 w 80"/>
                  <a:gd name="T7" fmla="*/ 782867659 h 23"/>
                  <a:gd name="T8" fmla="*/ 2147483646 w 80"/>
                  <a:gd name="T9" fmla="*/ 906478342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0" h="23">
                    <a:moveTo>
                      <a:pt x="78" y="22"/>
                    </a:moveTo>
                    <a:cubicBezTo>
                      <a:pt x="57" y="23"/>
                      <a:pt x="61" y="20"/>
                      <a:pt x="39" y="16"/>
                    </a:cubicBezTo>
                    <a:cubicBezTo>
                      <a:pt x="28" y="14"/>
                      <a:pt x="0" y="0"/>
                      <a:pt x="26" y="10"/>
                    </a:cubicBezTo>
                    <a:cubicBezTo>
                      <a:pt x="35" y="13"/>
                      <a:pt x="52" y="19"/>
                      <a:pt x="62" y="19"/>
                    </a:cubicBezTo>
                    <a:cubicBezTo>
                      <a:pt x="64" y="19"/>
                      <a:pt x="80" y="21"/>
                      <a:pt x="78" y="22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55" name="Freeform 207"/>
              <p:cNvSpPr>
                <a:spLocks/>
              </p:cNvSpPr>
              <p:nvPr/>
            </p:nvSpPr>
            <p:spPr bwMode="auto">
              <a:xfrm>
                <a:off x="5719763" y="3478213"/>
                <a:ext cx="371475" cy="127000"/>
              </a:xfrm>
              <a:custGeom>
                <a:avLst/>
                <a:gdLst>
                  <a:gd name="T0" fmla="*/ 2147483646 w 58"/>
                  <a:gd name="T1" fmla="*/ 806450000 h 20"/>
                  <a:gd name="T2" fmla="*/ 1845929727 w 58"/>
                  <a:gd name="T3" fmla="*/ 725805000 h 20"/>
                  <a:gd name="T4" fmla="*/ 738370610 w 58"/>
                  <a:gd name="T5" fmla="*/ 443547500 h 20"/>
                  <a:gd name="T6" fmla="*/ 697354646 w 58"/>
                  <a:gd name="T7" fmla="*/ 282257500 h 20"/>
                  <a:gd name="T8" fmla="*/ 1189603854 w 58"/>
                  <a:gd name="T9" fmla="*/ 524192500 h 20"/>
                  <a:gd name="T10" fmla="*/ 2133079902 w 58"/>
                  <a:gd name="T11" fmla="*/ 725805000 h 20"/>
                  <a:gd name="T12" fmla="*/ 2147483646 w 58"/>
                  <a:gd name="T13" fmla="*/ 806450000 h 2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8" h="20">
                    <a:moveTo>
                      <a:pt x="58" y="20"/>
                    </a:moveTo>
                    <a:cubicBezTo>
                      <a:pt x="54" y="18"/>
                      <a:pt x="48" y="17"/>
                      <a:pt x="45" y="18"/>
                    </a:cubicBezTo>
                    <a:cubicBezTo>
                      <a:pt x="39" y="19"/>
                      <a:pt x="23" y="15"/>
                      <a:pt x="18" y="11"/>
                    </a:cubicBezTo>
                    <a:cubicBezTo>
                      <a:pt x="15" y="8"/>
                      <a:pt x="0" y="0"/>
                      <a:pt x="17" y="7"/>
                    </a:cubicBezTo>
                    <a:cubicBezTo>
                      <a:pt x="22" y="10"/>
                      <a:pt x="24" y="11"/>
                      <a:pt x="29" y="13"/>
                    </a:cubicBezTo>
                    <a:cubicBezTo>
                      <a:pt x="36" y="16"/>
                      <a:pt x="45" y="14"/>
                      <a:pt x="52" y="18"/>
                    </a:cubicBezTo>
                    <a:cubicBezTo>
                      <a:pt x="53" y="18"/>
                      <a:pt x="57" y="20"/>
                      <a:pt x="58" y="2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56" name="Freeform 208"/>
              <p:cNvSpPr>
                <a:spLocks/>
              </p:cNvSpPr>
              <p:nvPr/>
            </p:nvSpPr>
            <p:spPr bwMode="auto">
              <a:xfrm>
                <a:off x="5770563" y="3438525"/>
                <a:ext cx="398463" cy="147637"/>
              </a:xfrm>
              <a:custGeom>
                <a:avLst/>
                <a:gdLst>
                  <a:gd name="T0" fmla="*/ 2147483646 w 62"/>
                  <a:gd name="T1" fmla="*/ 947681903 h 23"/>
                  <a:gd name="T2" fmla="*/ 578259789 w 62"/>
                  <a:gd name="T3" fmla="*/ 247221366 h 23"/>
                  <a:gd name="T4" fmla="*/ 0 w 62"/>
                  <a:gd name="T5" fmla="*/ 0 h 23"/>
                  <a:gd name="T6" fmla="*/ 536954600 w 62"/>
                  <a:gd name="T7" fmla="*/ 164814244 h 23"/>
                  <a:gd name="T8" fmla="*/ 1321727478 w 62"/>
                  <a:gd name="T9" fmla="*/ 453239171 h 23"/>
                  <a:gd name="T10" fmla="*/ 2147483646 w 62"/>
                  <a:gd name="T11" fmla="*/ 947681903 h 2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62" h="23">
                    <a:moveTo>
                      <a:pt x="58" y="23"/>
                    </a:moveTo>
                    <a:cubicBezTo>
                      <a:pt x="47" y="22"/>
                      <a:pt x="25" y="9"/>
                      <a:pt x="14" y="6"/>
                    </a:cubicBezTo>
                    <a:cubicBezTo>
                      <a:pt x="9" y="5"/>
                      <a:pt x="0" y="1"/>
                      <a:pt x="0" y="0"/>
                    </a:cubicBezTo>
                    <a:cubicBezTo>
                      <a:pt x="1" y="0"/>
                      <a:pt x="8" y="2"/>
                      <a:pt x="13" y="4"/>
                    </a:cubicBezTo>
                    <a:cubicBezTo>
                      <a:pt x="20" y="8"/>
                      <a:pt x="22" y="5"/>
                      <a:pt x="32" y="11"/>
                    </a:cubicBezTo>
                    <a:cubicBezTo>
                      <a:pt x="35" y="13"/>
                      <a:pt x="62" y="23"/>
                      <a:pt x="58" y="23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57" name="Freeform 209"/>
              <p:cNvSpPr>
                <a:spLocks/>
              </p:cNvSpPr>
              <p:nvPr/>
            </p:nvSpPr>
            <p:spPr bwMode="auto">
              <a:xfrm>
                <a:off x="5764213" y="3387725"/>
                <a:ext cx="474663" cy="211137"/>
              </a:xfrm>
              <a:custGeom>
                <a:avLst/>
                <a:gdLst>
                  <a:gd name="T0" fmla="*/ 2147483646 w 74"/>
                  <a:gd name="T1" fmla="*/ 1350873720 h 33"/>
                  <a:gd name="T2" fmla="*/ 1357754268 w 74"/>
                  <a:gd name="T3" fmla="*/ 573096197 h 33"/>
                  <a:gd name="T4" fmla="*/ 740596153 w 74"/>
                  <a:gd name="T5" fmla="*/ 327486283 h 33"/>
                  <a:gd name="T6" fmla="*/ 452584756 w 74"/>
                  <a:gd name="T7" fmla="*/ 122804957 h 33"/>
                  <a:gd name="T8" fmla="*/ 1069742872 w 74"/>
                  <a:gd name="T9" fmla="*/ 409356254 h 33"/>
                  <a:gd name="T10" fmla="*/ 2139492158 w 74"/>
                  <a:gd name="T11" fmla="*/ 818712509 h 33"/>
                  <a:gd name="T12" fmla="*/ 2147483646 w 74"/>
                  <a:gd name="T13" fmla="*/ 1350873720 h 3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4" h="33">
                    <a:moveTo>
                      <a:pt x="73" y="33"/>
                    </a:moveTo>
                    <a:cubicBezTo>
                      <a:pt x="68" y="32"/>
                      <a:pt x="42" y="15"/>
                      <a:pt x="33" y="14"/>
                    </a:cubicBezTo>
                    <a:cubicBezTo>
                      <a:pt x="27" y="14"/>
                      <a:pt x="23" y="12"/>
                      <a:pt x="18" y="8"/>
                    </a:cubicBezTo>
                    <a:cubicBezTo>
                      <a:pt x="17" y="7"/>
                      <a:pt x="0" y="0"/>
                      <a:pt x="11" y="3"/>
                    </a:cubicBezTo>
                    <a:cubicBezTo>
                      <a:pt x="17" y="5"/>
                      <a:pt x="21" y="7"/>
                      <a:pt x="26" y="10"/>
                    </a:cubicBezTo>
                    <a:cubicBezTo>
                      <a:pt x="33" y="15"/>
                      <a:pt x="39" y="10"/>
                      <a:pt x="52" y="20"/>
                    </a:cubicBezTo>
                    <a:cubicBezTo>
                      <a:pt x="53" y="21"/>
                      <a:pt x="74" y="33"/>
                      <a:pt x="73" y="33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58" name="Freeform 210"/>
              <p:cNvSpPr>
                <a:spLocks/>
              </p:cNvSpPr>
              <p:nvPr/>
            </p:nvSpPr>
            <p:spPr bwMode="auto">
              <a:xfrm>
                <a:off x="5829300" y="3368675"/>
                <a:ext cx="377825" cy="179387"/>
              </a:xfrm>
              <a:custGeom>
                <a:avLst/>
                <a:gdLst>
                  <a:gd name="T0" fmla="*/ 1517325989 w 59"/>
                  <a:gd name="T1" fmla="*/ 574640628 h 28"/>
                  <a:gd name="T2" fmla="*/ 656141141 w 59"/>
                  <a:gd name="T3" fmla="*/ 205225135 h 28"/>
                  <a:gd name="T4" fmla="*/ 820174825 w 59"/>
                  <a:gd name="T5" fmla="*/ 164183952 h 28"/>
                  <a:gd name="T6" fmla="*/ 1435305944 w 59"/>
                  <a:gd name="T7" fmla="*/ 451497859 h 28"/>
                  <a:gd name="T8" fmla="*/ 2147483646 w 59"/>
                  <a:gd name="T9" fmla="*/ 1149274849 h 28"/>
                  <a:gd name="T10" fmla="*/ 1517325989 w 59"/>
                  <a:gd name="T11" fmla="*/ 574640628 h 2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9" h="28">
                    <a:moveTo>
                      <a:pt x="37" y="14"/>
                    </a:moveTo>
                    <a:cubicBezTo>
                      <a:pt x="28" y="8"/>
                      <a:pt x="26" y="8"/>
                      <a:pt x="16" y="5"/>
                    </a:cubicBezTo>
                    <a:cubicBezTo>
                      <a:pt x="0" y="0"/>
                      <a:pt x="11" y="0"/>
                      <a:pt x="20" y="4"/>
                    </a:cubicBezTo>
                    <a:cubicBezTo>
                      <a:pt x="26" y="6"/>
                      <a:pt x="29" y="6"/>
                      <a:pt x="35" y="11"/>
                    </a:cubicBezTo>
                    <a:cubicBezTo>
                      <a:pt x="36" y="12"/>
                      <a:pt x="59" y="28"/>
                      <a:pt x="59" y="28"/>
                    </a:cubicBezTo>
                    <a:cubicBezTo>
                      <a:pt x="59" y="28"/>
                      <a:pt x="38" y="15"/>
                      <a:pt x="37" y="14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59" name="Freeform 211"/>
              <p:cNvSpPr>
                <a:spLocks/>
              </p:cNvSpPr>
              <p:nvPr/>
            </p:nvSpPr>
            <p:spPr bwMode="auto">
              <a:xfrm>
                <a:off x="5867400" y="3252788"/>
                <a:ext cx="346075" cy="173037"/>
              </a:xfrm>
              <a:custGeom>
                <a:avLst/>
                <a:gdLst>
                  <a:gd name="T0" fmla="*/ 1889345192 w 54"/>
                  <a:gd name="T1" fmla="*/ 944666662 h 27"/>
                  <a:gd name="T2" fmla="*/ 1848271217 w 54"/>
                  <a:gd name="T3" fmla="*/ 903592805 h 27"/>
                  <a:gd name="T4" fmla="*/ 739305923 w 54"/>
                  <a:gd name="T5" fmla="*/ 328578037 h 27"/>
                  <a:gd name="T6" fmla="*/ 944669392 w 54"/>
                  <a:gd name="T7" fmla="*/ 287504180 h 27"/>
                  <a:gd name="T8" fmla="*/ 1683981724 w 54"/>
                  <a:gd name="T9" fmla="*/ 657156073 h 27"/>
                  <a:gd name="T10" fmla="*/ 2147483646 w 54"/>
                  <a:gd name="T11" fmla="*/ 1108955680 h 27"/>
                  <a:gd name="T12" fmla="*/ 1889345192 w 54"/>
                  <a:gd name="T13" fmla="*/ 944666662 h 2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4" h="27">
                    <a:moveTo>
                      <a:pt x="46" y="23"/>
                    </a:moveTo>
                    <a:cubicBezTo>
                      <a:pt x="45" y="22"/>
                      <a:pt x="45" y="22"/>
                      <a:pt x="45" y="22"/>
                    </a:cubicBezTo>
                    <a:cubicBezTo>
                      <a:pt x="34" y="14"/>
                      <a:pt x="30" y="13"/>
                      <a:pt x="18" y="8"/>
                    </a:cubicBezTo>
                    <a:cubicBezTo>
                      <a:pt x="0" y="0"/>
                      <a:pt x="12" y="2"/>
                      <a:pt x="23" y="7"/>
                    </a:cubicBezTo>
                    <a:cubicBezTo>
                      <a:pt x="30" y="10"/>
                      <a:pt x="34" y="11"/>
                      <a:pt x="41" y="16"/>
                    </a:cubicBezTo>
                    <a:cubicBezTo>
                      <a:pt x="42" y="18"/>
                      <a:pt x="54" y="27"/>
                      <a:pt x="54" y="27"/>
                    </a:cubicBezTo>
                    <a:cubicBezTo>
                      <a:pt x="53" y="27"/>
                      <a:pt x="46" y="24"/>
                      <a:pt x="46" y="23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60" name="Freeform 212"/>
              <p:cNvSpPr>
                <a:spLocks/>
              </p:cNvSpPr>
              <p:nvPr/>
            </p:nvSpPr>
            <p:spPr bwMode="auto">
              <a:xfrm>
                <a:off x="5776913" y="3689350"/>
                <a:ext cx="411163" cy="38100"/>
              </a:xfrm>
              <a:custGeom>
                <a:avLst/>
                <a:gdLst>
                  <a:gd name="T0" fmla="*/ 2147483646 w 64"/>
                  <a:gd name="T1" fmla="*/ 241935000 h 6"/>
                  <a:gd name="T2" fmla="*/ 825461118 w 64"/>
                  <a:gd name="T3" fmla="*/ 120967500 h 6"/>
                  <a:gd name="T4" fmla="*/ 784190632 w 64"/>
                  <a:gd name="T5" fmla="*/ 40322500 h 6"/>
                  <a:gd name="T6" fmla="*/ 1279468587 w 64"/>
                  <a:gd name="T7" fmla="*/ 80645000 h 6"/>
                  <a:gd name="T8" fmla="*/ 2063659219 w 64"/>
                  <a:gd name="T9" fmla="*/ 120967500 h 6"/>
                  <a:gd name="T10" fmla="*/ 2147483646 w 64"/>
                  <a:gd name="T11" fmla="*/ 241935000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64" h="6">
                    <a:moveTo>
                      <a:pt x="63" y="6"/>
                    </a:moveTo>
                    <a:cubicBezTo>
                      <a:pt x="47" y="3"/>
                      <a:pt x="25" y="5"/>
                      <a:pt x="20" y="3"/>
                    </a:cubicBezTo>
                    <a:cubicBezTo>
                      <a:pt x="17" y="2"/>
                      <a:pt x="0" y="0"/>
                      <a:pt x="19" y="1"/>
                    </a:cubicBezTo>
                    <a:cubicBezTo>
                      <a:pt x="24" y="1"/>
                      <a:pt x="26" y="1"/>
                      <a:pt x="31" y="2"/>
                    </a:cubicBezTo>
                    <a:cubicBezTo>
                      <a:pt x="39" y="2"/>
                      <a:pt x="42" y="2"/>
                      <a:pt x="50" y="3"/>
                    </a:cubicBezTo>
                    <a:cubicBezTo>
                      <a:pt x="51" y="3"/>
                      <a:pt x="64" y="6"/>
                      <a:pt x="63" y="6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61" name="Freeform 213"/>
              <p:cNvSpPr>
                <a:spLocks/>
              </p:cNvSpPr>
              <p:nvPr/>
            </p:nvSpPr>
            <p:spPr bwMode="auto">
              <a:xfrm>
                <a:off x="5937250" y="3208338"/>
                <a:ext cx="385763" cy="307975"/>
              </a:xfrm>
              <a:custGeom>
                <a:avLst/>
                <a:gdLst>
                  <a:gd name="T0" fmla="*/ 2147483646 w 60"/>
                  <a:gd name="T1" fmla="*/ 1976012513 h 48"/>
                  <a:gd name="T2" fmla="*/ 1405456767 w 60"/>
                  <a:gd name="T3" fmla="*/ 699834691 h 48"/>
                  <a:gd name="T4" fmla="*/ 909410555 w 60"/>
                  <a:gd name="T5" fmla="*/ 494004732 h 48"/>
                  <a:gd name="T6" fmla="*/ 2066847431 w 60"/>
                  <a:gd name="T7" fmla="*/ 1399675797 h 48"/>
                  <a:gd name="T8" fmla="*/ 2147483646 w 60"/>
                  <a:gd name="T9" fmla="*/ 1976012513 h 4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0" h="48">
                    <a:moveTo>
                      <a:pt x="60" y="48"/>
                    </a:moveTo>
                    <a:cubicBezTo>
                      <a:pt x="48" y="32"/>
                      <a:pt x="50" y="30"/>
                      <a:pt x="34" y="17"/>
                    </a:cubicBezTo>
                    <a:cubicBezTo>
                      <a:pt x="26" y="11"/>
                      <a:pt x="0" y="0"/>
                      <a:pt x="22" y="12"/>
                    </a:cubicBezTo>
                    <a:cubicBezTo>
                      <a:pt x="30" y="17"/>
                      <a:pt x="46" y="25"/>
                      <a:pt x="50" y="34"/>
                    </a:cubicBezTo>
                    <a:cubicBezTo>
                      <a:pt x="50" y="36"/>
                      <a:pt x="59" y="47"/>
                      <a:pt x="60" y="48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62" name="Freeform 214"/>
              <p:cNvSpPr>
                <a:spLocks/>
              </p:cNvSpPr>
              <p:nvPr/>
            </p:nvSpPr>
            <p:spPr bwMode="auto">
              <a:xfrm>
                <a:off x="6559550" y="3092450"/>
                <a:ext cx="354013" cy="487362"/>
              </a:xfrm>
              <a:custGeom>
                <a:avLst/>
                <a:gdLst>
                  <a:gd name="T0" fmla="*/ 41432394 w 55"/>
                  <a:gd name="T1" fmla="*/ 2147483646 h 76"/>
                  <a:gd name="T2" fmla="*/ 1491476079 w 55"/>
                  <a:gd name="T3" fmla="*/ 1644885226 h 76"/>
                  <a:gd name="T4" fmla="*/ 1698625177 w 55"/>
                  <a:gd name="T5" fmla="*/ 1069176038 h 76"/>
                  <a:gd name="T6" fmla="*/ 704305645 w 55"/>
                  <a:gd name="T7" fmla="*/ 2147483646 h 76"/>
                  <a:gd name="T8" fmla="*/ 41432394 w 55"/>
                  <a:gd name="T9" fmla="*/ 2147483646 h 7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5" h="76">
                    <a:moveTo>
                      <a:pt x="1" y="75"/>
                    </a:moveTo>
                    <a:cubicBezTo>
                      <a:pt x="20" y="61"/>
                      <a:pt x="21" y="59"/>
                      <a:pt x="36" y="40"/>
                    </a:cubicBezTo>
                    <a:cubicBezTo>
                      <a:pt x="43" y="31"/>
                      <a:pt x="55" y="0"/>
                      <a:pt x="41" y="26"/>
                    </a:cubicBezTo>
                    <a:cubicBezTo>
                      <a:pt x="36" y="35"/>
                      <a:pt x="25" y="52"/>
                      <a:pt x="17" y="59"/>
                    </a:cubicBezTo>
                    <a:cubicBezTo>
                      <a:pt x="13" y="63"/>
                      <a:pt x="0" y="76"/>
                      <a:pt x="1" y="75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63" name="Freeform 215"/>
              <p:cNvSpPr>
                <a:spLocks/>
              </p:cNvSpPr>
              <p:nvPr/>
            </p:nvSpPr>
            <p:spPr bwMode="auto">
              <a:xfrm>
                <a:off x="6643688" y="3060700"/>
                <a:ext cx="198438" cy="365125"/>
              </a:xfrm>
              <a:custGeom>
                <a:avLst/>
                <a:gdLst>
                  <a:gd name="T0" fmla="*/ 0 w 31"/>
                  <a:gd name="T1" fmla="*/ 2147483646 h 57"/>
                  <a:gd name="T2" fmla="*/ 368781020 w 31"/>
                  <a:gd name="T3" fmla="*/ 1887516890 h 57"/>
                  <a:gd name="T4" fmla="*/ 1024394567 w 31"/>
                  <a:gd name="T5" fmla="*/ 861695000 h 57"/>
                  <a:gd name="T6" fmla="*/ 942439673 w 31"/>
                  <a:gd name="T7" fmla="*/ 738596629 h 57"/>
                  <a:gd name="T8" fmla="*/ 696587793 w 31"/>
                  <a:gd name="T9" fmla="*/ 1230990112 h 57"/>
                  <a:gd name="T10" fmla="*/ 122929140 w 31"/>
                  <a:gd name="T11" fmla="*/ 2092685112 h 57"/>
                  <a:gd name="T12" fmla="*/ 0 w 31"/>
                  <a:gd name="T13" fmla="*/ 2147483646 h 5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1" h="57">
                    <a:moveTo>
                      <a:pt x="0" y="57"/>
                    </a:moveTo>
                    <a:cubicBezTo>
                      <a:pt x="1" y="53"/>
                      <a:pt x="5" y="48"/>
                      <a:pt x="9" y="46"/>
                    </a:cubicBezTo>
                    <a:cubicBezTo>
                      <a:pt x="14" y="42"/>
                      <a:pt x="23" y="28"/>
                      <a:pt x="25" y="21"/>
                    </a:cubicBezTo>
                    <a:cubicBezTo>
                      <a:pt x="25" y="17"/>
                      <a:pt x="31" y="0"/>
                      <a:pt x="23" y="18"/>
                    </a:cubicBezTo>
                    <a:cubicBezTo>
                      <a:pt x="21" y="23"/>
                      <a:pt x="20" y="25"/>
                      <a:pt x="17" y="30"/>
                    </a:cubicBezTo>
                    <a:cubicBezTo>
                      <a:pt x="14" y="38"/>
                      <a:pt x="6" y="43"/>
                      <a:pt x="3" y="51"/>
                    </a:cubicBezTo>
                    <a:cubicBezTo>
                      <a:pt x="2" y="52"/>
                      <a:pt x="0" y="56"/>
                      <a:pt x="0" y="57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64" name="Freeform 216"/>
              <p:cNvSpPr>
                <a:spLocks/>
              </p:cNvSpPr>
              <p:nvPr/>
            </p:nvSpPr>
            <p:spPr bwMode="auto">
              <a:xfrm>
                <a:off x="6611938" y="3060700"/>
                <a:ext cx="160338" cy="307975"/>
              </a:xfrm>
              <a:custGeom>
                <a:avLst/>
                <a:gdLst>
                  <a:gd name="T0" fmla="*/ 0 w 25"/>
                  <a:gd name="T1" fmla="*/ 1976012513 h 48"/>
                  <a:gd name="T2" fmla="*/ 740395989 w 25"/>
                  <a:gd name="T3" fmla="*/ 617502707 h 48"/>
                  <a:gd name="T4" fmla="*/ 987194652 w 25"/>
                  <a:gd name="T5" fmla="*/ 41165992 h 48"/>
                  <a:gd name="T6" fmla="*/ 699266086 w 25"/>
                  <a:gd name="T7" fmla="*/ 535170724 h 48"/>
                  <a:gd name="T8" fmla="*/ 287934980 w 25"/>
                  <a:gd name="T9" fmla="*/ 1317343814 h 48"/>
                  <a:gd name="T10" fmla="*/ 0 w 25"/>
                  <a:gd name="T11" fmla="*/ 1976012513 h 4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5" h="48">
                    <a:moveTo>
                      <a:pt x="0" y="48"/>
                    </a:moveTo>
                    <a:cubicBezTo>
                      <a:pt x="8" y="40"/>
                      <a:pt x="11" y="25"/>
                      <a:pt x="18" y="15"/>
                    </a:cubicBezTo>
                    <a:cubicBezTo>
                      <a:pt x="21" y="10"/>
                      <a:pt x="25" y="1"/>
                      <a:pt x="24" y="1"/>
                    </a:cubicBezTo>
                    <a:cubicBezTo>
                      <a:pt x="24" y="0"/>
                      <a:pt x="20" y="7"/>
                      <a:pt x="17" y="13"/>
                    </a:cubicBezTo>
                    <a:cubicBezTo>
                      <a:pt x="14" y="21"/>
                      <a:pt x="10" y="21"/>
                      <a:pt x="7" y="32"/>
                    </a:cubicBezTo>
                    <a:cubicBezTo>
                      <a:pt x="6" y="36"/>
                      <a:pt x="3" y="45"/>
                      <a:pt x="0" y="48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65" name="Freeform 217"/>
              <p:cNvSpPr>
                <a:spLocks/>
              </p:cNvSpPr>
              <p:nvPr/>
            </p:nvSpPr>
            <p:spPr bwMode="auto">
              <a:xfrm>
                <a:off x="6546850" y="3016250"/>
                <a:ext cx="179388" cy="358775"/>
              </a:xfrm>
              <a:custGeom>
                <a:avLst/>
                <a:gdLst>
                  <a:gd name="T0" fmla="*/ 0 w 28"/>
                  <a:gd name="T1" fmla="*/ 2147483646 h 56"/>
                  <a:gd name="T2" fmla="*/ 492554601 w 28"/>
                  <a:gd name="T3" fmla="*/ 1436599167 h 56"/>
                  <a:gd name="T4" fmla="*/ 779876517 w 28"/>
                  <a:gd name="T5" fmla="*/ 779867936 h 56"/>
                  <a:gd name="T6" fmla="*/ 861965747 w 28"/>
                  <a:gd name="T7" fmla="*/ 410457820 h 56"/>
                  <a:gd name="T8" fmla="*/ 615691650 w 28"/>
                  <a:gd name="T9" fmla="*/ 1067189051 h 56"/>
                  <a:gd name="T10" fmla="*/ 41047818 w 28"/>
                  <a:gd name="T11" fmla="*/ 2134378102 h 56"/>
                  <a:gd name="T12" fmla="*/ 0 w 28"/>
                  <a:gd name="T13" fmla="*/ 2147483646 h 5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8" h="56">
                    <a:moveTo>
                      <a:pt x="0" y="56"/>
                    </a:moveTo>
                    <a:cubicBezTo>
                      <a:pt x="4" y="51"/>
                      <a:pt x="5" y="42"/>
                      <a:pt x="12" y="35"/>
                    </a:cubicBezTo>
                    <a:cubicBezTo>
                      <a:pt x="17" y="30"/>
                      <a:pt x="18" y="25"/>
                      <a:pt x="19" y="19"/>
                    </a:cubicBezTo>
                    <a:cubicBezTo>
                      <a:pt x="20" y="18"/>
                      <a:pt x="28" y="0"/>
                      <a:pt x="21" y="10"/>
                    </a:cubicBezTo>
                    <a:cubicBezTo>
                      <a:pt x="18" y="15"/>
                      <a:pt x="16" y="20"/>
                      <a:pt x="15" y="26"/>
                    </a:cubicBezTo>
                    <a:cubicBezTo>
                      <a:pt x="12" y="35"/>
                      <a:pt x="4" y="36"/>
                      <a:pt x="1" y="52"/>
                    </a:cubicBezTo>
                    <a:cubicBezTo>
                      <a:pt x="1" y="54"/>
                      <a:pt x="0" y="55"/>
                      <a:pt x="0" y="56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66" name="Freeform 218"/>
              <p:cNvSpPr>
                <a:spLocks/>
              </p:cNvSpPr>
              <p:nvPr/>
            </p:nvSpPr>
            <p:spPr bwMode="auto">
              <a:xfrm>
                <a:off x="6483350" y="3028950"/>
                <a:ext cx="185738" cy="409575"/>
              </a:xfrm>
              <a:custGeom>
                <a:avLst/>
                <a:gdLst>
                  <a:gd name="T0" fmla="*/ 246128469 w 29"/>
                  <a:gd name="T1" fmla="*/ 2006795907 h 64"/>
                  <a:gd name="T2" fmla="*/ 738379002 w 29"/>
                  <a:gd name="T3" fmla="*/ 819098803 h 64"/>
                  <a:gd name="T4" fmla="*/ 574295491 w 29"/>
                  <a:gd name="T5" fmla="*/ 901007404 h 64"/>
                  <a:gd name="T6" fmla="*/ 205105990 w 29"/>
                  <a:gd name="T7" fmla="*/ 1679155106 h 64"/>
                  <a:gd name="T8" fmla="*/ 0 w 29"/>
                  <a:gd name="T9" fmla="*/ 2147483646 h 64"/>
                  <a:gd name="T10" fmla="*/ 246128469 w 29"/>
                  <a:gd name="T11" fmla="*/ 2006795907 h 6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9" h="64">
                    <a:moveTo>
                      <a:pt x="6" y="49"/>
                    </a:moveTo>
                    <a:cubicBezTo>
                      <a:pt x="9" y="36"/>
                      <a:pt x="11" y="32"/>
                      <a:pt x="18" y="20"/>
                    </a:cubicBezTo>
                    <a:cubicBezTo>
                      <a:pt x="29" y="0"/>
                      <a:pt x="19" y="11"/>
                      <a:pt x="14" y="22"/>
                    </a:cubicBezTo>
                    <a:cubicBezTo>
                      <a:pt x="10" y="29"/>
                      <a:pt x="7" y="32"/>
                      <a:pt x="5" y="41"/>
                    </a:cubicBezTo>
                    <a:cubicBezTo>
                      <a:pt x="5" y="43"/>
                      <a:pt x="0" y="64"/>
                      <a:pt x="0" y="64"/>
                    </a:cubicBezTo>
                    <a:cubicBezTo>
                      <a:pt x="2" y="59"/>
                      <a:pt x="5" y="51"/>
                      <a:pt x="6" y="49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482" name="组合 481"/>
          <p:cNvGrpSpPr>
            <a:grpSpLocks/>
          </p:cNvGrpSpPr>
          <p:nvPr/>
        </p:nvGrpSpPr>
        <p:grpSpPr bwMode="auto">
          <a:xfrm flipH="1">
            <a:off x="8432800" y="5064125"/>
            <a:ext cx="3351213" cy="1938338"/>
            <a:chOff x="275769" y="5063446"/>
            <a:chExt cx="3351213" cy="1939695"/>
          </a:xfrm>
        </p:grpSpPr>
        <p:grpSp>
          <p:nvGrpSpPr>
            <p:cNvPr id="4135" name="组合 482"/>
            <p:cNvGrpSpPr>
              <a:grpSpLocks/>
            </p:cNvGrpSpPr>
            <p:nvPr/>
          </p:nvGrpSpPr>
          <p:grpSpPr bwMode="auto">
            <a:xfrm>
              <a:off x="1901369" y="5252129"/>
              <a:ext cx="1725613" cy="1751012"/>
              <a:chOff x="5610225" y="2894013"/>
              <a:chExt cx="1725613" cy="1751012"/>
            </a:xfrm>
          </p:grpSpPr>
          <p:sp>
            <p:nvSpPr>
              <p:cNvPr id="4213" name="Freeform 138"/>
              <p:cNvSpPr>
                <a:spLocks/>
              </p:cNvSpPr>
              <p:nvPr/>
            </p:nvSpPr>
            <p:spPr bwMode="auto">
              <a:xfrm>
                <a:off x="6137275" y="3362325"/>
                <a:ext cx="1198563" cy="1282700"/>
              </a:xfrm>
              <a:custGeom>
                <a:avLst/>
                <a:gdLst>
                  <a:gd name="T0" fmla="*/ 1314586462 w 187"/>
                  <a:gd name="T1" fmla="*/ 2147483646 h 200"/>
                  <a:gd name="T2" fmla="*/ 1396748917 w 187"/>
                  <a:gd name="T3" fmla="*/ 2147483646 h 200"/>
                  <a:gd name="T4" fmla="*/ 2012957716 w 187"/>
                  <a:gd name="T5" fmla="*/ 2147483646 h 200"/>
                  <a:gd name="T6" fmla="*/ 2147483646 w 187"/>
                  <a:gd name="T7" fmla="*/ 2147483646 h 200"/>
                  <a:gd name="T8" fmla="*/ 2147483646 w 187"/>
                  <a:gd name="T9" fmla="*/ 1933253373 h 200"/>
                  <a:gd name="T10" fmla="*/ 2147483646 w 187"/>
                  <a:gd name="T11" fmla="*/ 534731976 h 200"/>
                  <a:gd name="T12" fmla="*/ 2147483646 w 187"/>
                  <a:gd name="T13" fmla="*/ 452466012 h 200"/>
                  <a:gd name="T14" fmla="*/ 2147483646 w 187"/>
                  <a:gd name="T15" fmla="*/ 658127716 h 200"/>
                  <a:gd name="T16" fmla="*/ 2147483646 w 187"/>
                  <a:gd name="T17" fmla="*/ 1110593728 h 200"/>
                  <a:gd name="T18" fmla="*/ 2147483646 w 187"/>
                  <a:gd name="T19" fmla="*/ 1933253373 h 200"/>
                  <a:gd name="T20" fmla="*/ 2147483646 w 187"/>
                  <a:gd name="T21" fmla="*/ 2147483646 h 200"/>
                  <a:gd name="T22" fmla="*/ 2147483646 w 187"/>
                  <a:gd name="T23" fmla="*/ 2147483646 h 200"/>
                  <a:gd name="T24" fmla="*/ 2147483646 w 187"/>
                  <a:gd name="T25" fmla="*/ 2147483646 h 200"/>
                  <a:gd name="T26" fmla="*/ 2147483646 w 187"/>
                  <a:gd name="T27" fmla="*/ 2147483646 h 200"/>
                  <a:gd name="T28" fmla="*/ 2147483646 w 187"/>
                  <a:gd name="T29" fmla="*/ 2147483646 h 200"/>
                  <a:gd name="T30" fmla="*/ 2147483646 w 187"/>
                  <a:gd name="T31" fmla="*/ 2147483646 h 200"/>
                  <a:gd name="T32" fmla="*/ 2147483646 w 187"/>
                  <a:gd name="T33" fmla="*/ 2147483646 h 200"/>
                  <a:gd name="T34" fmla="*/ 2147483646 w 187"/>
                  <a:gd name="T35" fmla="*/ 2147483646 h 200"/>
                  <a:gd name="T36" fmla="*/ 1766470351 w 187"/>
                  <a:gd name="T37" fmla="*/ 2147483646 h 200"/>
                  <a:gd name="T38" fmla="*/ 1068099097 w 187"/>
                  <a:gd name="T39" fmla="*/ 2147483646 h 200"/>
                  <a:gd name="T40" fmla="*/ 616208799 w 187"/>
                  <a:gd name="T41" fmla="*/ 2147483646 h 200"/>
                  <a:gd name="T42" fmla="*/ 82162455 w 187"/>
                  <a:gd name="T43" fmla="*/ 2147483646 h 200"/>
                  <a:gd name="T44" fmla="*/ 903774187 w 187"/>
                  <a:gd name="T45" fmla="*/ 2147483646 h 200"/>
                  <a:gd name="T46" fmla="*/ 1027021074 w 187"/>
                  <a:gd name="T47" fmla="*/ 2147483646 h 200"/>
                  <a:gd name="T48" fmla="*/ 1314586462 w 187"/>
                  <a:gd name="T49" fmla="*/ 2147483646 h 200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187" h="200">
                    <a:moveTo>
                      <a:pt x="32" y="74"/>
                    </a:moveTo>
                    <a:cubicBezTo>
                      <a:pt x="34" y="74"/>
                      <a:pt x="34" y="74"/>
                      <a:pt x="34" y="74"/>
                    </a:cubicBezTo>
                    <a:cubicBezTo>
                      <a:pt x="49" y="66"/>
                      <a:pt x="44" y="72"/>
                      <a:pt x="49" y="67"/>
                    </a:cubicBezTo>
                    <a:cubicBezTo>
                      <a:pt x="52" y="65"/>
                      <a:pt x="56" y="64"/>
                      <a:pt x="59" y="63"/>
                    </a:cubicBezTo>
                    <a:cubicBezTo>
                      <a:pt x="53" y="58"/>
                      <a:pt x="60" y="52"/>
                      <a:pt x="64" y="47"/>
                    </a:cubicBezTo>
                    <a:cubicBezTo>
                      <a:pt x="69" y="40"/>
                      <a:pt x="90" y="22"/>
                      <a:pt x="98" y="13"/>
                    </a:cubicBezTo>
                    <a:cubicBezTo>
                      <a:pt x="110" y="0"/>
                      <a:pt x="139" y="2"/>
                      <a:pt x="141" y="11"/>
                    </a:cubicBezTo>
                    <a:cubicBezTo>
                      <a:pt x="141" y="13"/>
                      <a:pt x="141" y="15"/>
                      <a:pt x="140" y="16"/>
                    </a:cubicBezTo>
                    <a:cubicBezTo>
                      <a:pt x="149" y="15"/>
                      <a:pt x="158" y="20"/>
                      <a:pt x="163" y="27"/>
                    </a:cubicBezTo>
                    <a:cubicBezTo>
                      <a:pt x="170" y="36"/>
                      <a:pt x="166" y="36"/>
                      <a:pt x="176" y="47"/>
                    </a:cubicBezTo>
                    <a:cubicBezTo>
                      <a:pt x="179" y="51"/>
                      <a:pt x="187" y="58"/>
                      <a:pt x="184" y="64"/>
                    </a:cubicBezTo>
                    <a:cubicBezTo>
                      <a:pt x="183" y="66"/>
                      <a:pt x="181" y="67"/>
                      <a:pt x="178" y="68"/>
                    </a:cubicBezTo>
                    <a:cubicBezTo>
                      <a:pt x="175" y="70"/>
                      <a:pt x="170" y="99"/>
                      <a:pt x="153" y="106"/>
                    </a:cubicBezTo>
                    <a:cubicBezTo>
                      <a:pt x="143" y="111"/>
                      <a:pt x="126" y="108"/>
                      <a:pt x="115" y="106"/>
                    </a:cubicBezTo>
                    <a:cubicBezTo>
                      <a:pt x="128" y="116"/>
                      <a:pt x="133" y="133"/>
                      <a:pt x="131" y="149"/>
                    </a:cubicBezTo>
                    <a:cubicBezTo>
                      <a:pt x="129" y="161"/>
                      <a:pt x="119" y="167"/>
                      <a:pt x="109" y="169"/>
                    </a:cubicBezTo>
                    <a:cubicBezTo>
                      <a:pt x="111" y="172"/>
                      <a:pt x="111" y="176"/>
                      <a:pt x="108" y="178"/>
                    </a:cubicBezTo>
                    <a:cubicBezTo>
                      <a:pt x="101" y="184"/>
                      <a:pt x="91" y="188"/>
                      <a:pt x="83" y="192"/>
                    </a:cubicBezTo>
                    <a:cubicBezTo>
                      <a:pt x="65" y="200"/>
                      <a:pt x="60" y="196"/>
                      <a:pt x="43" y="191"/>
                    </a:cubicBezTo>
                    <a:cubicBezTo>
                      <a:pt x="36" y="189"/>
                      <a:pt x="31" y="184"/>
                      <a:pt x="26" y="178"/>
                    </a:cubicBezTo>
                    <a:cubicBezTo>
                      <a:pt x="23" y="182"/>
                      <a:pt x="18" y="179"/>
                      <a:pt x="15" y="176"/>
                    </a:cubicBezTo>
                    <a:cubicBezTo>
                      <a:pt x="7" y="168"/>
                      <a:pt x="0" y="157"/>
                      <a:pt x="2" y="145"/>
                    </a:cubicBezTo>
                    <a:cubicBezTo>
                      <a:pt x="6" y="131"/>
                      <a:pt x="11" y="114"/>
                      <a:pt x="22" y="104"/>
                    </a:cubicBezTo>
                    <a:cubicBezTo>
                      <a:pt x="28" y="99"/>
                      <a:pt x="33" y="97"/>
                      <a:pt x="25" y="83"/>
                    </a:cubicBezTo>
                    <a:cubicBezTo>
                      <a:pt x="27" y="79"/>
                      <a:pt x="29" y="77"/>
                      <a:pt x="32" y="74"/>
                    </a:cubicBezTo>
                    <a:close/>
                  </a:path>
                </a:pathLst>
              </a:custGeom>
              <a:solidFill>
                <a:srgbClr val="8500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14" name="Freeform 139"/>
              <p:cNvSpPr>
                <a:spLocks/>
              </p:cNvSpPr>
              <p:nvPr/>
            </p:nvSpPr>
            <p:spPr bwMode="auto">
              <a:xfrm>
                <a:off x="6392863" y="2951163"/>
                <a:ext cx="584200" cy="898525"/>
              </a:xfrm>
              <a:custGeom>
                <a:avLst/>
                <a:gdLst>
                  <a:gd name="T0" fmla="*/ 247283514 w 91"/>
                  <a:gd name="T1" fmla="*/ 2147483646 h 140"/>
                  <a:gd name="T2" fmla="*/ 0 w 91"/>
                  <a:gd name="T3" fmla="*/ 2059560497 h 140"/>
                  <a:gd name="T4" fmla="*/ 370922062 w 91"/>
                  <a:gd name="T5" fmla="*/ 1029780248 h 140"/>
                  <a:gd name="T6" fmla="*/ 494560609 w 91"/>
                  <a:gd name="T7" fmla="*/ 947398342 h 140"/>
                  <a:gd name="T8" fmla="*/ 535775598 w 91"/>
                  <a:gd name="T9" fmla="*/ 865016436 h 140"/>
                  <a:gd name="T10" fmla="*/ 1112766185 w 91"/>
                  <a:gd name="T11" fmla="*/ 370718579 h 140"/>
                  <a:gd name="T12" fmla="*/ 1524903235 w 91"/>
                  <a:gd name="T13" fmla="*/ 453100485 h 140"/>
                  <a:gd name="T14" fmla="*/ 2147483646 w 91"/>
                  <a:gd name="T15" fmla="*/ 41190953 h 140"/>
                  <a:gd name="T16" fmla="*/ 2147483646 w 91"/>
                  <a:gd name="T17" fmla="*/ 576679763 h 140"/>
                  <a:gd name="T18" fmla="*/ 2147483646 w 91"/>
                  <a:gd name="T19" fmla="*/ 906207389 h 140"/>
                  <a:gd name="T20" fmla="*/ 2147483646 w 91"/>
                  <a:gd name="T21" fmla="*/ 1153353108 h 140"/>
                  <a:gd name="T22" fmla="*/ 2147483646 w 91"/>
                  <a:gd name="T23" fmla="*/ 1441689781 h 140"/>
                  <a:gd name="T24" fmla="*/ 2147483646 w 91"/>
                  <a:gd name="T25" fmla="*/ 1730032871 h 140"/>
                  <a:gd name="T26" fmla="*/ 2147483646 w 91"/>
                  <a:gd name="T27" fmla="*/ 2147483646 h 140"/>
                  <a:gd name="T28" fmla="*/ 2147483646 w 91"/>
                  <a:gd name="T29" fmla="*/ 2147483646 h 140"/>
                  <a:gd name="T30" fmla="*/ 2147483646 w 91"/>
                  <a:gd name="T31" fmla="*/ 2147483646 h 140"/>
                  <a:gd name="T32" fmla="*/ 2147483646 w 91"/>
                  <a:gd name="T33" fmla="*/ 2147483646 h 140"/>
                  <a:gd name="T34" fmla="*/ 1730971760 w 91"/>
                  <a:gd name="T35" fmla="*/ 2147483646 h 140"/>
                  <a:gd name="T36" fmla="*/ 906697659 w 91"/>
                  <a:gd name="T37" fmla="*/ 2147483646 h 140"/>
                  <a:gd name="T38" fmla="*/ 494560609 w 91"/>
                  <a:gd name="T39" fmla="*/ 2147483646 h 140"/>
                  <a:gd name="T40" fmla="*/ 247283514 w 91"/>
                  <a:gd name="T41" fmla="*/ 2147483646 h 140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91" h="140">
                    <a:moveTo>
                      <a:pt x="6" y="87"/>
                    </a:moveTo>
                    <a:cubicBezTo>
                      <a:pt x="3" y="76"/>
                      <a:pt x="0" y="61"/>
                      <a:pt x="0" y="50"/>
                    </a:cubicBezTo>
                    <a:cubicBezTo>
                      <a:pt x="0" y="39"/>
                      <a:pt x="3" y="33"/>
                      <a:pt x="9" y="25"/>
                    </a:cubicBezTo>
                    <a:cubicBezTo>
                      <a:pt x="10" y="24"/>
                      <a:pt x="11" y="23"/>
                      <a:pt x="12" y="23"/>
                    </a:cubicBezTo>
                    <a:cubicBezTo>
                      <a:pt x="12" y="22"/>
                      <a:pt x="13" y="21"/>
                      <a:pt x="13" y="21"/>
                    </a:cubicBezTo>
                    <a:cubicBezTo>
                      <a:pt x="15" y="15"/>
                      <a:pt x="22" y="9"/>
                      <a:pt x="27" y="9"/>
                    </a:cubicBezTo>
                    <a:cubicBezTo>
                      <a:pt x="31" y="9"/>
                      <a:pt x="34" y="9"/>
                      <a:pt x="37" y="11"/>
                    </a:cubicBezTo>
                    <a:cubicBezTo>
                      <a:pt x="41" y="5"/>
                      <a:pt x="48" y="2"/>
                      <a:pt x="55" y="1"/>
                    </a:cubicBezTo>
                    <a:cubicBezTo>
                      <a:pt x="65" y="0"/>
                      <a:pt x="74" y="5"/>
                      <a:pt x="80" y="14"/>
                    </a:cubicBezTo>
                    <a:cubicBezTo>
                      <a:pt x="82" y="16"/>
                      <a:pt x="83" y="19"/>
                      <a:pt x="83" y="22"/>
                    </a:cubicBezTo>
                    <a:cubicBezTo>
                      <a:pt x="83" y="24"/>
                      <a:pt x="82" y="26"/>
                      <a:pt x="82" y="28"/>
                    </a:cubicBezTo>
                    <a:cubicBezTo>
                      <a:pt x="82" y="31"/>
                      <a:pt x="82" y="33"/>
                      <a:pt x="82" y="35"/>
                    </a:cubicBezTo>
                    <a:cubicBezTo>
                      <a:pt x="85" y="36"/>
                      <a:pt x="88" y="38"/>
                      <a:pt x="90" y="42"/>
                    </a:cubicBezTo>
                    <a:cubicBezTo>
                      <a:pt x="91" y="45"/>
                      <a:pt x="91" y="50"/>
                      <a:pt x="90" y="53"/>
                    </a:cubicBezTo>
                    <a:cubicBezTo>
                      <a:pt x="89" y="58"/>
                      <a:pt x="88" y="63"/>
                      <a:pt x="84" y="67"/>
                    </a:cubicBezTo>
                    <a:cubicBezTo>
                      <a:pt x="81" y="70"/>
                      <a:pt x="77" y="73"/>
                      <a:pt x="72" y="74"/>
                    </a:cubicBezTo>
                    <a:cubicBezTo>
                      <a:pt x="70" y="74"/>
                      <a:pt x="66" y="75"/>
                      <a:pt x="65" y="75"/>
                    </a:cubicBezTo>
                    <a:cubicBezTo>
                      <a:pt x="57" y="82"/>
                      <a:pt x="49" y="89"/>
                      <a:pt x="42" y="97"/>
                    </a:cubicBezTo>
                    <a:cubicBezTo>
                      <a:pt x="36" y="104"/>
                      <a:pt x="27" y="113"/>
                      <a:pt x="22" y="121"/>
                    </a:cubicBezTo>
                    <a:cubicBezTo>
                      <a:pt x="12" y="140"/>
                      <a:pt x="12" y="140"/>
                      <a:pt x="12" y="140"/>
                    </a:cubicBezTo>
                    <a:cubicBezTo>
                      <a:pt x="13" y="125"/>
                      <a:pt x="9" y="101"/>
                      <a:pt x="6" y="87"/>
                    </a:cubicBezTo>
                    <a:close/>
                  </a:path>
                </a:pathLst>
              </a:custGeom>
              <a:solidFill>
                <a:srgbClr val="8500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15" name="Freeform 141"/>
              <p:cNvSpPr>
                <a:spLocks/>
              </p:cNvSpPr>
              <p:nvPr/>
            </p:nvSpPr>
            <p:spPr bwMode="auto">
              <a:xfrm>
                <a:off x="5610225" y="3138488"/>
                <a:ext cx="854075" cy="1314450"/>
              </a:xfrm>
              <a:custGeom>
                <a:avLst/>
                <a:gdLst>
                  <a:gd name="T0" fmla="*/ 989693120 w 133"/>
                  <a:gd name="T1" fmla="*/ 1562297562 h 205"/>
                  <a:gd name="T2" fmla="*/ 948453498 w 133"/>
                  <a:gd name="T3" fmla="*/ 1192283093 h 205"/>
                  <a:gd name="T4" fmla="*/ 1525776090 w 133"/>
                  <a:gd name="T5" fmla="*/ 575581625 h 205"/>
                  <a:gd name="T6" fmla="*/ 2147483646 w 133"/>
                  <a:gd name="T7" fmla="*/ 452241331 h 205"/>
                  <a:gd name="T8" fmla="*/ 2147483646 w 133"/>
                  <a:gd name="T9" fmla="*/ 370020881 h 205"/>
                  <a:gd name="T10" fmla="*/ 2147483646 w 133"/>
                  <a:gd name="T11" fmla="*/ 1562297562 h 205"/>
                  <a:gd name="T12" fmla="*/ 2147483646 w 133"/>
                  <a:gd name="T13" fmla="*/ 2147483646 h 205"/>
                  <a:gd name="T14" fmla="*/ 2147483646 w 133"/>
                  <a:gd name="T15" fmla="*/ 2147483646 h 205"/>
                  <a:gd name="T16" fmla="*/ 2147483646 w 133"/>
                  <a:gd name="T17" fmla="*/ 2147483646 h 205"/>
                  <a:gd name="T18" fmla="*/ 2147483646 w 133"/>
                  <a:gd name="T19" fmla="*/ 2147483646 h 205"/>
                  <a:gd name="T20" fmla="*/ 2147483646 w 133"/>
                  <a:gd name="T21" fmla="*/ 2147483646 h 205"/>
                  <a:gd name="T22" fmla="*/ 2147483646 w 133"/>
                  <a:gd name="T23" fmla="*/ 2147483646 h 205"/>
                  <a:gd name="T24" fmla="*/ 2147483646 w 133"/>
                  <a:gd name="T25" fmla="*/ 2147483646 h 205"/>
                  <a:gd name="T26" fmla="*/ 2147483646 w 133"/>
                  <a:gd name="T27" fmla="*/ 2147483646 h 205"/>
                  <a:gd name="T28" fmla="*/ 907220298 w 133"/>
                  <a:gd name="T29" fmla="*/ 2147483646 h 205"/>
                  <a:gd name="T30" fmla="*/ 907220298 w 133"/>
                  <a:gd name="T31" fmla="*/ 2147483646 h 205"/>
                  <a:gd name="T32" fmla="*/ 0 w 133"/>
                  <a:gd name="T33" fmla="*/ 2147483646 h 205"/>
                  <a:gd name="T34" fmla="*/ 453610149 w 133"/>
                  <a:gd name="T35" fmla="*/ 2147483646 h 205"/>
                  <a:gd name="T36" fmla="*/ 742268234 w 133"/>
                  <a:gd name="T37" fmla="*/ 2147483646 h 205"/>
                  <a:gd name="T38" fmla="*/ 1360824026 w 133"/>
                  <a:gd name="T39" fmla="*/ 2147483646 h 205"/>
                  <a:gd name="T40" fmla="*/ 618555792 w 133"/>
                  <a:gd name="T41" fmla="*/ 2147483646 h 205"/>
                  <a:gd name="T42" fmla="*/ 989693120 w 133"/>
                  <a:gd name="T43" fmla="*/ 1562297562 h 205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133" h="205">
                    <a:moveTo>
                      <a:pt x="24" y="38"/>
                    </a:moveTo>
                    <a:cubicBezTo>
                      <a:pt x="21" y="36"/>
                      <a:pt x="22" y="32"/>
                      <a:pt x="23" y="29"/>
                    </a:cubicBezTo>
                    <a:cubicBezTo>
                      <a:pt x="27" y="21"/>
                      <a:pt x="31" y="19"/>
                      <a:pt x="37" y="14"/>
                    </a:cubicBezTo>
                    <a:cubicBezTo>
                      <a:pt x="43" y="9"/>
                      <a:pt x="49" y="9"/>
                      <a:pt x="55" y="11"/>
                    </a:cubicBezTo>
                    <a:cubicBezTo>
                      <a:pt x="61" y="5"/>
                      <a:pt x="79" y="0"/>
                      <a:pt x="87" y="9"/>
                    </a:cubicBezTo>
                    <a:cubicBezTo>
                      <a:pt x="95" y="19"/>
                      <a:pt x="99" y="29"/>
                      <a:pt x="109" y="38"/>
                    </a:cubicBezTo>
                    <a:cubicBezTo>
                      <a:pt x="118" y="46"/>
                      <a:pt x="123" y="69"/>
                      <a:pt x="122" y="81"/>
                    </a:cubicBezTo>
                    <a:cubicBezTo>
                      <a:pt x="122" y="85"/>
                      <a:pt x="126" y="95"/>
                      <a:pt x="124" y="97"/>
                    </a:cubicBezTo>
                    <a:cubicBezTo>
                      <a:pt x="128" y="102"/>
                      <a:pt x="133" y="106"/>
                      <a:pt x="128" y="109"/>
                    </a:cubicBezTo>
                    <a:cubicBezTo>
                      <a:pt x="115" y="121"/>
                      <a:pt x="115" y="121"/>
                      <a:pt x="115" y="121"/>
                    </a:cubicBezTo>
                    <a:cubicBezTo>
                      <a:pt x="119" y="131"/>
                      <a:pt x="109" y="142"/>
                      <a:pt x="102" y="147"/>
                    </a:cubicBezTo>
                    <a:cubicBezTo>
                      <a:pt x="95" y="151"/>
                      <a:pt x="92" y="179"/>
                      <a:pt x="85" y="188"/>
                    </a:cubicBezTo>
                    <a:cubicBezTo>
                      <a:pt x="81" y="193"/>
                      <a:pt x="74" y="200"/>
                      <a:pt x="67" y="194"/>
                    </a:cubicBezTo>
                    <a:cubicBezTo>
                      <a:pt x="64" y="197"/>
                      <a:pt x="59" y="199"/>
                      <a:pt x="55" y="200"/>
                    </a:cubicBezTo>
                    <a:cubicBezTo>
                      <a:pt x="40" y="205"/>
                      <a:pt x="27" y="193"/>
                      <a:pt x="22" y="180"/>
                    </a:cubicBezTo>
                    <a:cubicBezTo>
                      <a:pt x="21" y="177"/>
                      <a:pt x="21" y="175"/>
                      <a:pt x="22" y="172"/>
                    </a:cubicBezTo>
                    <a:cubicBezTo>
                      <a:pt x="11" y="172"/>
                      <a:pt x="1" y="157"/>
                      <a:pt x="0" y="147"/>
                    </a:cubicBezTo>
                    <a:cubicBezTo>
                      <a:pt x="0" y="137"/>
                      <a:pt x="10" y="127"/>
                      <a:pt x="11" y="126"/>
                    </a:cubicBezTo>
                    <a:cubicBezTo>
                      <a:pt x="10" y="120"/>
                      <a:pt x="15" y="112"/>
                      <a:pt x="18" y="108"/>
                    </a:cubicBezTo>
                    <a:cubicBezTo>
                      <a:pt x="23" y="102"/>
                      <a:pt x="25" y="100"/>
                      <a:pt x="33" y="99"/>
                    </a:cubicBezTo>
                    <a:cubicBezTo>
                      <a:pt x="16" y="91"/>
                      <a:pt x="18" y="75"/>
                      <a:pt x="15" y="69"/>
                    </a:cubicBezTo>
                    <a:cubicBezTo>
                      <a:pt x="10" y="57"/>
                      <a:pt x="16" y="47"/>
                      <a:pt x="24" y="38"/>
                    </a:cubicBezTo>
                    <a:close/>
                  </a:path>
                </a:pathLst>
              </a:custGeom>
              <a:solidFill>
                <a:srgbClr val="8500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16" name="Freeform 146"/>
              <p:cNvSpPr>
                <a:spLocks/>
              </p:cNvSpPr>
              <p:nvPr/>
            </p:nvSpPr>
            <p:spPr bwMode="auto">
              <a:xfrm>
                <a:off x="6129338" y="2990850"/>
                <a:ext cx="109538" cy="114300"/>
              </a:xfrm>
              <a:custGeom>
                <a:avLst/>
                <a:gdLst>
                  <a:gd name="T0" fmla="*/ 83036247 w 17"/>
                  <a:gd name="T1" fmla="*/ 161290000 h 18"/>
                  <a:gd name="T2" fmla="*/ 581247288 w 17"/>
                  <a:gd name="T3" fmla="*/ 120967500 h 18"/>
                  <a:gd name="T4" fmla="*/ 581247288 w 17"/>
                  <a:gd name="T5" fmla="*/ 604837500 h 18"/>
                  <a:gd name="T6" fmla="*/ 124551149 w 17"/>
                  <a:gd name="T7" fmla="*/ 604837500 h 18"/>
                  <a:gd name="T8" fmla="*/ 83036247 w 17"/>
                  <a:gd name="T9" fmla="*/ 161290000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7" h="18">
                    <a:moveTo>
                      <a:pt x="2" y="4"/>
                    </a:moveTo>
                    <a:cubicBezTo>
                      <a:pt x="5" y="1"/>
                      <a:pt x="10" y="0"/>
                      <a:pt x="14" y="3"/>
                    </a:cubicBezTo>
                    <a:cubicBezTo>
                      <a:pt x="17" y="6"/>
                      <a:pt x="17" y="12"/>
                      <a:pt x="14" y="15"/>
                    </a:cubicBezTo>
                    <a:cubicBezTo>
                      <a:pt x="12" y="18"/>
                      <a:pt x="7" y="18"/>
                      <a:pt x="3" y="15"/>
                    </a:cubicBezTo>
                    <a:cubicBezTo>
                      <a:pt x="0" y="12"/>
                      <a:pt x="0" y="7"/>
                      <a:pt x="2" y="4"/>
                    </a:cubicBezTo>
                    <a:close/>
                  </a:path>
                </a:pathLst>
              </a:custGeom>
              <a:solidFill>
                <a:srgbClr val="F39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17" name="Freeform 147"/>
              <p:cNvSpPr>
                <a:spLocks/>
              </p:cNvSpPr>
              <p:nvPr/>
            </p:nvSpPr>
            <p:spPr bwMode="auto">
              <a:xfrm>
                <a:off x="6137275" y="2997200"/>
                <a:ext cx="88900" cy="95250"/>
              </a:xfrm>
              <a:custGeom>
                <a:avLst/>
                <a:gdLst>
                  <a:gd name="T0" fmla="*/ 120967500 w 14"/>
                  <a:gd name="T1" fmla="*/ 120967500 h 15"/>
                  <a:gd name="T2" fmla="*/ 443547500 w 14"/>
                  <a:gd name="T3" fmla="*/ 120967500 h 15"/>
                  <a:gd name="T4" fmla="*/ 483870000 w 14"/>
                  <a:gd name="T5" fmla="*/ 483870000 h 15"/>
                  <a:gd name="T6" fmla="*/ 120967500 w 14"/>
                  <a:gd name="T7" fmla="*/ 483870000 h 15"/>
                  <a:gd name="T8" fmla="*/ 120967500 w 14"/>
                  <a:gd name="T9" fmla="*/ 120967500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" h="15">
                    <a:moveTo>
                      <a:pt x="3" y="3"/>
                    </a:moveTo>
                    <a:cubicBezTo>
                      <a:pt x="5" y="1"/>
                      <a:pt x="9" y="0"/>
                      <a:pt x="11" y="3"/>
                    </a:cubicBezTo>
                    <a:cubicBezTo>
                      <a:pt x="14" y="5"/>
                      <a:pt x="14" y="9"/>
                      <a:pt x="12" y="12"/>
                    </a:cubicBezTo>
                    <a:cubicBezTo>
                      <a:pt x="10" y="15"/>
                      <a:pt x="6" y="15"/>
                      <a:pt x="3" y="12"/>
                    </a:cubicBezTo>
                    <a:cubicBezTo>
                      <a:pt x="1" y="10"/>
                      <a:pt x="0" y="6"/>
                      <a:pt x="3" y="3"/>
                    </a:cubicBezTo>
                    <a:close/>
                  </a:path>
                </a:pathLst>
              </a:custGeom>
              <a:solidFill>
                <a:srgbClr val="FED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18" name="Freeform 148"/>
              <p:cNvSpPr>
                <a:spLocks/>
              </p:cNvSpPr>
              <p:nvPr/>
            </p:nvSpPr>
            <p:spPr bwMode="auto">
              <a:xfrm>
                <a:off x="6156325" y="2894013"/>
                <a:ext cx="107950" cy="109537"/>
              </a:xfrm>
              <a:custGeom>
                <a:avLst/>
                <a:gdLst>
                  <a:gd name="T0" fmla="*/ 120967500 w 17"/>
                  <a:gd name="T1" fmla="*/ 124550012 h 17"/>
                  <a:gd name="T2" fmla="*/ 524192500 w 17"/>
                  <a:gd name="T3" fmla="*/ 83035489 h 17"/>
                  <a:gd name="T4" fmla="*/ 564515000 w 17"/>
                  <a:gd name="T5" fmla="*/ 539721016 h 17"/>
                  <a:gd name="T6" fmla="*/ 120967500 w 17"/>
                  <a:gd name="T7" fmla="*/ 581235539 h 17"/>
                  <a:gd name="T8" fmla="*/ 120967500 w 17"/>
                  <a:gd name="T9" fmla="*/ 124550012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3" y="3"/>
                    </a:moveTo>
                    <a:cubicBezTo>
                      <a:pt x="5" y="0"/>
                      <a:pt x="10" y="0"/>
                      <a:pt x="13" y="2"/>
                    </a:cubicBezTo>
                    <a:cubicBezTo>
                      <a:pt x="16" y="5"/>
                      <a:pt x="17" y="10"/>
                      <a:pt x="14" y="13"/>
                    </a:cubicBezTo>
                    <a:cubicBezTo>
                      <a:pt x="11" y="16"/>
                      <a:pt x="6" y="17"/>
                      <a:pt x="3" y="14"/>
                    </a:cubicBezTo>
                    <a:cubicBezTo>
                      <a:pt x="0" y="11"/>
                      <a:pt x="0" y="6"/>
                      <a:pt x="3" y="3"/>
                    </a:cubicBezTo>
                    <a:close/>
                  </a:path>
                </a:pathLst>
              </a:custGeom>
              <a:solidFill>
                <a:srgbClr val="F39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19" name="Freeform 149"/>
              <p:cNvSpPr>
                <a:spLocks/>
              </p:cNvSpPr>
              <p:nvPr/>
            </p:nvSpPr>
            <p:spPr bwMode="auto">
              <a:xfrm>
                <a:off x="6169025" y="2900363"/>
                <a:ext cx="76200" cy="77787"/>
              </a:xfrm>
              <a:custGeom>
                <a:avLst/>
                <a:gdLst>
                  <a:gd name="T0" fmla="*/ 80645000 w 12"/>
                  <a:gd name="T1" fmla="*/ 84042371 h 12"/>
                  <a:gd name="T2" fmla="*/ 362902500 w 12"/>
                  <a:gd name="T3" fmla="*/ 84042371 h 12"/>
                  <a:gd name="T4" fmla="*/ 403225000 w 12"/>
                  <a:gd name="T5" fmla="*/ 420198892 h 12"/>
                  <a:gd name="T6" fmla="*/ 80645000 w 12"/>
                  <a:gd name="T7" fmla="*/ 420198892 h 12"/>
                  <a:gd name="T8" fmla="*/ 80645000 w 12"/>
                  <a:gd name="T9" fmla="*/ 84042371 h 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2" y="2"/>
                    </a:moveTo>
                    <a:cubicBezTo>
                      <a:pt x="3" y="0"/>
                      <a:pt x="7" y="0"/>
                      <a:pt x="9" y="2"/>
                    </a:cubicBezTo>
                    <a:cubicBezTo>
                      <a:pt x="11" y="4"/>
                      <a:pt x="12" y="7"/>
                      <a:pt x="10" y="10"/>
                    </a:cubicBezTo>
                    <a:cubicBezTo>
                      <a:pt x="8" y="12"/>
                      <a:pt x="4" y="12"/>
                      <a:pt x="2" y="10"/>
                    </a:cubicBezTo>
                    <a:cubicBezTo>
                      <a:pt x="0" y="8"/>
                      <a:pt x="0" y="4"/>
                      <a:pt x="2" y="2"/>
                    </a:cubicBezTo>
                    <a:close/>
                  </a:path>
                </a:pathLst>
              </a:custGeom>
              <a:solidFill>
                <a:srgbClr val="FED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20" name="Freeform 150"/>
              <p:cNvSpPr>
                <a:spLocks/>
              </p:cNvSpPr>
              <p:nvPr/>
            </p:nvSpPr>
            <p:spPr bwMode="auto">
              <a:xfrm>
                <a:off x="6257925" y="2925763"/>
                <a:ext cx="103188" cy="103187"/>
              </a:xfrm>
              <a:custGeom>
                <a:avLst/>
                <a:gdLst>
                  <a:gd name="T0" fmla="*/ 124780089 w 16"/>
                  <a:gd name="T1" fmla="*/ 124778880 h 16"/>
                  <a:gd name="T2" fmla="*/ 540705120 w 16"/>
                  <a:gd name="T3" fmla="*/ 124778880 h 16"/>
                  <a:gd name="T4" fmla="*/ 540705120 w 16"/>
                  <a:gd name="T5" fmla="*/ 540693431 h 16"/>
                  <a:gd name="T6" fmla="*/ 124780089 w 16"/>
                  <a:gd name="T7" fmla="*/ 582290690 h 16"/>
                  <a:gd name="T8" fmla="*/ 124780089 w 16"/>
                  <a:gd name="T9" fmla="*/ 124778880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3" y="3"/>
                    </a:moveTo>
                    <a:cubicBezTo>
                      <a:pt x="5" y="0"/>
                      <a:pt x="10" y="0"/>
                      <a:pt x="13" y="3"/>
                    </a:cubicBezTo>
                    <a:cubicBezTo>
                      <a:pt x="16" y="6"/>
                      <a:pt x="16" y="10"/>
                      <a:pt x="13" y="13"/>
                    </a:cubicBezTo>
                    <a:cubicBezTo>
                      <a:pt x="11" y="16"/>
                      <a:pt x="6" y="16"/>
                      <a:pt x="3" y="14"/>
                    </a:cubicBezTo>
                    <a:cubicBezTo>
                      <a:pt x="0" y="11"/>
                      <a:pt x="0" y="6"/>
                      <a:pt x="3" y="3"/>
                    </a:cubicBezTo>
                    <a:close/>
                  </a:path>
                </a:pathLst>
              </a:custGeom>
              <a:solidFill>
                <a:srgbClr val="F39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21" name="Freeform 151"/>
              <p:cNvSpPr>
                <a:spLocks/>
              </p:cNvSpPr>
              <p:nvPr/>
            </p:nvSpPr>
            <p:spPr bwMode="auto">
              <a:xfrm>
                <a:off x="6276975" y="2938463"/>
                <a:ext cx="65088" cy="65087"/>
              </a:xfrm>
              <a:custGeom>
                <a:avLst/>
                <a:gdLst>
                  <a:gd name="T0" fmla="*/ 42365779 w 10"/>
                  <a:gd name="T1" fmla="*/ 84723748 h 10"/>
                  <a:gd name="T2" fmla="*/ 338913216 w 10"/>
                  <a:gd name="T3" fmla="*/ 42365128 h 10"/>
                  <a:gd name="T4" fmla="*/ 338913216 w 10"/>
                  <a:gd name="T5" fmla="*/ 338908009 h 10"/>
                  <a:gd name="T6" fmla="*/ 84731558 w 10"/>
                  <a:gd name="T7" fmla="*/ 338908009 h 10"/>
                  <a:gd name="T8" fmla="*/ 42365779 w 10"/>
                  <a:gd name="T9" fmla="*/ 84723748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1" y="2"/>
                    </a:moveTo>
                    <a:cubicBezTo>
                      <a:pt x="3" y="0"/>
                      <a:pt x="6" y="0"/>
                      <a:pt x="8" y="1"/>
                    </a:cubicBezTo>
                    <a:cubicBezTo>
                      <a:pt x="10" y="3"/>
                      <a:pt x="10" y="6"/>
                      <a:pt x="8" y="8"/>
                    </a:cubicBezTo>
                    <a:cubicBezTo>
                      <a:pt x="7" y="10"/>
                      <a:pt x="4" y="10"/>
                      <a:pt x="2" y="8"/>
                    </a:cubicBezTo>
                    <a:cubicBezTo>
                      <a:pt x="0" y="6"/>
                      <a:pt x="0" y="4"/>
                      <a:pt x="1" y="2"/>
                    </a:cubicBezTo>
                    <a:close/>
                  </a:path>
                </a:pathLst>
              </a:custGeom>
              <a:solidFill>
                <a:srgbClr val="FED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22" name="Freeform 152"/>
              <p:cNvSpPr>
                <a:spLocks/>
              </p:cNvSpPr>
              <p:nvPr/>
            </p:nvSpPr>
            <p:spPr bwMode="auto">
              <a:xfrm>
                <a:off x="6303963" y="3003550"/>
                <a:ext cx="107950" cy="107950"/>
              </a:xfrm>
              <a:custGeom>
                <a:avLst/>
                <a:gdLst>
                  <a:gd name="T0" fmla="*/ 120967500 w 17"/>
                  <a:gd name="T1" fmla="*/ 161290000 h 17"/>
                  <a:gd name="T2" fmla="*/ 524192500 w 17"/>
                  <a:gd name="T3" fmla="*/ 120967500 h 17"/>
                  <a:gd name="T4" fmla="*/ 564515000 w 17"/>
                  <a:gd name="T5" fmla="*/ 564515000 h 17"/>
                  <a:gd name="T6" fmla="*/ 161290000 w 17"/>
                  <a:gd name="T7" fmla="*/ 564515000 h 17"/>
                  <a:gd name="T8" fmla="*/ 120967500 w 17"/>
                  <a:gd name="T9" fmla="*/ 161290000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3" y="4"/>
                    </a:moveTo>
                    <a:cubicBezTo>
                      <a:pt x="6" y="1"/>
                      <a:pt x="10" y="0"/>
                      <a:pt x="13" y="3"/>
                    </a:cubicBezTo>
                    <a:cubicBezTo>
                      <a:pt x="16" y="6"/>
                      <a:pt x="17" y="11"/>
                      <a:pt x="14" y="14"/>
                    </a:cubicBezTo>
                    <a:cubicBezTo>
                      <a:pt x="11" y="17"/>
                      <a:pt x="7" y="17"/>
                      <a:pt x="4" y="14"/>
                    </a:cubicBezTo>
                    <a:cubicBezTo>
                      <a:pt x="1" y="12"/>
                      <a:pt x="0" y="7"/>
                      <a:pt x="3" y="4"/>
                    </a:cubicBezTo>
                    <a:close/>
                  </a:path>
                </a:pathLst>
              </a:custGeom>
              <a:solidFill>
                <a:srgbClr val="F39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23" name="Freeform 153"/>
              <p:cNvSpPr>
                <a:spLocks/>
              </p:cNvSpPr>
              <p:nvPr/>
            </p:nvSpPr>
            <p:spPr bwMode="auto">
              <a:xfrm>
                <a:off x="6323013" y="3009900"/>
                <a:ext cx="69850" cy="76200"/>
              </a:xfrm>
              <a:custGeom>
                <a:avLst/>
                <a:gdLst>
                  <a:gd name="T0" fmla="*/ 80645000 w 11"/>
                  <a:gd name="T1" fmla="*/ 120967500 h 12"/>
                  <a:gd name="T2" fmla="*/ 362902500 w 11"/>
                  <a:gd name="T3" fmla="*/ 80645000 h 12"/>
                  <a:gd name="T4" fmla="*/ 362902500 w 11"/>
                  <a:gd name="T5" fmla="*/ 403225000 h 12"/>
                  <a:gd name="T6" fmla="*/ 80645000 w 11"/>
                  <a:gd name="T7" fmla="*/ 403225000 h 12"/>
                  <a:gd name="T8" fmla="*/ 80645000 w 11"/>
                  <a:gd name="T9" fmla="*/ 120967500 h 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2" y="3"/>
                    </a:moveTo>
                    <a:cubicBezTo>
                      <a:pt x="3" y="0"/>
                      <a:pt x="7" y="0"/>
                      <a:pt x="9" y="2"/>
                    </a:cubicBezTo>
                    <a:cubicBezTo>
                      <a:pt x="11" y="4"/>
                      <a:pt x="11" y="7"/>
                      <a:pt x="9" y="10"/>
                    </a:cubicBezTo>
                    <a:cubicBezTo>
                      <a:pt x="8" y="12"/>
                      <a:pt x="4" y="12"/>
                      <a:pt x="2" y="10"/>
                    </a:cubicBezTo>
                    <a:cubicBezTo>
                      <a:pt x="0" y="8"/>
                      <a:pt x="0" y="5"/>
                      <a:pt x="2" y="3"/>
                    </a:cubicBezTo>
                    <a:close/>
                  </a:path>
                </a:pathLst>
              </a:custGeom>
              <a:solidFill>
                <a:srgbClr val="FED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24" name="Freeform 154"/>
              <p:cNvSpPr>
                <a:spLocks/>
              </p:cNvSpPr>
              <p:nvPr/>
            </p:nvSpPr>
            <p:spPr bwMode="auto">
              <a:xfrm>
                <a:off x="6348413" y="3098800"/>
                <a:ext cx="95250" cy="90487"/>
              </a:xfrm>
              <a:custGeom>
                <a:avLst/>
                <a:gdLst>
                  <a:gd name="T0" fmla="*/ 120967500 w 15"/>
                  <a:gd name="T1" fmla="*/ 125324495 h 14"/>
                  <a:gd name="T2" fmla="*/ 483870000 w 15"/>
                  <a:gd name="T3" fmla="*/ 83551818 h 14"/>
                  <a:gd name="T4" fmla="*/ 483870000 w 15"/>
                  <a:gd name="T5" fmla="*/ 501297980 h 14"/>
                  <a:gd name="T6" fmla="*/ 120967500 w 15"/>
                  <a:gd name="T7" fmla="*/ 501297980 h 14"/>
                  <a:gd name="T8" fmla="*/ 120967500 w 15"/>
                  <a:gd name="T9" fmla="*/ 125324495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" h="14">
                    <a:moveTo>
                      <a:pt x="3" y="3"/>
                    </a:moveTo>
                    <a:cubicBezTo>
                      <a:pt x="5" y="0"/>
                      <a:pt x="9" y="0"/>
                      <a:pt x="12" y="2"/>
                    </a:cubicBezTo>
                    <a:cubicBezTo>
                      <a:pt x="14" y="5"/>
                      <a:pt x="15" y="9"/>
                      <a:pt x="12" y="12"/>
                    </a:cubicBezTo>
                    <a:cubicBezTo>
                      <a:pt x="10" y="14"/>
                      <a:pt x="6" y="14"/>
                      <a:pt x="3" y="12"/>
                    </a:cubicBezTo>
                    <a:cubicBezTo>
                      <a:pt x="1" y="10"/>
                      <a:pt x="0" y="6"/>
                      <a:pt x="3" y="3"/>
                    </a:cubicBezTo>
                    <a:close/>
                  </a:path>
                </a:pathLst>
              </a:custGeom>
              <a:solidFill>
                <a:srgbClr val="F39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25" name="Freeform 155"/>
              <p:cNvSpPr>
                <a:spLocks/>
              </p:cNvSpPr>
              <p:nvPr/>
            </p:nvSpPr>
            <p:spPr bwMode="auto">
              <a:xfrm>
                <a:off x="6367463" y="3105150"/>
                <a:ext cx="57150" cy="58737"/>
              </a:xfrm>
              <a:custGeom>
                <a:avLst/>
                <a:gdLst>
                  <a:gd name="T0" fmla="*/ 80645000 w 9"/>
                  <a:gd name="T1" fmla="*/ 85188229 h 9"/>
                  <a:gd name="T2" fmla="*/ 282257500 w 9"/>
                  <a:gd name="T3" fmla="*/ 85188229 h 9"/>
                  <a:gd name="T4" fmla="*/ 322580000 w 9"/>
                  <a:gd name="T5" fmla="*/ 298149012 h 9"/>
                  <a:gd name="T6" fmla="*/ 80645000 w 9"/>
                  <a:gd name="T7" fmla="*/ 340746390 h 9"/>
                  <a:gd name="T8" fmla="*/ 80645000 w 9"/>
                  <a:gd name="T9" fmla="*/ 85188229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2" y="2"/>
                    </a:moveTo>
                    <a:cubicBezTo>
                      <a:pt x="3" y="0"/>
                      <a:pt x="6" y="0"/>
                      <a:pt x="7" y="2"/>
                    </a:cubicBezTo>
                    <a:cubicBezTo>
                      <a:pt x="9" y="3"/>
                      <a:pt x="9" y="6"/>
                      <a:pt x="8" y="7"/>
                    </a:cubicBezTo>
                    <a:cubicBezTo>
                      <a:pt x="6" y="9"/>
                      <a:pt x="4" y="9"/>
                      <a:pt x="2" y="8"/>
                    </a:cubicBezTo>
                    <a:cubicBezTo>
                      <a:pt x="1" y="6"/>
                      <a:pt x="0" y="4"/>
                      <a:pt x="2" y="2"/>
                    </a:cubicBezTo>
                    <a:close/>
                  </a:path>
                </a:pathLst>
              </a:custGeom>
              <a:solidFill>
                <a:srgbClr val="FED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26" name="Freeform 156"/>
              <p:cNvSpPr>
                <a:spLocks/>
              </p:cNvSpPr>
              <p:nvPr/>
            </p:nvSpPr>
            <p:spPr bwMode="auto">
              <a:xfrm>
                <a:off x="6207125" y="3079750"/>
                <a:ext cx="76200" cy="77787"/>
              </a:xfrm>
              <a:custGeom>
                <a:avLst/>
                <a:gdLst>
                  <a:gd name="T0" fmla="*/ 80645000 w 12"/>
                  <a:gd name="T1" fmla="*/ 84042371 h 12"/>
                  <a:gd name="T2" fmla="*/ 362902500 w 12"/>
                  <a:gd name="T3" fmla="*/ 84042371 h 12"/>
                  <a:gd name="T4" fmla="*/ 403225000 w 12"/>
                  <a:gd name="T5" fmla="*/ 420198892 h 12"/>
                  <a:gd name="T6" fmla="*/ 80645000 w 12"/>
                  <a:gd name="T7" fmla="*/ 420198892 h 12"/>
                  <a:gd name="T8" fmla="*/ 80645000 w 12"/>
                  <a:gd name="T9" fmla="*/ 84042371 h 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2" y="2"/>
                    </a:moveTo>
                    <a:cubicBezTo>
                      <a:pt x="4" y="0"/>
                      <a:pt x="7" y="0"/>
                      <a:pt x="9" y="2"/>
                    </a:cubicBezTo>
                    <a:cubicBezTo>
                      <a:pt x="11" y="4"/>
                      <a:pt x="12" y="7"/>
                      <a:pt x="10" y="10"/>
                    </a:cubicBezTo>
                    <a:cubicBezTo>
                      <a:pt x="8" y="12"/>
                      <a:pt x="4" y="12"/>
                      <a:pt x="2" y="10"/>
                    </a:cubicBezTo>
                    <a:cubicBezTo>
                      <a:pt x="0" y="8"/>
                      <a:pt x="0" y="4"/>
                      <a:pt x="2" y="2"/>
                    </a:cubicBezTo>
                    <a:close/>
                  </a:path>
                </a:pathLst>
              </a:custGeom>
              <a:solidFill>
                <a:srgbClr val="F39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27" name="Freeform 157"/>
              <p:cNvSpPr>
                <a:spLocks/>
              </p:cNvSpPr>
              <p:nvPr/>
            </p:nvSpPr>
            <p:spPr bwMode="auto">
              <a:xfrm>
                <a:off x="6219825" y="3086100"/>
                <a:ext cx="50800" cy="52387"/>
              </a:xfrm>
              <a:custGeom>
                <a:avLst/>
                <a:gdLst>
                  <a:gd name="T0" fmla="*/ 40322500 w 8"/>
                  <a:gd name="T1" fmla="*/ 42878760 h 8"/>
                  <a:gd name="T2" fmla="*/ 241935000 w 8"/>
                  <a:gd name="T3" fmla="*/ 42878760 h 8"/>
                  <a:gd name="T4" fmla="*/ 282257500 w 8"/>
                  <a:gd name="T5" fmla="*/ 300170962 h 8"/>
                  <a:gd name="T6" fmla="*/ 40322500 w 8"/>
                  <a:gd name="T7" fmla="*/ 300170962 h 8"/>
                  <a:gd name="T8" fmla="*/ 40322500 w 8"/>
                  <a:gd name="T9" fmla="*/ 42878760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1" y="1"/>
                    </a:moveTo>
                    <a:cubicBezTo>
                      <a:pt x="2" y="0"/>
                      <a:pt x="5" y="0"/>
                      <a:pt x="6" y="1"/>
                    </a:cubicBezTo>
                    <a:cubicBezTo>
                      <a:pt x="8" y="3"/>
                      <a:pt x="8" y="5"/>
                      <a:pt x="7" y="7"/>
                    </a:cubicBezTo>
                    <a:cubicBezTo>
                      <a:pt x="5" y="8"/>
                      <a:pt x="3" y="8"/>
                      <a:pt x="1" y="7"/>
                    </a:cubicBezTo>
                    <a:cubicBezTo>
                      <a:pt x="0" y="5"/>
                      <a:pt x="0" y="3"/>
                      <a:pt x="1" y="1"/>
                    </a:cubicBezTo>
                    <a:close/>
                  </a:path>
                </a:pathLst>
              </a:custGeom>
              <a:solidFill>
                <a:srgbClr val="FED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28" name="Freeform 158"/>
              <p:cNvSpPr>
                <a:spLocks/>
              </p:cNvSpPr>
              <p:nvPr/>
            </p:nvSpPr>
            <p:spPr bwMode="auto">
              <a:xfrm>
                <a:off x="6213475" y="3144838"/>
                <a:ext cx="96838" cy="101600"/>
              </a:xfrm>
              <a:custGeom>
                <a:avLst/>
                <a:gdLst>
                  <a:gd name="T0" fmla="*/ 83358150 w 15"/>
                  <a:gd name="T1" fmla="*/ 120967500 h 16"/>
                  <a:gd name="T2" fmla="*/ 500135991 w 15"/>
                  <a:gd name="T3" fmla="*/ 120967500 h 16"/>
                  <a:gd name="T4" fmla="*/ 541815066 w 15"/>
                  <a:gd name="T5" fmla="*/ 524192500 h 16"/>
                  <a:gd name="T6" fmla="*/ 125037226 w 15"/>
                  <a:gd name="T7" fmla="*/ 524192500 h 16"/>
                  <a:gd name="T8" fmla="*/ 83358150 w 15"/>
                  <a:gd name="T9" fmla="*/ 120967500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" h="16">
                    <a:moveTo>
                      <a:pt x="2" y="3"/>
                    </a:moveTo>
                    <a:cubicBezTo>
                      <a:pt x="5" y="0"/>
                      <a:pt x="9" y="0"/>
                      <a:pt x="12" y="3"/>
                    </a:cubicBezTo>
                    <a:cubicBezTo>
                      <a:pt x="15" y="5"/>
                      <a:pt x="15" y="10"/>
                      <a:pt x="13" y="13"/>
                    </a:cubicBezTo>
                    <a:cubicBezTo>
                      <a:pt x="10" y="16"/>
                      <a:pt x="6" y="16"/>
                      <a:pt x="3" y="13"/>
                    </a:cubicBezTo>
                    <a:cubicBezTo>
                      <a:pt x="0" y="11"/>
                      <a:pt x="0" y="6"/>
                      <a:pt x="2" y="3"/>
                    </a:cubicBezTo>
                    <a:close/>
                  </a:path>
                </a:pathLst>
              </a:custGeom>
              <a:solidFill>
                <a:srgbClr val="F39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29" name="Freeform 159"/>
              <p:cNvSpPr>
                <a:spLocks/>
              </p:cNvSpPr>
              <p:nvPr/>
            </p:nvSpPr>
            <p:spPr bwMode="auto">
              <a:xfrm>
                <a:off x="6219825" y="3151188"/>
                <a:ext cx="77788" cy="76200"/>
              </a:xfrm>
              <a:custGeom>
                <a:avLst/>
                <a:gdLst>
                  <a:gd name="T0" fmla="*/ 84043452 w 12"/>
                  <a:gd name="T1" fmla="*/ 80645000 h 12"/>
                  <a:gd name="T2" fmla="*/ 378185809 w 12"/>
                  <a:gd name="T3" fmla="*/ 80645000 h 12"/>
                  <a:gd name="T4" fmla="*/ 420204294 w 12"/>
                  <a:gd name="T5" fmla="*/ 362902500 h 12"/>
                  <a:gd name="T6" fmla="*/ 126061936 w 12"/>
                  <a:gd name="T7" fmla="*/ 403225000 h 12"/>
                  <a:gd name="T8" fmla="*/ 84043452 w 12"/>
                  <a:gd name="T9" fmla="*/ 80645000 h 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2" y="2"/>
                    </a:moveTo>
                    <a:cubicBezTo>
                      <a:pt x="4" y="0"/>
                      <a:pt x="7" y="0"/>
                      <a:pt x="9" y="2"/>
                    </a:cubicBezTo>
                    <a:cubicBezTo>
                      <a:pt x="11" y="4"/>
                      <a:pt x="12" y="7"/>
                      <a:pt x="10" y="9"/>
                    </a:cubicBezTo>
                    <a:cubicBezTo>
                      <a:pt x="8" y="11"/>
                      <a:pt x="5" y="12"/>
                      <a:pt x="3" y="10"/>
                    </a:cubicBezTo>
                    <a:cubicBezTo>
                      <a:pt x="1" y="8"/>
                      <a:pt x="0" y="4"/>
                      <a:pt x="2" y="2"/>
                    </a:cubicBezTo>
                    <a:close/>
                  </a:path>
                </a:pathLst>
              </a:custGeom>
              <a:solidFill>
                <a:srgbClr val="FED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30" name="Freeform 160"/>
              <p:cNvSpPr>
                <a:spLocks/>
              </p:cNvSpPr>
              <p:nvPr/>
            </p:nvSpPr>
            <p:spPr bwMode="auto">
              <a:xfrm>
                <a:off x="6451600" y="3925888"/>
                <a:ext cx="173038" cy="219075"/>
              </a:xfrm>
              <a:custGeom>
                <a:avLst/>
                <a:gdLst>
                  <a:gd name="T0" fmla="*/ 41074094 w 27"/>
                  <a:gd name="T1" fmla="*/ 539723479 h 34"/>
                  <a:gd name="T2" fmla="*/ 41074094 w 27"/>
                  <a:gd name="T3" fmla="*/ 1162482827 h 34"/>
                  <a:gd name="T4" fmla="*/ 862530342 w 27"/>
                  <a:gd name="T5" fmla="*/ 1162482827 h 34"/>
                  <a:gd name="T6" fmla="*/ 1108968498 w 27"/>
                  <a:gd name="T7" fmla="*/ 1411583989 h 34"/>
                  <a:gd name="T8" fmla="*/ 451802218 w 27"/>
                  <a:gd name="T9" fmla="*/ 498208767 h 34"/>
                  <a:gd name="T10" fmla="*/ 205364062 w 27"/>
                  <a:gd name="T11" fmla="*/ 0 h 34"/>
                  <a:gd name="T12" fmla="*/ 41074094 w 27"/>
                  <a:gd name="T13" fmla="*/ 539723479 h 3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7" h="34">
                    <a:moveTo>
                      <a:pt x="1" y="13"/>
                    </a:moveTo>
                    <a:cubicBezTo>
                      <a:pt x="0" y="18"/>
                      <a:pt x="1" y="24"/>
                      <a:pt x="1" y="28"/>
                    </a:cubicBezTo>
                    <a:cubicBezTo>
                      <a:pt x="6" y="19"/>
                      <a:pt x="13" y="22"/>
                      <a:pt x="21" y="28"/>
                    </a:cubicBezTo>
                    <a:cubicBezTo>
                      <a:pt x="27" y="34"/>
                      <a:pt x="27" y="34"/>
                      <a:pt x="27" y="34"/>
                    </a:cubicBezTo>
                    <a:cubicBezTo>
                      <a:pt x="24" y="16"/>
                      <a:pt x="16" y="22"/>
                      <a:pt x="11" y="12"/>
                    </a:cubicBezTo>
                    <a:cubicBezTo>
                      <a:pt x="9" y="7"/>
                      <a:pt x="9" y="2"/>
                      <a:pt x="5" y="0"/>
                    </a:cubicBezTo>
                    <a:cubicBezTo>
                      <a:pt x="6" y="1"/>
                      <a:pt x="2" y="6"/>
                      <a:pt x="1" y="13"/>
                    </a:cubicBezTo>
                    <a:close/>
                  </a:path>
                </a:pathLst>
              </a:custGeom>
              <a:solidFill>
                <a:srgbClr val="E84D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31" name="Freeform 161"/>
              <p:cNvSpPr>
                <a:spLocks/>
              </p:cNvSpPr>
              <p:nvPr/>
            </p:nvSpPr>
            <p:spPr bwMode="auto">
              <a:xfrm>
                <a:off x="6515100" y="3651250"/>
                <a:ext cx="346075" cy="525462"/>
              </a:xfrm>
              <a:custGeom>
                <a:avLst/>
                <a:gdLst>
                  <a:gd name="T0" fmla="*/ 369652962 w 54"/>
                  <a:gd name="T1" fmla="*/ 1888914137 h 82"/>
                  <a:gd name="T2" fmla="*/ 862527850 w 54"/>
                  <a:gd name="T3" fmla="*/ 2147483646 h 82"/>
                  <a:gd name="T4" fmla="*/ 944669392 w 54"/>
                  <a:gd name="T5" fmla="*/ 2147483646 h 82"/>
                  <a:gd name="T6" fmla="*/ 2147483646 w 54"/>
                  <a:gd name="T7" fmla="*/ 1519347741 h 82"/>
                  <a:gd name="T8" fmla="*/ 2012560710 w 54"/>
                  <a:gd name="T9" fmla="*/ 1108712004 h 82"/>
                  <a:gd name="T10" fmla="*/ 1766123266 w 54"/>
                  <a:gd name="T11" fmla="*/ 451698670 h 82"/>
                  <a:gd name="T12" fmla="*/ 1766123266 w 54"/>
                  <a:gd name="T13" fmla="*/ 0 h 82"/>
                  <a:gd name="T14" fmla="*/ 1478618255 w 54"/>
                  <a:gd name="T15" fmla="*/ 0 h 82"/>
                  <a:gd name="T16" fmla="*/ 739305923 w 54"/>
                  <a:gd name="T17" fmla="*/ 451698670 h 82"/>
                  <a:gd name="T18" fmla="*/ 780379899 w 54"/>
                  <a:gd name="T19" fmla="*/ 903397339 h 82"/>
                  <a:gd name="T20" fmla="*/ 1396470304 w 54"/>
                  <a:gd name="T21" fmla="*/ 903397339 h 82"/>
                  <a:gd name="T22" fmla="*/ 533942455 w 54"/>
                  <a:gd name="T23" fmla="*/ 1067649071 h 82"/>
                  <a:gd name="T24" fmla="*/ 41073975 w 54"/>
                  <a:gd name="T25" fmla="*/ 944460272 h 82"/>
                  <a:gd name="T26" fmla="*/ 616090406 w 54"/>
                  <a:gd name="T27" fmla="*/ 1642536539 h 82"/>
                  <a:gd name="T28" fmla="*/ 410726937 w 54"/>
                  <a:gd name="T29" fmla="*/ 1847851204 h 82"/>
                  <a:gd name="T30" fmla="*/ 369652962 w 54"/>
                  <a:gd name="T31" fmla="*/ 1888914137 h 82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54" h="82">
                    <a:moveTo>
                      <a:pt x="9" y="46"/>
                    </a:moveTo>
                    <a:cubicBezTo>
                      <a:pt x="9" y="51"/>
                      <a:pt x="23" y="63"/>
                      <a:pt x="21" y="82"/>
                    </a:cubicBezTo>
                    <a:cubicBezTo>
                      <a:pt x="25" y="82"/>
                      <a:pt x="21" y="67"/>
                      <a:pt x="23" y="61"/>
                    </a:cubicBezTo>
                    <a:cubicBezTo>
                      <a:pt x="32" y="39"/>
                      <a:pt x="54" y="45"/>
                      <a:pt x="54" y="37"/>
                    </a:cubicBezTo>
                    <a:cubicBezTo>
                      <a:pt x="54" y="34"/>
                      <a:pt x="50" y="36"/>
                      <a:pt x="49" y="27"/>
                    </a:cubicBezTo>
                    <a:cubicBezTo>
                      <a:pt x="48" y="21"/>
                      <a:pt x="43" y="21"/>
                      <a:pt x="43" y="11"/>
                    </a:cubicBezTo>
                    <a:cubicBezTo>
                      <a:pt x="43" y="4"/>
                      <a:pt x="36" y="6"/>
                      <a:pt x="43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1" y="2"/>
                      <a:pt x="22" y="8"/>
                      <a:pt x="18" y="11"/>
                    </a:cubicBezTo>
                    <a:cubicBezTo>
                      <a:pt x="15" y="15"/>
                      <a:pt x="15" y="20"/>
                      <a:pt x="19" y="22"/>
                    </a:cubicBezTo>
                    <a:cubicBezTo>
                      <a:pt x="22" y="22"/>
                      <a:pt x="34" y="21"/>
                      <a:pt x="34" y="22"/>
                    </a:cubicBezTo>
                    <a:cubicBezTo>
                      <a:pt x="32" y="23"/>
                      <a:pt x="20" y="31"/>
                      <a:pt x="13" y="26"/>
                    </a:cubicBezTo>
                    <a:cubicBezTo>
                      <a:pt x="7" y="21"/>
                      <a:pt x="3" y="22"/>
                      <a:pt x="1" y="23"/>
                    </a:cubicBezTo>
                    <a:cubicBezTo>
                      <a:pt x="0" y="23"/>
                      <a:pt x="10" y="36"/>
                      <a:pt x="15" y="40"/>
                    </a:cubicBezTo>
                    <a:cubicBezTo>
                      <a:pt x="20" y="44"/>
                      <a:pt x="15" y="46"/>
                      <a:pt x="10" y="45"/>
                    </a:cubicBezTo>
                    <a:cubicBezTo>
                      <a:pt x="9" y="44"/>
                      <a:pt x="9" y="45"/>
                      <a:pt x="9" y="46"/>
                    </a:cubicBezTo>
                    <a:close/>
                  </a:path>
                </a:pathLst>
              </a:custGeom>
              <a:solidFill>
                <a:srgbClr val="E84D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32" name="Freeform 162"/>
              <p:cNvSpPr>
                <a:spLocks/>
              </p:cNvSpPr>
              <p:nvPr/>
            </p:nvSpPr>
            <p:spPr bwMode="auto">
              <a:xfrm>
                <a:off x="6521450" y="3419475"/>
                <a:ext cx="339725" cy="333375"/>
              </a:xfrm>
              <a:custGeom>
                <a:avLst/>
                <a:gdLst>
                  <a:gd name="T0" fmla="*/ 82174991 w 53"/>
                  <a:gd name="T1" fmla="*/ 2096185067 h 52"/>
                  <a:gd name="T2" fmla="*/ 1355868115 w 53"/>
                  <a:gd name="T3" fmla="*/ 1397456712 h 52"/>
                  <a:gd name="T4" fmla="*/ 1766736658 w 53"/>
                  <a:gd name="T5" fmla="*/ 1397456712 h 52"/>
                  <a:gd name="T6" fmla="*/ 2013255219 w 53"/>
                  <a:gd name="T7" fmla="*/ 123303873 h 52"/>
                  <a:gd name="T8" fmla="*/ 2147483646 w 53"/>
                  <a:gd name="T9" fmla="*/ 0 h 52"/>
                  <a:gd name="T10" fmla="*/ 1684561667 w 53"/>
                  <a:gd name="T11" fmla="*/ 287709036 h 52"/>
                  <a:gd name="T12" fmla="*/ 205437476 w 53"/>
                  <a:gd name="T13" fmla="*/ 1808476031 h 52"/>
                  <a:gd name="T14" fmla="*/ 82174991 w 53"/>
                  <a:gd name="T15" fmla="*/ 2096185067 h 5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53" h="52">
                    <a:moveTo>
                      <a:pt x="2" y="51"/>
                    </a:moveTo>
                    <a:cubicBezTo>
                      <a:pt x="4" y="52"/>
                      <a:pt x="26" y="35"/>
                      <a:pt x="33" y="34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39" y="30"/>
                      <a:pt x="20" y="22"/>
                      <a:pt x="49" y="3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49" y="1"/>
                      <a:pt x="44" y="3"/>
                      <a:pt x="41" y="7"/>
                    </a:cubicBezTo>
                    <a:cubicBezTo>
                      <a:pt x="26" y="23"/>
                      <a:pt x="16" y="30"/>
                      <a:pt x="5" y="44"/>
                    </a:cubicBezTo>
                    <a:cubicBezTo>
                      <a:pt x="2" y="48"/>
                      <a:pt x="0" y="49"/>
                      <a:pt x="2" y="51"/>
                    </a:cubicBezTo>
                    <a:close/>
                  </a:path>
                </a:pathLst>
              </a:custGeom>
              <a:solidFill>
                <a:srgbClr val="E84D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33" name="Freeform 163"/>
              <p:cNvSpPr>
                <a:spLocks/>
              </p:cNvSpPr>
              <p:nvPr/>
            </p:nvSpPr>
            <p:spPr bwMode="auto">
              <a:xfrm>
                <a:off x="6169025" y="3805238"/>
                <a:ext cx="268288" cy="557212"/>
              </a:xfrm>
              <a:custGeom>
                <a:avLst/>
                <a:gdLst>
                  <a:gd name="T0" fmla="*/ 1632161987 w 42"/>
                  <a:gd name="T1" fmla="*/ 1599806890 h 87"/>
                  <a:gd name="T2" fmla="*/ 1183316163 w 42"/>
                  <a:gd name="T3" fmla="*/ 410204103 h 87"/>
                  <a:gd name="T4" fmla="*/ 1020101242 w 42"/>
                  <a:gd name="T5" fmla="*/ 574287025 h 87"/>
                  <a:gd name="T6" fmla="*/ 1060906569 w 42"/>
                  <a:gd name="T7" fmla="*/ 1394701636 h 87"/>
                  <a:gd name="T8" fmla="*/ 285630903 w 42"/>
                  <a:gd name="T9" fmla="*/ 2147483646 h 87"/>
                  <a:gd name="T10" fmla="*/ 81610654 w 42"/>
                  <a:gd name="T11" fmla="*/ 2147483646 h 87"/>
                  <a:gd name="T12" fmla="*/ 816080994 w 42"/>
                  <a:gd name="T13" fmla="*/ 2147483646 h 87"/>
                  <a:gd name="T14" fmla="*/ 1713772642 w 42"/>
                  <a:gd name="T15" fmla="*/ 1968988661 h 87"/>
                  <a:gd name="T16" fmla="*/ 1632161987 w 42"/>
                  <a:gd name="T17" fmla="*/ 1599806890 h 8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2" h="87">
                    <a:moveTo>
                      <a:pt x="40" y="39"/>
                    </a:moveTo>
                    <a:cubicBezTo>
                      <a:pt x="40" y="36"/>
                      <a:pt x="41" y="0"/>
                      <a:pt x="29" y="10"/>
                    </a:cubicBezTo>
                    <a:cubicBezTo>
                      <a:pt x="26" y="12"/>
                      <a:pt x="25" y="14"/>
                      <a:pt x="25" y="14"/>
                    </a:cubicBezTo>
                    <a:cubicBezTo>
                      <a:pt x="28" y="19"/>
                      <a:pt x="31" y="28"/>
                      <a:pt x="26" y="34"/>
                    </a:cubicBezTo>
                    <a:cubicBezTo>
                      <a:pt x="20" y="41"/>
                      <a:pt x="15" y="39"/>
                      <a:pt x="7" y="60"/>
                    </a:cubicBezTo>
                    <a:cubicBezTo>
                      <a:pt x="4" y="68"/>
                      <a:pt x="0" y="79"/>
                      <a:pt x="2" y="87"/>
                    </a:cubicBezTo>
                    <a:cubicBezTo>
                      <a:pt x="4" y="74"/>
                      <a:pt x="14" y="57"/>
                      <a:pt x="20" y="55"/>
                    </a:cubicBezTo>
                    <a:cubicBezTo>
                      <a:pt x="34" y="50"/>
                      <a:pt x="30" y="37"/>
                      <a:pt x="42" y="48"/>
                    </a:cubicBezTo>
                    <a:cubicBezTo>
                      <a:pt x="41" y="46"/>
                      <a:pt x="40" y="43"/>
                      <a:pt x="40" y="39"/>
                    </a:cubicBezTo>
                    <a:close/>
                  </a:path>
                </a:pathLst>
              </a:custGeom>
              <a:solidFill>
                <a:srgbClr val="E84D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34" name="Freeform 164"/>
              <p:cNvSpPr>
                <a:spLocks/>
              </p:cNvSpPr>
              <p:nvPr/>
            </p:nvSpPr>
            <p:spPr bwMode="auto">
              <a:xfrm>
                <a:off x="6238875" y="4054475"/>
                <a:ext cx="725488" cy="558800"/>
              </a:xfrm>
              <a:custGeom>
                <a:avLst/>
                <a:gdLst>
                  <a:gd name="T0" fmla="*/ 2147483646 w 113"/>
                  <a:gd name="T1" fmla="*/ 2147483646 h 87"/>
                  <a:gd name="T2" fmla="*/ 1442687460 w 113"/>
                  <a:gd name="T3" fmla="*/ 2147483646 h 87"/>
                  <a:gd name="T4" fmla="*/ 659513534 w 113"/>
                  <a:gd name="T5" fmla="*/ 2147483646 h 87"/>
                  <a:gd name="T6" fmla="*/ 288538776 w 113"/>
                  <a:gd name="T7" fmla="*/ 1980226625 h 87"/>
                  <a:gd name="T8" fmla="*/ 0 w 113"/>
                  <a:gd name="T9" fmla="*/ 2147483646 h 87"/>
                  <a:gd name="T10" fmla="*/ 329756767 w 113"/>
                  <a:gd name="T11" fmla="*/ 2147483646 h 87"/>
                  <a:gd name="T12" fmla="*/ 1154148684 w 113"/>
                  <a:gd name="T13" fmla="*/ 2147483646 h 87"/>
                  <a:gd name="T14" fmla="*/ 2147483646 w 113"/>
                  <a:gd name="T15" fmla="*/ 2147483646 h 87"/>
                  <a:gd name="T16" fmla="*/ 2147483646 w 113"/>
                  <a:gd name="T17" fmla="*/ 2147483646 h 87"/>
                  <a:gd name="T18" fmla="*/ 2147483646 w 113"/>
                  <a:gd name="T19" fmla="*/ 2147483646 h 87"/>
                  <a:gd name="T20" fmla="*/ 2147483646 w 113"/>
                  <a:gd name="T21" fmla="*/ 1650194207 h 87"/>
                  <a:gd name="T22" fmla="*/ 2147483646 w 113"/>
                  <a:gd name="T23" fmla="*/ 0 h 87"/>
                  <a:gd name="T24" fmla="*/ 2147483646 w 113"/>
                  <a:gd name="T25" fmla="*/ 618822828 h 87"/>
                  <a:gd name="T26" fmla="*/ 2147483646 w 113"/>
                  <a:gd name="T27" fmla="*/ 825097103 h 87"/>
                  <a:gd name="T28" fmla="*/ 2147483646 w 113"/>
                  <a:gd name="T29" fmla="*/ 2021481480 h 87"/>
                  <a:gd name="T30" fmla="*/ 2147483646 w 113"/>
                  <a:gd name="T31" fmla="*/ 2147483646 h 87"/>
                  <a:gd name="T32" fmla="*/ 2147483646 w 113"/>
                  <a:gd name="T33" fmla="*/ 2147483646 h 8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13" h="87">
                    <a:moveTo>
                      <a:pt x="61" y="71"/>
                    </a:moveTo>
                    <a:cubicBezTo>
                      <a:pt x="52" y="70"/>
                      <a:pt x="50" y="75"/>
                      <a:pt x="35" y="71"/>
                    </a:cubicBezTo>
                    <a:cubicBezTo>
                      <a:pt x="18" y="66"/>
                      <a:pt x="22" y="63"/>
                      <a:pt x="16" y="60"/>
                    </a:cubicBezTo>
                    <a:cubicBezTo>
                      <a:pt x="11" y="57"/>
                      <a:pt x="7" y="48"/>
                      <a:pt x="7" y="48"/>
                    </a:cubicBezTo>
                    <a:cubicBezTo>
                      <a:pt x="3" y="53"/>
                      <a:pt x="2" y="58"/>
                      <a:pt x="0" y="62"/>
                    </a:cubicBezTo>
                    <a:cubicBezTo>
                      <a:pt x="15" y="79"/>
                      <a:pt x="1" y="52"/>
                      <a:pt x="8" y="58"/>
                    </a:cubicBezTo>
                    <a:cubicBezTo>
                      <a:pt x="11" y="61"/>
                      <a:pt x="15" y="75"/>
                      <a:pt x="28" y="79"/>
                    </a:cubicBezTo>
                    <a:cubicBezTo>
                      <a:pt x="46" y="84"/>
                      <a:pt x="48" y="87"/>
                      <a:pt x="70" y="77"/>
                    </a:cubicBezTo>
                    <a:cubicBezTo>
                      <a:pt x="78" y="74"/>
                      <a:pt x="85" y="70"/>
                      <a:pt x="90" y="67"/>
                    </a:cubicBezTo>
                    <a:cubicBezTo>
                      <a:pt x="92" y="65"/>
                      <a:pt x="83" y="59"/>
                      <a:pt x="81" y="59"/>
                    </a:cubicBezTo>
                    <a:cubicBezTo>
                      <a:pt x="80" y="58"/>
                      <a:pt x="107" y="59"/>
                      <a:pt x="110" y="40"/>
                    </a:cubicBezTo>
                    <a:cubicBezTo>
                      <a:pt x="113" y="24"/>
                      <a:pt x="107" y="9"/>
                      <a:pt x="94" y="0"/>
                    </a:cubicBezTo>
                    <a:cubicBezTo>
                      <a:pt x="96" y="3"/>
                      <a:pt x="101" y="14"/>
                      <a:pt x="101" y="15"/>
                    </a:cubicBezTo>
                    <a:cubicBezTo>
                      <a:pt x="100" y="17"/>
                      <a:pt x="97" y="18"/>
                      <a:pt x="95" y="20"/>
                    </a:cubicBezTo>
                    <a:cubicBezTo>
                      <a:pt x="99" y="26"/>
                      <a:pt x="110" y="43"/>
                      <a:pt x="101" y="49"/>
                    </a:cubicBezTo>
                    <a:cubicBezTo>
                      <a:pt x="89" y="57"/>
                      <a:pt x="80" y="46"/>
                      <a:pt x="70" y="53"/>
                    </a:cubicBezTo>
                    <a:cubicBezTo>
                      <a:pt x="68" y="55"/>
                      <a:pt x="82" y="73"/>
                      <a:pt x="61" y="71"/>
                    </a:cubicBezTo>
                    <a:close/>
                  </a:path>
                </a:pathLst>
              </a:custGeom>
              <a:solidFill>
                <a:srgbClr val="B400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35" name="Freeform 165"/>
              <p:cNvSpPr>
                <a:spLocks/>
              </p:cNvSpPr>
              <p:nvPr/>
            </p:nvSpPr>
            <p:spPr bwMode="auto">
              <a:xfrm>
                <a:off x="5688013" y="3163888"/>
                <a:ext cx="506413" cy="544512"/>
              </a:xfrm>
              <a:custGeom>
                <a:avLst/>
                <a:gdLst>
                  <a:gd name="T0" fmla="*/ 2054594464 w 79"/>
                  <a:gd name="T1" fmla="*/ 1477337928 h 85"/>
                  <a:gd name="T2" fmla="*/ 2147483646 w 79"/>
                  <a:gd name="T3" fmla="*/ 861776721 h 85"/>
                  <a:gd name="T4" fmla="*/ 2147483646 w 79"/>
                  <a:gd name="T5" fmla="*/ 820739735 h 85"/>
                  <a:gd name="T6" fmla="*/ 2147483646 w 79"/>
                  <a:gd name="T7" fmla="*/ 328295894 h 85"/>
                  <a:gd name="T8" fmla="*/ 1890221779 w 79"/>
                  <a:gd name="T9" fmla="*/ 451406854 h 85"/>
                  <a:gd name="T10" fmla="*/ 1150570336 w 79"/>
                  <a:gd name="T11" fmla="*/ 533480827 h 85"/>
                  <a:gd name="T12" fmla="*/ 616375134 w 79"/>
                  <a:gd name="T13" fmla="*/ 1149042034 h 85"/>
                  <a:gd name="T14" fmla="*/ 821837786 w 79"/>
                  <a:gd name="T15" fmla="*/ 1190079021 h 85"/>
                  <a:gd name="T16" fmla="*/ 328732550 w 79"/>
                  <a:gd name="T17" fmla="*/ 2147483646 h 85"/>
                  <a:gd name="T18" fmla="*/ 616375134 w 79"/>
                  <a:gd name="T19" fmla="*/ 2147483646 h 85"/>
                  <a:gd name="T20" fmla="*/ 862927752 w 79"/>
                  <a:gd name="T21" fmla="*/ 2147483646 h 85"/>
                  <a:gd name="T22" fmla="*/ 698561477 w 79"/>
                  <a:gd name="T23" fmla="*/ 2147483646 h 85"/>
                  <a:gd name="T24" fmla="*/ 1561489229 w 79"/>
                  <a:gd name="T25" fmla="*/ 1518374915 h 85"/>
                  <a:gd name="T26" fmla="*/ 2054594464 w 79"/>
                  <a:gd name="T27" fmla="*/ 1477337928 h 8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79" h="85">
                    <a:moveTo>
                      <a:pt x="50" y="36"/>
                    </a:moveTo>
                    <a:cubicBezTo>
                      <a:pt x="46" y="25"/>
                      <a:pt x="54" y="19"/>
                      <a:pt x="61" y="21"/>
                    </a:cubicBezTo>
                    <a:cubicBezTo>
                      <a:pt x="74" y="24"/>
                      <a:pt x="73" y="19"/>
                      <a:pt x="79" y="20"/>
                    </a:cubicBezTo>
                    <a:cubicBezTo>
                      <a:pt x="77" y="16"/>
                      <a:pt x="74" y="12"/>
                      <a:pt x="72" y="8"/>
                    </a:cubicBezTo>
                    <a:cubicBezTo>
                      <a:pt x="65" y="0"/>
                      <a:pt x="46" y="8"/>
                      <a:pt x="46" y="11"/>
                    </a:cubicBezTo>
                    <a:cubicBezTo>
                      <a:pt x="45" y="15"/>
                      <a:pt x="37" y="6"/>
                      <a:pt x="28" y="13"/>
                    </a:cubicBezTo>
                    <a:cubicBezTo>
                      <a:pt x="19" y="20"/>
                      <a:pt x="18" y="22"/>
                      <a:pt x="15" y="28"/>
                    </a:cubicBezTo>
                    <a:cubicBezTo>
                      <a:pt x="12" y="34"/>
                      <a:pt x="18" y="26"/>
                      <a:pt x="20" y="29"/>
                    </a:cubicBezTo>
                    <a:cubicBezTo>
                      <a:pt x="22" y="33"/>
                      <a:pt x="0" y="46"/>
                      <a:pt x="8" y="63"/>
                    </a:cubicBezTo>
                    <a:cubicBezTo>
                      <a:pt x="10" y="68"/>
                      <a:pt x="9" y="78"/>
                      <a:pt x="15" y="85"/>
                    </a:cubicBezTo>
                    <a:cubicBezTo>
                      <a:pt x="12" y="78"/>
                      <a:pt x="17" y="70"/>
                      <a:pt x="21" y="71"/>
                    </a:cubicBezTo>
                    <a:cubicBezTo>
                      <a:pt x="21" y="71"/>
                      <a:pt x="16" y="68"/>
                      <a:pt x="17" y="57"/>
                    </a:cubicBezTo>
                    <a:cubicBezTo>
                      <a:pt x="18" y="50"/>
                      <a:pt x="32" y="39"/>
                      <a:pt x="38" y="37"/>
                    </a:cubicBezTo>
                    <a:cubicBezTo>
                      <a:pt x="50" y="33"/>
                      <a:pt x="52" y="40"/>
                      <a:pt x="50" y="36"/>
                    </a:cubicBezTo>
                    <a:close/>
                  </a:path>
                </a:pathLst>
              </a:custGeom>
              <a:solidFill>
                <a:srgbClr val="D500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36" name="Freeform 166"/>
              <p:cNvSpPr>
                <a:spLocks/>
              </p:cNvSpPr>
              <p:nvPr/>
            </p:nvSpPr>
            <p:spPr bwMode="auto">
              <a:xfrm>
                <a:off x="5899150" y="3400425"/>
                <a:ext cx="461963" cy="647700"/>
              </a:xfrm>
              <a:custGeom>
                <a:avLst/>
                <a:gdLst>
                  <a:gd name="T0" fmla="*/ 1729012018 w 72"/>
                  <a:gd name="T1" fmla="*/ 945872863 h 101"/>
                  <a:gd name="T2" fmla="*/ 864506009 w 72"/>
                  <a:gd name="T3" fmla="*/ 1398249630 h 101"/>
                  <a:gd name="T4" fmla="*/ 1482015801 w 72"/>
                  <a:gd name="T5" fmla="*/ 2097368032 h 101"/>
                  <a:gd name="T6" fmla="*/ 411673195 w 72"/>
                  <a:gd name="T7" fmla="*/ 2147483646 h 101"/>
                  <a:gd name="T8" fmla="*/ 1193840715 w 72"/>
                  <a:gd name="T9" fmla="*/ 2147483646 h 101"/>
                  <a:gd name="T10" fmla="*/ 1523181837 w 72"/>
                  <a:gd name="T11" fmla="*/ 2147483646 h 101"/>
                  <a:gd name="T12" fmla="*/ 2147483646 w 72"/>
                  <a:gd name="T13" fmla="*/ 2147483646 h 101"/>
                  <a:gd name="T14" fmla="*/ 2147483646 w 72"/>
                  <a:gd name="T15" fmla="*/ 2147483646 h 101"/>
                  <a:gd name="T16" fmla="*/ 2147483646 w 72"/>
                  <a:gd name="T17" fmla="*/ 2147483646 h 101"/>
                  <a:gd name="T18" fmla="*/ 1934848616 w 72"/>
                  <a:gd name="T19" fmla="*/ 2147483646 h 101"/>
                  <a:gd name="T20" fmla="*/ 1564347873 w 72"/>
                  <a:gd name="T21" fmla="*/ 2147483646 h 101"/>
                  <a:gd name="T22" fmla="*/ 2147483646 w 72"/>
                  <a:gd name="T23" fmla="*/ 2147483646 h 101"/>
                  <a:gd name="T24" fmla="*/ 1111508643 w 72"/>
                  <a:gd name="T25" fmla="*/ 2147483646 h 101"/>
                  <a:gd name="T26" fmla="*/ 1770184471 w 72"/>
                  <a:gd name="T27" fmla="*/ 2147483646 h 101"/>
                  <a:gd name="T28" fmla="*/ 2147483646 w 72"/>
                  <a:gd name="T29" fmla="*/ 2147483646 h 101"/>
                  <a:gd name="T30" fmla="*/ 2147483646 w 72"/>
                  <a:gd name="T31" fmla="*/ 2147483646 h 101"/>
                  <a:gd name="T32" fmla="*/ 1440843349 w 72"/>
                  <a:gd name="T33" fmla="*/ 1521620448 h 101"/>
                  <a:gd name="T34" fmla="*/ 1070342606 w 72"/>
                  <a:gd name="T35" fmla="*/ 1562746191 h 101"/>
                  <a:gd name="T36" fmla="*/ 1811350507 w 72"/>
                  <a:gd name="T37" fmla="*/ 1521620448 h 101"/>
                  <a:gd name="T38" fmla="*/ 2147483646 w 72"/>
                  <a:gd name="T39" fmla="*/ 1891745727 h 101"/>
                  <a:gd name="T40" fmla="*/ 2147483646 w 72"/>
                  <a:gd name="T41" fmla="*/ 1439368960 h 101"/>
                  <a:gd name="T42" fmla="*/ 2017180688 w 72"/>
                  <a:gd name="T43" fmla="*/ 822495633 h 101"/>
                  <a:gd name="T44" fmla="*/ 2147483646 w 72"/>
                  <a:gd name="T45" fmla="*/ 1562746191 h 101"/>
                  <a:gd name="T46" fmla="*/ 2147483646 w 72"/>
                  <a:gd name="T47" fmla="*/ 575747584 h 101"/>
                  <a:gd name="T48" fmla="*/ 1687845982 w 72"/>
                  <a:gd name="T49" fmla="*/ 370125279 h 101"/>
                  <a:gd name="T50" fmla="*/ 1729012018 w 72"/>
                  <a:gd name="T51" fmla="*/ 945872863 h 101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72" h="101">
                    <a:moveTo>
                      <a:pt x="42" y="23"/>
                    </a:moveTo>
                    <a:cubicBezTo>
                      <a:pt x="44" y="29"/>
                      <a:pt x="25" y="32"/>
                      <a:pt x="21" y="34"/>
                    </a:cubicBezTo>
                    <a:cubicBezTo>
                      <a:pt x="0" y="44"/>
                      <a:pt x="31" y="41"/>
                      <a:pt x="36" y="51"/>
                    </a:cubicBezTo>
                    <a:cubicBezTo>
                      <a:pt x="42" y="63"/>
                      <a:pt x="11" y="67"/>
                      <a:pt x="10" y="78"/>
                    </a:cubicBezTo>
                    <a:cubicBezTo>
                      <a:pt x="10" y="80"/>
                      <a:pt x="33" y="81"/>
                      <a:pt x="29" y="85"/>
                    </a:cubicBezTo>
                    <a:cubicBezTo>
                      <a:pt x="15" y="98"/>
                      <a:pt x="31" y="91"/>
                      <a:pt x="37" y="87"/>
                    </a:cubicBezTo>
                    <a:cubicBezTo>
                      <a:pt x="47" y="79"/>
                      <a:pt x="60" y="83"/>
                      <a:pt x="55" y="90"/>
                    </a:cubicBezTo>
                    <a:cubicBezTo>
                      <a:pt x="46" y="101"/>
                      <a:pt x="47" y="96"/>
                      <a:pt x="56" y="97"/>
                    </a:cubicBezTo>
                    <a:cubicBezTo>
                      <a:pt x="57" y="98"/>
                      <a:pt x="58" y="98"/>
                      <a:pt x="59" y="98"/>
                    </a:cubicBezTo>
                    <a:cubicBezTo>
                      <a:pt x="72" y="84"/>
                      <a:pt x="66" y="71"/>
                      <a:pt x="47" y="80"/>
                    </a:cubicBezTo>
                    <a:cubicBezTo>
                      <a:pt x="42" y="82"/>
                      <a:pt x="39" y="84"/>
                      <a:pt x="38" y="84"/>
                    </a:cubicBezTo>
                    <a:cubicBezTo>
                      <a:pt x="35" y="85"/>
                      <a:pt x="50" y="72"/>
                      <a:pt x="59" y="73"/>
                    </a:cubicBezTo>
                    <a:cubicBezTo>
                      <a:pt x="42" y="65"/>
                      <a:pt x="32" y="75"/>
                      <a:pt x="27" y="76"/>
                    </a:cubicBezTo>
                    <a:cubicBezTo>
                      <a:pt x="25" y="76"/>
                      <a:pt x="34" y="68"/>
                      <a:pt x="43" y="65"/>
                    </a:cubicBezTo>
                    <a:cubicBezTo>
                      <a:pt x="49" y="63"/>
                      <a:pt x="55" y="64"/>
                      <a:pt x="58" y="65"/>
                    </a:cubicBezTo>
                    <a:cubicBezTo>
                      <a:pt x="64" y="69"/>
                      <a:pt x="63" y="58"/>
                      <a:pt x="61" y="54"/>
                    </a:cubicBezTo>
                    <a:cubicBezTo>
                      <a:pt x="59" y="50"/>
                      <a:pt x="41" y="36"/>
                      <a:pt x="35" y="37"/>
                    </a:cubicBezTo>
                    <a:cubicBezTo>
                      <a:pt x="29" y="38"/>
                      <a:pt x="29" y="39"/>
                      <a:pt x="26" y="38"/>
                    </a:cubicBezTo>
                    <a:cubicBezTo>
                      <a:pt x="30" y="35"/>
                      <a:pt x="40" y="33"/>
                      <a:pt x="44" y="37"/>
                    </a:cubicBezTo>
                    <a:cubicBezTo>
                      <a:pt x="49" y="41"/>
                      <a:pt x="60" y="46"/>
                      <a:pt x="60" y="46"/>
                    </a:cubicBezTo>
                    <a:cubicBezTo>
                      <a:pt x="60" y="46"/>
                      <a:pt x="65" y="42"/>
                      <a:pt x="62" y="35"/>
                    </a:cubicBezTo>
                    <a:cubicBezTo>
                      <a:pt x="59" y="30"/>
                      <a:pt x="49" y="21"/>
                      <a:pt x="49" y="20"/>
                    </a:cubicBezTo>
                    <a:cubicBezTo>
                      <a:pt x="50" y="18"/>
                      <a:pt x="70" y="33"/>
                      <a:pt x="70" y="38"/>
                    </a:cubicBezTo>
                    <a:cubicBezTo>
                      <a:pt x="70" y="40"/>
                      <a:pt x="71" y="26"/>
                      <a:pt x="68" y="14"/>
                    </a:cubicBezTo>
                    <a:cubicBezTo>
                      <a:pt x="55" y="18"/>
                      <a:pt x="39" y="0"/>
                      <a:pt x="41" y="9"/>
                    </a:cubicBezTo>
                    <a:cubicBezTo>
                      <a:pt x="44" y="20"/>
                      <a:pt x="38" y="11"/>
                      <a:pt x="42" y="23"/>
                    </a:cubicBezTo>
                    <a:close/>
                  </a:path>
                </a:pathLst>
              </a:custGeom>
              <a:solidFill>
                <a:srgbClr val="E84D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37" name="Freeform 167"/>
              <p:cNvSpPr>
                <a:spLocks/>
              </p:cNvSpPr>
              <p:nvPr/>
            </p:nvSpPr>
            <p:spPr bwMode="auto">
              <a:xfrm>
                <a:off x="5635625" y="3798888"/>
                <a:ext cx="552450" cy="628650"/>
              </a:xfrm>
              <a:custGeom>
                <a:avLst/>
                <a:gdLst>
                  <a:gd name="T0" fmla="*/ 2147483646 w 86"/>
                  <a:gd name="T1" fmla="*/ 2147483646 h 98"/>
                  <a:gd name="T2" fmla="*/ 2145818581 w 86"/>
                  <a:gd name="T3" fmla="*/ 2147483646 h 98"/>
                  <a:gd name="T4" fmla="*/ 1485563745 w 86"/>
                  <a:gd name="T5" fmla="*/ 2147483646 h 98"/>
                  <a:gd name="T6" fmla="*/ 1568097206 w 86"/>
                  <a:gd name="T7" fmla="*/ 2147483646 h 98"/>
                  <a:gd name="T8" fmla="*/ 949109100 w 86"/>
                  <a:gd name="T9" fmla="*/ 2016330727 h 98"/>
                  <a:gd name="T10" fmla="*/ 495187915 w 86"/>
                  <a:gd name="T11" fmla="*/ 1316784403 h 98"/>
                  <a:gd name="T12" fmla="*/ 1155436327 w 86"/>
                  <a:gd name="T13" fmla="*/ 370345413 h 98"/>
                  <a:gd name="T14" fmla="*/ 1609363936 w 86"/>
                  <a:gd name="T15" fmla="*/ 0 h 98"/>
                  <a:gd name="T16" fmla="*/ 949109100 w 86"/>
                  <a:gd name="T17" fmla="*/ 82301832 h 98"/>
                  <a:gd name="T18" fmla="*/ 453921185 w 86"/>
                  <a:gd name="T19" fmla="*/ 946438990 h 98"/>
                  <a:gd name="T20" fmla="*/ 41266730 w 86"/>
                  <a:gd name="T21" fmla="*/ 1810582563 h 98"/>
                  <a:gd name="T22" fmla="*/ 742781873 w 86"/>
                  <a:gd name="T23" fmla="*/ 2147483646 h 98"/>
                  <a:gd name="T24" fmla="*/ 701515142 w 86"/>
                  <a:gd name="T25" fmla="*/ 2147483646 h 98"/>
                  <a:gd name="T26" fmla="*/ 1031642560 w 86"/>
                  <a:gd name="T27" fmla="*/ 2147483646 h 98"/>
                  <a:gd name="T28" fmla="*/ 907842370 w 86"/>
                  <a:gd name="T29" fmla="*/ 2147483646 h 98"/>
                  <a:gd name="T30" fmla="*/ 2022018391 w 86"/>
                  <a:gd name="T31" fmla="*/ 2147483646 h 98"/>
                  <a:gd name="T32" fmla="*/ 2147483646 w 86"/>
                  <a:gd name="T33" fmla="*/ 2147483646 h 98"/>
                  <a:gd name="T34" fmla="*/ 2147483646 w 86"/>
                  <a:gd name="T35" fmla="*/ 2147483646 h 98"/>
                  <a:gd name="T36" fmla="*/ 2147483646 w 86"/>
                  <a:gd name="T37" fmla="*/ 2147483646 h 98"/>
                  <a:gd name="T38" fmla="*/ 2147483646 w 86"/>
                  <a:gd name="T39" fmla="*/ 2147483646 h 98"/>
                  <a:gd name="T40" fmla="*/ 2147483646 w 86"/>
                  <a:gd name="T41" fmla="*/ 2147483646 h 98"/>
                  <a:gd name="T42" fmla="*/ 2147483646 w 86"/>
                  <a:gd name="T43" fmla="*/ 2147483646 h 98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86" h="98">
                    <a:moveTo>
                      <a:pt x="67" y="66"/>
                    </a:moveTo>
                    <a:cubicBezTo>
                      <a:pt x="58" y="75"/>
                      <a:pt x="54" y="71"/>
                      <a:pt x="52" y="73"/>
                    </a:cubicBezTo>
                    <a:cubicBezTo>
                      <a:pt x="39" y="84"/>
                      <a:pt x="33" y="77"/>
                      <a:pt x="36" y="70"/>
                    </a:cubicBezTo>
                    <a:cubicBezTo>
                      <a:pt x="42" y="54"/>
                      <a:pt x="46" y="60"/>
                      <a:pt x="38" y="58"/>
                    </a:cubicBezTo>
                    <a:cubicBezTo>
                      <a:pt x="23" y="54"/>
                      <a:pt x="39" y="41"/>
                      <a:pt x="23" y="49"/>
                    </a:cubicBezTo>
                    <a:cubicBezTo>
                      <a:pt x="9" y="56"/>
                      <a:pt x="7" y="44"/>
                      <a:pt x="12" y="32"/>
                    </a:cubicBezTo>
                    <a:cubicBezTo>
                      <a:pt x="17" y="22"/>
                      <a:pt x="22" y="19"/>
                      <a:pt x="28" y="9"/>
                    </a:cubicBezTo>
                    <a:cubicBezTo>
                      <a:pt x="30" y="4"/>
                      <a:pt x="34" y="1"/>
                      <a:pt x="39" y="0"/>
                    </a:cubicBezTo>
                    <a:cubicBezTo>
                      <a:pt x="35" y="0"/>
                      <a:pt x="26" y="0"/>
                      <a:pt x="23" y="2"/>
                    </a:cubicBezTo>
                    <a:cubicBezTo>
                      <a:pt x="16" y="7"/>
                      <a:pt x="10" y="20"/>
                      <a:pt x="11" y="23"/>
                    </a:cubicBezTo>
                    <a:cubicBezTo>
                      <a:pt x="13" y="26"/>
                      <a:pt x="0" y="35"/>
                      <a:pt x="1" y="44"/>
                    </a:cubicBezTo>
                    <a:cubicBezTo>
                      <a:pt x="1" y="53"/>
                      <a:pt x="11" y="65"/>
                      <a:pt x="18" y="64"/>
                    </a:cubicBezTo>
                    <a:cubicBezTo>
                      <a:pt x="25" y="64"/>
                      <a:pt x="18" y="58"/>
                      <a:pt x="17" y="57"/>
                    </a:cubicBezTo>
                    <a:cubicBezTo>
                      <a:pt x="20" y="58"/>
                      <a:pt x="22" y="63"/>
                      <a:pt x="25" y="64"/>
                    </a:cubicBezTo>
                    <a:cubicBezTo>
                      <a:pt x="28" y="65"/>
                      <a:pt x="19" y="70"/>
                      <a:pt x="22" y="76"/>
                    </a:cubicBezTo>
                    <a:cubicBezTo>
                      <a:pt x="25" y="82"/>
                      <a:pt x="34" y="98"/>
                      <a:pt x="49" y="93"/>
                    </a:cubicBezTo>
                    <a:cubicBezTo>
                      <a:pt x="64" y="88"/>
                      <a:pt x="65" y="81"/>
                      <a:pt x="66" y="78"/>
                    </a:cubicBezTo>
                    <a:cubicBezTo>
                      <a:pt x="67" y="75"/>
                      <a:pt x="65" y="86"/>
                      <a:pt x="66" y="87"/>
                    </a:cubicBezTo>
                    <a:cubicBezTo>
                      <a:pt x="72" y="91"/>
                      <a:pt x="79" y="81"/>
                      <a:pt x="81" y="73"/>
                    </a:cubicBezTo>
                    <a:cubicBezTo>
                      <a:pt x="83" y="69"/>
                      <a:pt x="84" y="64"/>
                      <a:pt x="86" y="59"/>
                    </a:cubicBezTo>
                    <a:cubicBezTo>
                      <a:pt x="80" y="64"/>
                      <a:pt x="80" y="64"/>
                      <a:pt x="80" y="64"/>
                    </a:cubicBezTo>
                    <a:cubicBezTo>
                      <a:pt x="73" y="73"/>
                      <a:pt x="67" y="66"/>
                      <a:pt x="67" y="66"/>
                    </a:cubicBezTo>
                    <a:close/>
                  </a:path>
                </a:pathLst>
              </a:custGeom>
              <a:solidFill>
                <a:srgbClr val="B400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38" name="Freeform 168"/>
              <p:cNvSpPr>
                <a:spLocks/>
              </p:cNvSpPr>
              <p:nvPr/>
            </p:nvSpPr>
            <p:spPr bwMode="auto">
              <a:xfrm>
                <a:off x="5808663" y="3343275"/>
                <a:ext cx="385763" cy="333375"/>
              </a:xfrm>
              <a:custGeom>
                <a:avLst/>
                <a:gdLst>
                  <a:gd name="T0" fmla="*/ 2108188366 w 60"/>
                  <a:gd name="T1" fmla="*/ 82202582 h 52"/>
                  <a:gd name="T2" fmla="*/ 2147483646 w 60"/>
                  <a:gd name="T3" fmla="*/ 287709036 h 52"/>
                  <a:gd name="T4" fmla="*/ 2108188366 w 60"/>
                  <a:gd name="T5" fmla="*/ 369918029 h 52"/>
                  <a:gd name="T6" fmla="*/ 1860162045 w 60"/>
                  <a:gd name="T7" fmla="*/ 657627065 h 52"/>
                  <a:gd name="T8" fmla="*/ 1777486604 w 60"/>
                  <a:gd name="T9" fmla="*/ 986437392 h 52"/>
                  <a:gd name="T10" fmla="*/ 1322781327 w 60"/>
                  <a:gd name="T11" fmla="*/ 1479659293 h 52"/>
                  <a:gd name="T12" fmla="*/ 1074761436 w 60"/>
                  <a:gd name="T13" fmla="*/ 1644064457 h 52"/>
                  <a:gd name="T14" fmla="*/ 744066104 w 60"/>
                  <a:gd name="T15" fmla="*/ 1890678613 h 52"/>
                  <a:gd name="T16" fmla="*/ 620056158 w 60"/>
                  <a:gd name="T17" fmla="*/ 2096185067 h 52"/>
                  <a:gd name="T18" fmla="*/ 413370772 w 60"/>
                  <a:gd name="T19" fmla="*/ 1890678613 h 52"/>
                  <a:gd name="T20" fmla="*/ 454705277 w 60"/>
                  <a:gd name="T21" fmla="*/ 1561861875 h 52"/>
                  <a:gd name="T22" fmla="*/ 826741544 w 60"/>
                  <a:gd name="T23" fmla="*/ 1315254130 h 52"/>
                  <a:gd name="T24" fmla="*/ 1033426930 w 60"/>
                  <a:gd name="T25" fmla="*/ 863133519 h 52"/>
                  <a:gd name="T26" fmla="*/ 1488132208 w 60"/>
                  <a:gd name="T27" fmla="*/ 369918029 h 52"/>
                  <a:gd name="T28" fmla="*/ 1901502980 w 60"/>
                  <a:gd name="T29" fmla="*/ 82202582 h 52"/>
                  <a:gd name="T30" fmla="*/ 2108188366 w 60"/>
                  <a:gd name="T31" fmla="*/ 82202582 h 52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60" h="52">
                    <a:moveTo>
                      <a:pt x="51" y="2"/>
                    </a:moveTo>
                    <a:cubicBezTo>
                      <a:pt x="54" y="0"/>
                      <a:pt x="58" y="4"/>
                      <a:pt x="59" y="7"/>
                    </a:cubicBezTo>
                    <a:cubicBezTo>
                      <a:pt x="56" y="8"/>
                      <a:pt x="60" y="10"/>
                      <a:pt x="51" y="9"/>
                    </a:cubicBezTo>
                    <a:cubicBezTo>
                      <a:pt x="40" y="7"/>
                      <a:pt x="55" y="17"/>
                      <a:pt x="45" y="16"/>
                    </a:cubicBezTo>
                    <a:cubicBezTo>
                      <a:pt x="37" y="16"/>
                      <a:pt x="48" y="20"/>
                      <a:pt x="43" y="24"/>
                    </a:cubicBezTo>
                    <a:cubicBezTo>
                      <a:pt x="37" y="29"/>
                      <a:pt x="45" y="27"/>
                      <a:pt x="32" y="36"/>
                    </a:cubicBezTo>
                    <a:cubicBezTo>
                      <a:pt x="27" y="40"/>
                      <a:pt x="27" y="36"/>
                      <a:pt x="26" y="40"/>
                    </a:cubicBezTo>
                    <a:cubicBezTo>
                      <a:pt x="25" y="43"/>
                      <a:pt x="17" y="43"/>
                      <a:pt x="18" y="46"/>
                    </a:cubicBezTo>
                    <a:cubicBezTo>
                      <a:pt x="19" y="49"/>
                      <a:pt x="18" y="49"/>
                      <a:pt x="15" y="51"/>
                    </a:cubicBezTo>
                    <a:cubicBezTo>
                      <a:pt x="13" y="52"/>
                      <a:pt x="0" y="49"/>
                      <a:pt x="10" y="46"/>
                    </a:cubicBezTo>
                    <a:cubicBezTo>
                      <a:pt x="18" y="43"/>
                      <a:pt x="3" y="38"/>
                      <a:pt x="11" y="38"/>
                    </a:cubicBezTo>
                    <a:cubicBezTo>
                      <a:pt x="14" y="38"/>
                      <a:pt x="22" y="36"/>
                      <a:pt x="20" y="32"/>
                    </a:cubicBezTo>
                    <a:cubicBezTo>
                      <a:pt x="17" y="22"/>
                      <a:pt x="23" y="31"/>
                      <a:pt x="25" y="21"/>
                    </a:cubicBezTo>
                    <a:cubicBezTo>
                      <a:pt x="26" y="15"/>
                      <a:pt x="38" y="12"/>
                      <a:pt x="36" y="9"/>
                    </a:cubicBezTo>
                    <a:cubicBezTo>
                      <a:pt x="35" y="6"/>
                      <a:pt x="43" y="2"/>
                      <a:pt x="46" y="2"/>
                    </a:cubicBezTo>
                    <a:cubicBezTo>
                      <a:pt x="48" y="2"/>
                      <a:pt x="47" y="4"/>
                      <a:pt x="51" y="2"/>
                    </a:cubicBezTo>
                    <a:close/>
                  </a:path>
                </a:pathLst>
              </a:custGeom>
              <a:solidFill>
                <a:srgbClr val="F08F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39" name="Freeform 169"/>
              <p:cNvSpPr>
                <a:spLocks/>
              </p:cNvSpPr>
              <p:nvPr/>
            </p:nvSpPr>
            <p:spPr bwMode="auto">
              <a:xfrm>
                <a:off x="5770563" y="3856038"/>
                <a:ext cx="449263" cy="333375"/>
              </a:xfrm>
              <a:custGeom>
                <a:avLst/>
                <a:gdLst>
                  <a:gd name="T0" fmla="*/ 494298407 w 70"/>
                  <a:gd name="T1" fmla="*/ 369918029 h 52"/>
                  <a:gd name="T2" fmla="*/ 411909991 w 70"/>
                  <a:gd name="T3" fmla="*/ 780930938 h 52"/>
                  <a:gd name="T4" fmla="*/ 494298407 w 70"/>
                  <a:gd name="T5" fmla="*/ 945336101 h 52"/>
                  <a:gd name="T6" fmla="*/ 865017398 w 70"/>
                  <a:gd name="T7" fmla="*/ 1315254130 h 52"/>
                  <a:gd name="T8" fmla="*/ 1400500386 w 70"/>
                  <a:gd name="T9" fmla="*/ 1808476031 h 52"/>
                  <a:gd name="T10" fmla="*/ 1894798793 w 70"/>
                  <a:gd name="T11" fmla="*/ 1972881195 h 52"/>
                  <a:gd name="T12" fmla="*/ 1812416795 w 70"/>
                  <a:gd name="T13" fmla="*/ 1397456712 h 52"/>
                  <a:gd name="T14" fmla="*/ 1524079801 w 70"/>
                  <a:gd name="T15" fmla="*/ 904234810 h 52"/>
                  <a:gd name="T16" fmla="*/ 988590395 w 70"/>
                  <a:gd name="T17" fmla="*/ 698728356 h 52"/>
                  <a:gd name="T18" fmla="*/ 865017398 w 70"/>
                  <a:gd name="T19" fmla="*/ 287709036 h 52"/>
                  <a:gd name="T20" fmla="*/ 494298407 w 70"/>
                  <a:gd name="T21" fmla="*/ 369918029 h 5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70" h="52">
                    <a:moveTo>
                      <a:pt x="12" y="9"/>
                    </a:moveTo>
                    <a:cubicBezTo>
                      <a:pt x="4" y="16"/>
                      <a:pt x="0" y="25"/>
                      <a:pt x="10" y="19"/>
                    </a:cubicBezTo>
                    <a:cubicBezTo>
                      <a:pt x="21" y="13"/>
                      <a:pt x="7" y="23"/>
                      <a:pt x="12" y="23"/>
                    </a:cubicBezTo>
                    <a:cubicBezTo>
                      <a:pt x="25" y="22"/>
                      <a:pt x="8" y="29"/>
                      <a:pt x="21" y="32"/>
                    </a:cubicBezTo>
                    <a:cubicBezTo>
                      <a:pt x="31" y="34"/>
                      <a:pt x="13" y="45"/>
                      <a:pt x="34" y="44"/>
                    </a:cubicBezTo>
                    <a:cubicBezTo>
                      <a:pt x="39" y="44"/>
                      <a:pt x="38" y="52"/>
                      <a:pt x="46" y="48"/>
                    </a:cubicBezTo>
                    <a:cubicBezTo>
                      <a:pt x="59" y="41"/>
                      <a:pt x="70" y="28"/>
                      <a:pt x="44" y="34"/>
                    </a:cubicBezTo>
                    <a:cubicBezTo>
                      <a:pt x="37" y="35"/>
                      <a:pt x="42" y="22"/>
                      <a:pt x="37" y="22"/>
                    </a:cubicBezTo>
                    <a:cubicBezTo>
                      <a:pt x="25" y="22"/>
                      <a:pt x="36" y="15"/>
                      <a:pt x="24" y="17"/>
                    </a:cubicBezTo>
                    <a:cubicBezTo>
                      <a:pt x="23" y="17"/>
                      <a:pt x="15" y="8"/>
                      <a:pt x="21" y="7"/>
                    </a:cubicBezTo>
                    <a:cubicBezTo>
                      <a:pt x="24" y="6"/>
                      <a:pt x="21" y="0"/>
                      <a:pt x="12" y="9"/>
                    </a:cubicBezTo>
                    <a:close/>
                  </a:path>
                </a:pathLst>
              </a:custGeom>
              <a:solidFill>
                <a:srgbClr val="E856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40" name="Freeform 170"/>
              <p:cNvSpPr>
                <a:spLocks/>
              </p:cNvSpPr>
              <p:nvPr/>
            </p:nvSpPr>
            <p:spPr bwMode="auto">
              <a:xfrm>
                <a:off x="6411913" y="2938463"/>
                <a:ext cx="527050" cy="430212"/>
              </a:xfrm>
              <a:custGeom>
                <a:avLst/>
                <a:gdLst>
                  <a:gd name="T0" fmla="*/ 660991402 w 82"/>
                  <a:gd name="T1" fmla="*/ 1979052253 h 67"/>
                  <a:gd name="T2" fmla="*/ 1817724748 w 82"/>
                  <a:gd name="T3" fmla="*/ 1113215287 h 67"/>
                  <a:gd name="T4" fmla="*/ 2147483646 w 82"/>
                  <a:gd name="T5" fmla="*/ 1236904448 h 67"/>
                  <a:gd name="T6" fmla="*/ 2147483646 w 82"/>
                  <a:gd name="T7" fmla="*/ 1855356671 h 67"/>
                  <a:gd name="T8" fmla="*/ 2147483646 w 82"/>
                  <a:gd name="T9" fmla="*/ 1690437791 h 67"/>
                  <a:gd name="T10" fmla="*/ 2147483646 w 82"/>
                  <a:gd name="T11" fmla="*/ 1236904448 h 67"/>
                  <a:gd name="T12" fmla="*/ 2147483646 w 82"/>
                  <a:gd name="T13" fmla="*/ 742141384 h 67"/>
                  <a:gd name="T14" fmla="*/ 1487232261 w 82"/>
                  <a:gd name="T15" fmla="*/ 865836966 h 67"/>
                  <a:gd name="T16" fmla="*/ 1032799467 w 82"/>
                  <a:gd name="T17" fmla="*/ 618452224 h 67"/>
                  <a:gd name="T18" fmla="*/ 578366673 w 82"/>
                  <a:gd name="T19" fmla="*/ 1030755847 h 67"/>
                  <a:gd name="T20" fmla="*/ 454432794 w 82"/>
                  <a:gd name="T21" fmla="*/ 1607978350 h 67"/>
                  <a:gd name="T22" fmla="*/ 413117216 w 82"/>
                  <a:gd name="T23" fmla="*/ 1195674727 h 67"/>
                  <a:gd name="T24" fmla="*/ 123933879 w 82"/>
                  <a:gd name="T25" fmla="*/ 2147483646 h 67"/>
                  <a:gd name="T26" fmla="*/ 660991402 w 82"/>
                  <a:gd name="T27" fmla="*/ 1979052253 h 6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82" h="67">
                    <a:moveTo>
                      <a:pt x="16" y="48"/>
                    </a:moveTo>
                    <a:cubicBezTo>
                      <a:pt x="27" y="50"/>
                      <a:pt x="18" y="20"/>
                      <a:pt x="44" y="27"/>
                    </a:cubicBezTo>
                    <a:cubicBezTo>
                      <a:pt x="56" y="31"/>
                      <a:pt x="48" y="31"/>
                      <a:pt x="61" y="30"/>
                    </a:cubicBezTo>
                    <a:cubicBezTo>
                      <a:pt x="77" y="28"/>
                      <a:pt x="54" y="48"/>
                      <a:pt x="82" y="45"/>
                    </a:cubicBezTo>
                    <a:cubicBezTo>
                      <a:pt x="78" y="38"/>
                      <a:pt x="67" y="44"/>
                      <a:pt x="71" y="41"/>
                    </a:cubicBezTo>
                    <a:cubicBezTo>
                      <a:pt x="75" y="39"/>
                      <a:pt x="75" y="36"/>
                      <a:pt x="75" y="30"/>
                    </a:cubicBezTo>
                    <a:cubicBezTo>
                      <a:pt x="75" y="23"/>
                      <a:pt x="77" y="24"/>
                      <a:pt x="73" y="18"/>
                    </a:cubicBezTo>
                    <a:cubicBezTo>
                      <a:pt x="61" y="0"/>
                      <a:pt x="36" y="8"/>
                      <a:pt x="36" y="21"/>
                    </a:cubicBezTo>
                    <a:cubicBezTo>
                      <a:pt x="36" y="24"/>
                      <a:pt x="35" y="15"/>
                      <a:pt x="25" y="15"/>
                    </a:cubicBezTo>
                    <a:cubicBezTo>
                      <a:pt x="22" y="16"/>
                      <a:pt x="16" y="19"/>
                      <a:pt x="14" y="25"/>
                    </a:cubicBezTo>
                    <a:cubicBezTo>
                      <a:pt x="11" y="33"/>
                      <a:pt x="16" y="38"/>
                      <a:pt x="11" y="39"/>
                    </a:cubicBezTo>
                    <a:cubicBezTo>
                      <a:pt x="6" y="40"/>
                      <a:pt x="10" y="29"/>
                      <a:pt x="10" y="29"/>
                    </a:cubicBezTo>
                    <a:cubicBezTo>
                      <a:pt x="1" y="41"/>
                      <a:pt x="0" y="49"/>
                      <a:pt x="3" y="67"/>
                    </a:cubicBezTo>
                    <a:cubicBezTo>
                      <a:pt x="5" y="59"/>
                      <a:pt x="5" y="45"/>
                      <a:pt x="16" y="48"/>
                    </a:cubicBezTo>
                    <a:close/>
                  </a:path>
                </a:pathLst>
              </a:custGeom>
              <a:solidFill>
                <a:srgbClr val="E500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41" name="Freeform 171"/>
              <p:cNvSpPr>
                <a:spLocks/>
              </p:cNvSpPr>
              <p:nvPr/>
            </p:nvSpPr>
            <p:spPr bwMode="auto">
              <a:xfrm>
                <a:off x="6443663" y="3298825"/>
                <a:ext cx="282575" cy="415925"/>
              </a:xfrm>
              <a:custGeom>
                <a:avLst/>
                <a:gdLst>
                  <a:gd name="T0" fmla="*/ 1278568387 w 44"/>
                  <a:gd name="T1" fmla="*/ 368509550 h 65"/>
                  <a:gd name="T2" fmla="*/ 866124486 w 44"/>
                  <a:gd name="T3" fmla="*/ 1474025402 h 65"/>
                  <a:gd name="T4" fmla="*/ 453687007 w 44"/>
                  <a:gd name="T5" fmla="*/ 2147483646 h 65"/>
                  <a:gd name="T6" fmla="*/ 1814741605 w 44"/>
                  <a:gd name="T7" fmla="*/ 1105522251 h 65"/>
                  <a:gd name="T8" fmla="*/ 1567276549 w 44"/>
                  <a:gd name="T9" fmla="*/ 1146468468 h 65"/>
                  <a:gd name="T10" fmla="*/ 1608519655 w 44"/>
                  <a:gd name="T11" fmla="*/ 532288017 h 65"/>
                  <a:gd name="T12" fmla="*/ 1484790338 w 44"/>
                  <a:gd name="T13" fmla="*/ 245670900 h 65"/>
                  <a:gd name="T14" fmla="*/ 1237325281 w 44"/>
                  <a:gd name="T15" fmla="*/ 81892433 h 65"/>
                  <a:gd name="T16" fmla="*/ 1031103331 w 44"/>
                  <a:gd name="T17" fmla="*/ 368509550 h 65"/>
                  <a:gd name="T18" fmla="*/ 412443901 w 44"/>
                  <a:gd name="T19" fmla="*/ 409449368 h 65"/>
                  <a:gd name="T20" fmla="*/ 206221951 w 44"/>
                  <a:gd name="T21" fmla="*/ 532288017 h 65"/>
                  <a:gd name="T22" fmla="*/ 0 w 44"/>
                  <a:gd name="T23" fmla="*/ 818905134 h 65"/>
                  <a:gd name="T24" fmla="*/ 206221951 w 44"/>
                  <a:gd name="T25" fmla="*/ 1760642519 h 65"/>
                  <a:gd name="T26" fmla="*/ 247465056 w 44"/>
                  <a:gd name="T27" fmla="*/ 1228354502 h 65"/>
                  <a:gd name="T28" fmla="*/ 742395169 w 44"/>
                  <a:gd name="T29" fmla="*/ 450395584 h 65"/>
                  <a:gd name="T30" fmla="*/ 536173218 w 44"/>
                  <a:gd name="T31" fmla="*/ 1146468468 h 65"/>
                  <a:gd name="T32" fmla="*/ 536173218 w 44"/>
                  <a:gd name="T33" fmla="*/ 1965373602 h 65"/>
                  <a:gd name="T34" fmla="*/ 989860225 w 44"/>
                  <a:gd name="T35" fmla="*/ 1064576035 h 65"/>
                  <a:gd name="T36" fmla="*/ 1278568387 w 44"/>
                  <a:gd name="T37" fmla="*/ 368509550 h 6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4" h="65">
                    <a:moveTo>
                      <a:pt x="31" y="9"/>
                    </a:moveTo>
                    <a:cubicBezTo>
                      <a:pt x="34" y="15"/>
                      <a:pt x="28" y="29"/>
                      <a:pt x="21" y="36"/>
                    </a:cubicBezTo>
                    <a:cubicBezTo>
                      <a:pt x="14" y="42"/>
                      <a:pt x="11" y="60"/>
                      <a:pt x="11" y="65"/>
                    </a:cubicBezTo>
                    <a:cubicBezTo>
                      <a:pt x="17" y="53"/>
                      <a:pt x="33" y="37"/>
                      <a:pt x="44" y="27"/>
                    </a:cubicBezTo>
                    <a:cubicBezTo>
                      <a:pt x="41" y="28"/>
                      <a:pt x="38" y="29"/>
                      <a:pt x="38" y="28"/>
                    </a:cubicBezTo>
                    <a:cubicBezTo>
                      <a:pt x="37" y="26"/>
                      <a:pt x="43" y="10"/>
                      <a:pt x="39" y="13"/>
                    </a:cubicBezTo>
                    <a:cubicBezTo>
                      <a:pt x="32" y="19"/>
                      <a:pt x="39" y="13"/>
                      <a:pt x="36" y="6"/>
                    </a:cubicBezTo>
                    <a:cubicBezTo>
                      <a:pt x="35" y="3"/>
                      <a:pt x="36" y="5"/>
                      <a:pt x="30" y="2"/>
                    </a:cubicBezTo>
                    <a:cubicBezTo>
                      <a:pt x="29" y="2"/>
                      <a:pt x="27" y="13"/>
                      <a:pt x="25" y="9"/>
                    </a:cubicBezTo>
                    <a:cubicBezTo>
                      <a:pt x="22" y="0"/>
                      <a:pt x="13" y="0"/>
                      <a:pt x="10" y="10"/>
                    </a:cubicBezTo>
                    <a:cubicBezTo>
                      <a:pt x="8" y="17"/>
                      <a:pt x="10" y="6"/>
                      <a:pt x="5" y="13"/>
                    </a:cubicBezTo>
                    <a:cubicBezTo>
                      <a:pt x="4" y="16"/>
                      <a:pt x="2" y="18"/>
                      <a:pt x="0" y="20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5" y="43"/>
                      <a:pt x="6" y="35"/>
                      <a:pt x="6" y="30"/>
                    </a:cubicBezTo>
                    <a:cubicBezTo>
                      <a:pt x="6" y="25"/>
                      <a:pt x="14" y="11"/>
                      <a:pt x="18" y="11"/>
                    </a:cubicBezTo>
                    <a:cubicBezTo>
                      <a:pt x="21" y="12"/>
                      <a:pt x="16" y="20"/>
                      <a:pt x="13" y="28"/>
                    </a:cubicBezTo>
                    <a:cubicBezTo>
                      <a:pt x="10" y="36"/>
                      <a:pt x="12" y="47"/>
                      <a:pt x="13" y="48"/>
                    </a:cubicBezTo>
                    <a:cubicBezTo>
                      <a:pt x="13" y="47"/>
                      <a:pt x="11" y="38"/>
                      <a:pt x="24" y="26"/>
                    </a:cubicBezTo>
                    <a:cubicBezTo>
                      <a:pt x="30" y="20"/>
                      <a:pt x="27" y="16"/>
                      <a:pt x="31" y="9"/>
                    </a:cubicBezTo>
                    <a:close/>
                  </a:path>
                </a:pathLst>
              </a:custGeom>
              <a:solidFill>
                <a:srgbClr val="E84D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42" name="Freeform 172"/>
              <p:cNvSpPr>
                <a:spLocks/>
              </p:cNvSpPr>
              <p:nvPr/>
            </p:nvSpPr>
            <p:spPr bwMode="auto">
              <a:xfrm>
                <a:off x="6784975" y="3419475"/>
                <a:ext cx="531813" cy="622300"/>
              </a:xfrm>
              <a:custGeom>
                <a:avLst/>
                <a:gdLst>
                  <a:gd name="T0" fmla="*/ 2147483646 w 83"/>
                  <a:gd name="T1" fmla="*/ 2016752406 h 97"/>
                  <a:gd name="T2" fmla="*/ 1683239404 w 83"/>
                  <a:gd name="T3" fmla="*/ 2147483646 h 97"/>
                  <a:gd name="T4" fmla="*/ 2147483646 w 83"/>
                  <a:gd name="T5" fmla="*/ 2147483646 h 97"/>
                  <a:gd name="T6" fmla="*/ 1970623460 w 83"/>
                  <a:gd name="T7" fmla="*/ 2147483646 h 97"/>
                  <a:gd name="T8" fmla="*/ 1395855348 w 83"/>
                  <a:gd name="T9" fmla="*/ 2147483646 h 97"/>
                  <a:gd name="T10" fmla="*/ 2147483646 w 83"/>
                  <a:gd name="T11" fmla="*/ 2147483646 h 97"/>
                  <a:gd name="T12" fmla="*/ 2147483646 w 83"/>
                  <a:gd name="T13" fmla="*/ 2147483646 h 97"/>
                  <a:gd name="T14" fmla="*/ 2147483646 w 83"/>
                  <a:gd name="T15" fmla="*/ 1646329935 h 97"/>
                  <a:gd name="T16" fmla="*/ 2147483646 w 83"/>
                  <a:gd name="T17" fmla="*/ 617372924 h 97"/>
                  <a:gd name="T18" fmla="*/ 1231640464 w 83"/>
                  <a:gd name="T19" fmla="*/ 493900905 h 97"/>
                  <a:gd name="T20" fmla="*/ 1108471291 w 83"/>
                  <a:gd name="T21" fmla="*/ 0 h 97"/>
                  <a:gd name="T22" fmla="*/ 1067419172 w 83"/>
                  <a:gd name="T23" fmla="*/ 946640194 h 97"/>
                  <a:gd name="T24" fmla="*/ 2147483646 w 83"/>
                  <a:gd name="T25" fmla="*/ 2016752406 h 9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83" h="97">
                    <a:moveTo>
                      <a:pt x="55" y="49"/>
                    </a:moveTo>
                    <a:cubicBezTo>
                      <a:pt x="50" y="53"/>
                      <a:pt x="66" y="50"/>
                      <a:pt x="41" y="60"/>
                    </a:cubicBezTo>
                    <a:cubicBezTo>
                      <a:pt x="31" y="63"/>
                      <a:pt x="50" y="60"/>
                      <a:pt x="58" y="67"/>
                    </a:cubicBezTo>
                    <a:cubicBezTo>
                      <a:pt x="69" y="77"/>
                      <a:pt x="47" y="79"/>
                      <a:pt x="48" y="85"/>
                    </a:cubicBezTo>
                    <a:cubicBezTo>
                      <a:pt x="50" y="89"/>
                      <a:pt x="42" y="93"/>
                      <a:pt x="34" y="95"/>
                    </a:cubicBezTo>
                    <a:cubicBezTo>
                      <a:pt x="53" y="97"/>
                      <a:pt x="60" y="88"/>
                      <a:pt x="66" y="72"/>
                    </a:cubicBezTo>
                    <a:cubicBezTo>
                      <a:pt x="69" y="66"/>
                      <a:pt x="72" y="55"/>
                      <a:pt x="77" y="54"/>
                    </a:cubicBezTo>
                    <a:cubicBezTo>
                      <a:pt x="83" y="53"/>
                      <a:pt x="73" y="43"/>
                      <a:pt x="70" y="40"/>
                    </a:cubicBezTo>
                    <a:cubicBezTo>
                      <a:pt x="61" y="29"/>
                      <a:pt x="62" y="21"/>
                      <a:pt x="53" y="15"/>
                    </a:cubicBezTo>
                    <a:cubicBezTo>
                      <a:pt x="45" y="10"/>
                      <a:pt x="39" y="12"/>
                      <a:pt x="30" y="12"/>
                    </a:cubicBezTo>
                    <a:cubicBezTo>
                      <a:pt x="16" y="11"/>
                      <a:pt x="50" y="3"/>
                      <a:pt x="27" y="0"/>
                    </a:cubicBezTo>
                    <a:cubicBezTo>
                      <a:pt x="30" y="8"/>
                      <a:pt x="0" y="16"/>
                      <a:pt x="26" y="23"/>
                    </a:cubicBezTo>
                    <a:cubicBezTo>
                      <a:pt x="29" y="24"/>
                      <a:pt x="65" y="42"/>
                      <a:pt x="55" y="49"/>
                    </a:cubicBezTo>
                    <a:close/>
                  </a:path>
                </a:pathLst>
              </a:custGeom>
              <a:solidFill>
                <a:srgbClr val="D500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43" name="Freeform 173"/>
              <p:cNvSpPr>
                <a:spLocks/>
              </p:cNvSpPr>
              <p:nvPr/>
            </p:nvSpPr>
            <p:spPr bwMode="auto">
              <a:xfrm>
                <a:off x="6553200" y="3163888"/>
                <a:ext cx="314325" cy="211137"/>
              </a:xfrm>
              <a:custGeom>
                <a:avLst/>
                <a:gdLst>
                  <a:gd name="T0" fmla="*/ 288049996 w 49"/>
                  <a:gd name="T1" fmla="*/ 81869971 h 33"/>
                  <a:gd name="T2" fmla="*/ 329194497 w 49"/>
                  <a:gd name="T3" fmla="*/ 409356254 h 33"/>
                  <a:gd name="T4" fmla="*/ 658395409 w 49"/>
                  <a:gd name="T5" fmla="*/ 532161211 h 33"/>
                  <a:gd name="T6" fmla="*/ 1069891737 w 49"/>
                  <a:gd name="T7" fmla="*/ 736842538 h 33"/>
                  <a:gd name="T8" fmla="*/ 1193338070 w 49"/>
                  <a:gd name="T9" fmla="*/ 1228068763 h 33"/>
                  <a:gd name="T10" fmla="*/ 1728280731 w 49"/>
                  <a:gd name="T11" fmla="*/ 1064322423 h 33"/>
                  <a:gd name="T12" fmla="*/ 1645985314 w 49"/>
                  <a:gd name="T13" fmla="*/ 736842538 h 33"/>
                  <a:gd name="T14" fmla="*/ 1399086234 w 49"/>
                  <a:gd name="T15" fmla="*/ 327486283 h 33"/>
                  <a:gd name="T16" fmla="*/ 987589906 w 49"/>
                  <a:gd name="T17" fmla="*/ 245616312 h 33"/>
                  <a:gd name="T18" fmla="*/ 699546324 w 49"/>
                  <a:gd name="T19" fmla="*/ 204674928 h 33"/>
                  <a:gd name="T20" fmla="*/ 534942661 w 49"/>
                  <a:gd name="T21" fmla="*/ 81869971 h 33"/>
                  <a:gd name="T22" fmla="*/ 288049996 w 49"/>
                  <a:gd name="T23" fmla="*/ 81869971 h 3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49" h="33">
                    <a:moveTo>
                      <a:pt x="7" y="2"/>
                    </a:moveTo>
                    <a:cubicBezTo>
                      <a:pt x="7" y="2"/>
                      <a:pt x="0" y="14"/>
                      <a:pt x="8" y="10"/>
                    </a:cubicBezTo>
                    <a:cubicBezTo>
                      <a:pt x="16" y="6"/>
                      <a:pt x="9" y="14"/>
                      <a:pt x="16" y="13"/>
                    </a:cubicBezTo>
                    <a:cubicBezTo>
                      <a:pt x="18" y="13"/>
                      <a:pt x="28" y="13"/>
                      <a:pt x="26" y="18"/>
                    </a:cubicBezTo>
                    <a:cubicBezTo>
                      <a:pt x="22" y="26"/>
                      <a:pt x="27" y="24"/>
                      <a:pt x="29" y="30"/>
                    </a:cubicBezTo>
                    <a:cubicBezTo>
                      <a:pt x="30" y="33"/>
                      <a:pt x="39" y="26"/>
                      <a:pt x="42" y="26"/>
                    </a:cubicBezTo>
                    <a:cubicBezTo>
                      <a:pt x="44" y="26"/>
                      <a:pt x="49" y="17"/>
                      <a:pt x="40" y="18"/>
                    </a:cubicBezTo>
                    <a:cubicBezTo>
                      <a:pt x="31" y="18"/>
                      <a:pt x="37" y="16"/>
                      <a:pt x="34" y="8"/>
                    </a:cubicBezTo>
                    <a:cubicBezTo>
                      <a:pt x="33" y="4"/>
                      <a:pt x="26" y="13"/>
                      <a:pt x="24" y="6"/>
                    </a:cubicBezTo>
                    <a:cubicBezTo>
                      <a:pt x="23" y="3"/>
                      <a:pt x="23" y="8"/>
                      <a:pt x="17" y="5"/>
                    </a:cubicBezTo>
                    <a:cubicBezTo>
                      <a:pt x="13" y="2"/>
                      <a:pt x="16" y="4"/>
                      <a:pt x="13" y="2"/>
                    </a:cubicBezTo>
                    <a:cubicBezTo>
                      <a:pt x="11" y="0"/>
                      <a:pt x="7" y="0"/>
                      <a:pt x="7" y="2"/>
                    </a:cubicBezTo>
                    <a:close/>
                  </a:path>
                </a:pathLst>
              </a:custGeom>
              <a:solidFill>
                <a:srgbClr val="F08F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4244" name="Picture 174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27838" y="3579813"/>
                <a:ext cx="231775" cy="4048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245" name="Freeform 175"/>
              <p:cNvSpPr>
                <a:spLocks/>
              </p:cNvSpPr>
              <p:nvPr/>
            </p:nvSpPr>
            <p:spPr bwMode="auto">
              <a:xfrm>
                <a:off x="6291263" y="3130550"/>
                <a:ext cx="25400" cy="46037"/>
              </a:xfrm>
              <a:custGeom>
                <a:avLst/>
                <a:gdLst>
                  <a:gd name="T0" fmla="*/ 0 w 4"/>
                  <a:gd name="T1" fmla="*/ 0 h 7"/>
                  <a:gd name="T2" fmla="*/ 40322500 w 4"/>
                  <a:gd name="T3" fmla="*/ 173013623 h 7"/>
                  <a:gd name="T4" fmla="*/ 40322500 w 4"/>
                  <a:gd name="T5" fmla="*/ 259517146 h 7"/>
                  <a:gd name="T6" fmla="*/ 80645000 w 4"/>
                  <a:gd name="T7" fmla="*/ 302772196 h 7"/>
                  <a:gd name="T8" fmla="*/ 80645000 w 4"/>
                  <a:gd name="T9" fmla="*/ 259517146 h 7"/>
                  <a:gd name="T10" fmla="*/ 80645000 w 4"/>
                  <a:gd name="T11" fmla="*/ 86503523 h 7"/>
                  <a:gd name="T12" fmla="*/ 0 w 4"/>
                  <a:gd name="T13" fmla="*/ 0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" h="7">
                    <a:moveTo>
                      <a:pt x="0" y="0"/>
                    </a:moveTo>
                    <a:cubicBezTo>
                      <a:pt x="0" y="1"/>
                      <a:pt x="1" y="2"/>
                      <a:pt x="1" y="4"/>
                    </a:cubicBezTo>
                    <a:cubicBezTo>
                      <a:pt x="1" y="5"/>
                      <a:pt x="1" y="5"/>
                      <a:pt x="1" y="6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4" y="6"/>
                      <a:pt x="2" y="2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ED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46" name="Freeform 176"/>
              <p:cNvSpPr>
                <a:spLocks/>
              </p:cNvSpPr>
              <p:nvPr/>
            </p:nvSpPr>
            <p:spPr bwMode="auto">
              <a:xfrm>
                <a:off x="6303963" y="3182938"/>
                <a:ext cx="204788" cy="647700"/>
              </a:xfrm>
              <a:custGeom>
                <a:avLst/>
                <a:gdLst>
                  <a:gd name="T0" fmla="*/ 163824000 w 32"/>
                  <a:gd name="T1" fmla="*/ 164496561 h 101"/>
                  <a:gd name="T2" fmla="*/ 40957600 w 32"/>
                  <a:gd name="T3" fmla="*/ 0 h 101"/>
                  <a:gd name="T4" fmla="*/ 40957600 w 32"/>
                  <a:gd name="T5" fmla="*/ 205622305 h 101"/>
                  <a:gd name="T6" fmla="*/ 163824000 w 32"/>
                  <a:gd name="T7" fmla="*/ 328999536 h 101"/>
                  <a:gd name="T8" fmla="*/ 163824000 w 32"/>
                  <a:gd name="T9" fmla="*/ 575747584 h 101"/>
                  <a:gd name="T10" fmla="*/ 286684001 w 32"/>
                  <a:gd name="T11" fmla="*/ 740250558 h 101"/>
                  <a:gd name="T12" fmla="*/ 368599201 w 32"/>
                  <a:gd name="T13" fmla="*/ 1028124350 h 101"/>
                  <a:gd name="T14" fmla="*/ 491465602 w 32"/>
                  <a:gd name="T15" fmla="*/ 1562746191 h 101"/>
                  <a:gd name="T16" fmla="*/ 491465602 w 32"/>
                  <a:gd name="T17" fmla="*/ 1727249165 h 101"/>
                  <a:gd name="T18" fmla="*/ 614325602 w 32"/>
                  <a:gd name="T19" fmla="*/ 1768368496 h 101"/>
                  <a:gd name="T20" fmla="*/ 532416802 w 32"/>
                  <a:gd name="T21" fmla="*/ 1891745727 h 101"/>
                  <a:gd name="T22" fmla="*/ 532416802 w 32"/>
                  <a:gd name="T23" fmla="*/ 2138493775 h 101"/>
                  <a:gd name="T24" fmla="*/ 614325602 w 32"/>
                  <a:gd name="T25" fmla="*/ 2147483646 h 101"/>
                  <a:gd name="T26" fmla="*/ 655283202 w 32"/>
                  <a:gd name="T27" fmla="*/ 2147483646 h 101"/>
                  <a:gd name="T28" fmla="*/ 696240802 w 32"/>
                  <a:gd name="T29" fmla="*/ 2147483646 h 101"/>
                  <a:gd name="T30" fmla="*/ 737192003 w 32"/>
                  <a:gd name="T31" fmla="*/ 2147483646 h 101"/>
                  <a:gd name="T32" fmla="*/ 778149603 w 32"/>
                  <a:gd name="T33" fmla="*/ 2147483646 h 101"/>
                  <a:gd name="T34" fmla="*/ 819107203 w 32"/>
                  <a:gd name="T35" fmla="*/ 2147483646 h 101"/>
                  <a:gd name="T36" fmla="*/ 819107203 w 32"/>
                  <a:gd name="T37" fmla="*/ 2147483646 h 101"/>
                  <a:gd name="T38" fmla="*/ 819107203 w 32"/>
                  <a:gd name="T39" fmla="*/ 2147483646 h 101"/>
                  <a:gd name="T40" fmla="*/ 1023882403 w 32"/>
                  <a:gd name="T41" fmla="*/ 2147483646 h 101"/>
                  <a:gd name="T42" fmla="*/ 1105791204 w 32"/>
                  <a:gd name="T43" fmla="*/ 2147483646 h 101"/>
                  <a:gd name="T44" fmla="*/ 1105791204 w 32"/>
                  <a:gd name="T45" fmla="*/ 2147483646 h 101"/>
                  <a:gd name="T46" fmla="*/ 982924803 w 32"/>
                  <a:gd name="T47" fmla="*/ 2147483646 h 101"/>
                  <a:gd name="T48" fmla="*/ 1023882403 w 32"/>
                  <a:gd name="T49" fmla="*/ 2147483646 h 101"/>
                  <a:gd name="T50" fmla="*/ 941967203 w 32"/>
                  <a:gd name="T51" fmla="*/ 2147483646 h 101"/>
                  <a:gd name="T52" fmla="*/ 941967203 w 32"/>
                  <a:gd name="T53" fmla="*/ 2147483646 h 101"/>
                  <a:gd name="T54" fmla="*/ 860058403 w 32"/>
                  <a:gd name="T55" fmla="*/ 2147483646 h 101"/>
                  <a:gd name="T56" fmla="*/ 819107203 w 32"/>
                  <a:gd name="T57" fmla="*/ 2147483646 h 101"/>
                  <a:gd name="T58" fmla="*/ 778149603 w 32"/>
                  <a:gd name="T59" fmla="*/ 2147483646 h 101"/>
                  <a:gd name="T60" fmla="*/ 696240802 w 32"/>
                  <a:gd name="T61" fmla="*/ 2138493775 h 101"/>
                  <a:gd name="T62" fmla="*/ 655283202 w 32"/>
                  <a:gd name="T63" fmla="*/ 1891745727 h 101"/>
                  <a:gd name="T64" fmla="*/ 491465602 w 32"/>
                  <a:gd name="T65" fmla="*/ 1192620912 h 101"/>
                  <a:gd name="T66" fmla="*/ 450508002 w 32"/>
                  <a:gd name="T67" fmla="*/ 945872863 h 101"/>
                  <a:gd name="T68" fmla="*/ 368599201 w 32"/>
                  <a:gd name="T69" fmla="*/ 575747584 h 101"/>
                  <a:gd name="T70" fmla="*/ 327641601 w 32"/>
                  <a:gd name="T71" fmla="*/ 493496097 h 101"/>
                  <a:gd name="T72" fmla="*/ 286684001 w 32"/>
                  <a:gd name="T73" fmla="*/ 328999536 h 101"/>
                  <a:gd name="T74" fmla="*/ 163824000 w 32"/>
                  <a:gd name="T75" fmla="*/ 164496561 h 101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32" h="101">
                    <a:moveTo>
                      <a:pt x="4" y="4"/>
                    </a:moveTo>
                    <a:cubicBezTo>
                      <a:pt x="2" y="2"/>
                      <a:pt x="1" y="1"/>
                      <a:pt x="1" y="0"/>
                    </a:cubicBezTo>
                    <a:cubicBezTo>
                      <a:pt x="1" y="3"/>
                      <a:pt x="0" y="3"/>
                      <a:pt x="1" y="5"/>
                    </a:cubicBezTo>
                    <a:cubicBezTo>
                      <a:pt x="2" y="6"/>
                      <a:pt x="3" y="7"/>
                      <a:pt x="4" y="8"/>
                    </a:cubicBezTo>
                    <a:cubicBezTo>
                      <a:pt x="4" y="10"/>
                      <a:pt x="4" y="12"/>
                      <a:pt x="4" y="14"/>
                    </a:cubicBezTo>
                    <a:cubicBezTo>
                      <a:pt x="5" y="16"/>
                      <a:pt x="6" y="16"/>
                      <a:pt x="7" y="18"/>
                    </a:cubicBezTo>
                    <a:cubicBezTo>
                      <a:pt x="8" y="21"/>
                      <a:pt x="8" y="23"/>
                      <a:pt x="9" y="25"/>
                    </a:cubicBezTo>
                    <a:cubicBezTo>
                      <a:pt x="11" y="32"/>
                      <a:pt x="13" y="30"/>
                      <a:pt x="12" y="38"/>
                    </a:cubicBezTo>
                    <a:cubicBezTo>
                      <a:pt x="12" y="40"/>
                      <a:pt x="12" y="41"/>
                      <a:pt x="12" y="42"/>
                    </a:cubicBezTo>
                    <a:cubicBezTo>
                      <a:pt x="12" y="42"/>
                      <a:pt x="14" y="42"/>
                      <a:pt x="15" y="43"/>
                    </a:cubicBezTo>
                    <a:cubicBezTo>
                      <a:pt x="16" y="46"/>
                      <a:pt x="9" y="44"/>
                      <a:pt x="13" y="46"/>
                    </a:cubicBezTo>
                    <a:cubicBezTo>
                      <a:pt x="17" y="48"/>
                      <a:pt x="8" y="51"/>
                      <a:pt x="13" y="52"/>
                    </a:cubicBezTo>
                    <a:cubicBezTo>
                      <a:pt x="19" y="54"/>
                      <a:pt x="10" y="53"/>
                      <a:pt x="15" y="58"/>
                    </a:cubicBezTo>
                    <a:cubicBezTo>
                      <a:pt x="17" y="60"/>
                      <a:pt x="10" y="59"/>
                      <a:pt x="16" y="64"/>
                    </a:cubicBezTo>
                    <a:cubicBezTo>
                      <a:pt x="20" y="67"/>
                      <a:pt x="10" y="65"/>
                      <a:pt x="17" y="68"/>
                    </a:cubicBezTo>
                    <a:cubicBezTo>
                      <a:pt x="20" y="69"/>
                      <a:pt x="14" y="75"/>
                      <a:pt x="18" y="74"/>
                    </a:cubicBezTo>
                    <a:cubicBezTo>
                      <a:pt x="22" y="78"/>
                      <a:pt x="10" y="77"/>
                      <a:pt x="19" y="83"/>
                    </a:cubicBezTo>
                    <a:cubicBezTo>
                      <a:pt x="22" y="85"/>
                      <a:pt x="15" y="85"/>
                      <a:pt x="20" y="87"/>
                    </a:cubicBezTo>
                    <a:cubicBezTo>
                      <a:pt x="24" y="89"/>
                      <a:pt x="14" y="87"/>
                      <a:pt x="20" y="93"/>
                    </a:cubicBezTo>
                    <a:cubicBezTo>
                      <a:pt x="23" y="96"/>
                      <a:pt x="16" y="91"/>
                      <a:pt x="20" y="96"/>
                    </a:cubicBezTo>
                    <a:cubicBezTo>
                      <a:pt x="20" y="97"/>
                      <a:pt x="11" y="101"/>
                      <a:pt x="25" y="97"/>
                    </a:cubicBezTo>
                    <a:cubicBezTo>
                      <a:pt x="29" y="95"/>
                      <a:pt x="23" y="94"/>
                      <a:pt x="27" y="92"/>
                    </a:cubicBezTo>
                    <a:cubicBezTo>
                      <a:pt x="32" y="89"/>
                      <a:pt x="20" y="93"/>
                      <a:pt x="27" y="86"/>
                    </a:cubicBezTo>
                    <a:cubicBezTo>
                      <a:pt x="27" y="86"/>
                      <a:pt x="19" y="88"/>
                      <a:pt x="24" y="82"/>
                    </a:cubicBezTo>
                    <a:cubicBezTo>
                      <a:pt x="26" y="78"/>
                      <a:pt x="21" y="85"/>
                      <a:pt x="25" y="75"/>
                    </a:cubicBezTo>
                    <a:cubicBezTo>
                      <a:pt x="25" y="73"/>
                      <a:pt x="19" y="78"/>
                      <a:pt x="23" y="70"/>
                    </a:cubicBezTo>
                    <a:cubicBezTo>
                      <a:pt x="25" y="65"/>
                      <a:pt x="20" y="72"/>
                      <a:pt x="23" y="66"/>
                    </a:cubicBezTo>
                    <a:cubicBezTo>
                      <a:pt x="24" y="63"/>
                      <a:pt x="21" y="68"/>
                      <a:pt x="21" y="62"/>
                    </a:cubicBezTo>
                    <a:cubicBezTo>
                      <a:pt x="21" y="59"/>
                      <a:pt x="18" y="63"/>
                      <a:pt x="20" y="58"/>
                    </a:cubicBezTo>
                    <a:cubicBezTo>
                      <a:pt x="20" y="58"/>
                      <a:pt x="19" y="55"/>
                      <a:pt x="19" y="55"/>
                    </a:cubicBezTo>
                    <a:cubicBezTo>
                      <a:pt x="14" y="55"/>
                      <a:pt x="22" y="51"/>
                      <a:pt x="17" y="52"/>
                    </a:cubicBezTo>
                    <a:cubicBezTo>
                      <a:pt x="16" y="53"/>
                      <a:pt x="18" y="46"/>
                      <a:pt x="16" y="46"/>
                    </a:cubicBezTo>
                    <a:cubicBezTo>
                      <a:pt x="14" y="43"/>
                      <a:pt x="19" y="35"/>
                      <a:pt x="12" y="29"/>
                    </a:cubicBezTo>
                    <a:cubicBezTo>
                      <a:pt x="12" y="29"/>
                      <a:pt x="13" y="23"/>
                      <a:pt x="11" y="23"/>
                    </a:cubicBezTo>
                    <a:cubicBezTo>
                      <a:pt x="10" y="22"/>
                      <a:pt x="7" y="16"/>
                      <a:pt x="9" y="14"/>
                    </a:cubicBezTo>
                    <a:cubicBezTo>
                      <a:pt x="8" y="14"/>
                      <a:pt x="7" y="15"/>
                      <a:pt x="8" y="12"/>
                    </a:cubicBezTo>
                    <a:cubicBezTo>
                      <a:pt x="10" y="8"/>
                      <a:pt x="6" y="14"/>
                      <a:pt x="7" y="8"/>
                    </a:cubicBezTo>
                    <a:cubicBezTo>
                      <a:pt x="7" y="6"/>
                      <a:pt x="3" y="9"/>
                      <a:pt x="4" y="4"/>
                    </a:cubicBezTo>
                    <a:close/>
                  </a:path>
                </a:pathLst>
              </a:custGeom>
              <a:solidFill>
                <a:srgbClr val="FED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47" name="Freeform 177"/>
              <p:cNvSpPr>
                <a:spLocks/>
              </p:cNvSpPr>
              <p:nvPr/>
            </p:nvSpPr>
            <p:spPr bwMode="auto">
              <a:xfrm>
                <a:off x="6156325" y="3016250"/>
                <a:ext cx="44450" cy="50800"/>
              </a:xfrm>
              <a:custGeom>
                <a:avLst/>
                <a:gdLst>
                  <a:gd name="T0" fmla="*/ 80645000 w 7"/>
                  <a:gd name="T1" fmla="*/ 40322500 h 8"/>
                  <a:gd name="T2" fmla="*/ 40322500 w 7"/>
                  <a:gd name="T3" fmla="*/ 161290000 h 8"/>
                  <a:gd name="T4" fmla="*/ 40322500 w 7"/>
                  <a:gd name="T5" fmla="*/ 241935000 h 8"/>
                  <a:gd name="T6" fmla="*/ 120967500 w 7"/>
                  <a:gd name="T7" fmla="*/ 282257500 h 8"/>
                  <a:gd name="T8" fmla="*/ 161290000 w 7"/>
                  <a:gd name="T9" fmla="*/ 201612500 h 8"/>
                  <a:gd name="T10" fmla="*/ 201612500 w 7"/>
                  <a:gd name="T11" fmla="*/ 40322500 h 8"/>
                  <a:gd name="T12" fmla="*/ 161290000 w 7"/>
                  <a:gd name="T13" fmla="*/ 0 h 8"/>
                  <a:gd name="T14" fmla="*/ 80645000 w 7"/>
                  <a:gd name="T15" fmla="*/ 40322500 h 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7" h="8">
                    <a:moveTo>
                      <a:pt x="2" y="1"/>
                    </a:moveTo>
                    <a:cubicBezTo>
                      <a:pt x="2" y="1"/>
                      <a:pt x="0" y="2"/>
                      <a:pt x="1" y="4"/>
                    </a:cubicBezTo>
                    <a:cubicBezTo>
                      <a:pt x="2" y="6"/>
                      <a:pt x="0" y="4"/>
                      <a:pt x="1" y="6"/>
                    </a:cubicBezTo>
                    <a:cubicBezTo>
                      <a:pt x="1" y="6"/>
                      <a:pt x="1" y="8"/>
                      <a:pt x="3" y="7"/>
                    </a:cubicBezTo>
                    <a:cubicBezTo>
                      <a:pt x="3" y="6"/>
                      <a:pt x="5" y="8"/>
                      <a:pt x="4" y="5"/>
                    </a:cubicBezTo>
                    <a:cubicBezTo>
                      <a:pt x="3" y="3"/>
                      <a:pt x="6" y="4"/>
                      <a:pt x="5" y="1"/>
                    </a:cubicBezTo>
                    <a:cubicBezTo>
                      <a:pt x="5" y="1"/>
                      <a:pt x="7" y="0"/>
                      <a:pt x="4" y="0"/>
                    </a:cubicBezTo>
                    <a:cubicBezTo>
                      <a:pt x="3" y="1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FFDF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48" name="Freeform 178"/>
              <p:cNvSpPr>
                <a:spLocks/>
              </p:cNvSpPr>
              <p:nvPr/>
            </p:nvSpPr>
            <p:spPr bwMode="auto">
              <a:xfrm>
                <a:off x="6175375" y="2913063"/>
                <a:ext cx="44450" cy="50800"/>
              </a:xfrm>
              <a:custGeom>
                <a:avLst/>
                <a:gdLst>
                  <a:gd name="T0" fmla="*/ 161290000 w 7"/>
                  <a:gd name="T1" fmla="*/ 0 h 8"/>
                  <a:gd name="T2" fmla="*/ 80645000 w 7"/>
                  <a:gd name="T3" fmla="*/ 120967500 h 8"/>
                  <a:gd name="T4" fmla="*/ 120967500 w 7"/>
                  <a:gd name="T5" fmla="*/ 201612500 h 8"/>
                  <a:gd name="T6" fmla="*/ 120967500 w 7"/>
                  <a:gd name="T7" fmla="*/ 120967500 h 8"/>
                  <a:gd name="T8" fmla="*/ 201612500 w 7"/>
                  <a:gd name="T9" fmla="*/ 80645000 h 8"/>
                  <a:gd name="T10" fmla="*/ 201612500 w 7"/>
                  <a:gd name="T11" fmla="*/ 40322500 h 8"/>
                  <a:gd name="T12" fmla="*/ 161290000 w 7"/>
                  <a:gd name="T13" fmla="*/ 0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" h="8">
                    <a:moveTo>
                      <a:pt x="4" y="0"/>
                    </a:moveTo>
                    <a:cubicBezTo>
                      <a:pt x="1" y="1"/>
                      <a:pt x="2" y="3"/>
                      <a:pt x="2" y="3"/>
                    </a:cubicBezTo>
                    <a:cubicBezTo>
                      <a:pt x="0" y="6"/>
                      <a:pt x="4" y="8"/>
                      <a:pt x="3" y="5"/>
                    </a:cubicBezTo>
                    <a:cubicBezTo>
                      <a:pt x="2" y="4"/>
                      <a:pt x="4" y="4"/>
                      <a:pt x="3" y="3"/>
                    </a:cubicBezTo>
                    <a:cubicBezTo>
                      <a:pt x="3" y="2"/>
                      <a:pt x="4" y="3"/>
                      <a:pt x="5" y="2"/>
                    </a:cubicBezTo>
                    <a:cubicBezTo>
                      <a:pt x="5" y="2"/>
                      <a:pt x="6" y="2"/>
                      <a:pt x="5" y="1"/>
                    </a:cubicBezTo>
                    <a:cubicBezTo>
                      <a:pt x="7" y="0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FFDF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49" name="Freeform 179"/>
              <p:cNvSpPr>
                <a:spLocks/>
              </p:cNvSpPr>
              <p:nvPr/>
            </p:nvSpPr>
            <p:spPr bwMode="auto">
              <a:xfrm>
                <a:off x="6276975" y="2944813"/>
                <a:ext cx="46038" cy="39687"/>
              </a:xfrm>
              <a:custGeom>
                <a:avLst/>
                <a:gdLst>
                  <a:gd name="T0" fmla="*/ 259529360 w 7"/>
                  <a:gd name="T1" fmla="*/ 87503221 h 6"/>
                  <a:gd name="T2" fmla="*/ 216273370 w 7"/>
                  <a:gd name="T3" fmla="*/ 43754918 h 6"/>
                  <a:gd name="T4" fmla="*/ 86511979 w 7"/>
                  <a:gd name="T5" fmla="*/ 131258138 h 6"/>
                  <a:gd name="T6" fmla="*/ 129767968 w 7"/>
                  <a:gd name="T7" fmla="*/ 218761359 h 6"/>
                  <a:gd name="T8" fmla="*/ 216273370 w 7"/>
                  <a:gd name="T9" fmla="*/ 131258138 h 6"/>
                  <a:gd name="T10" fmla="*/ 302785349 w 7"/>
                  <a:gd name="T11" fmla="*/ 87503221 h 6"/>
                  <a:gd name="T12" fmla="*/ 259529360 w 7"/>
                  <a:gd name="T13" fmla="*/ 87503221 h 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" h="6">
                    <a:moveTo>
                      <a:pt x="6" y="2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3" y="2"/>
                      <a:pt x="2" y="3"/>
                    </a:cubicBezTo>
                    <a:cubicBezTo>
                      <a:pt x="0" y="3"/>
                      <a:pt x="3" y="6"/>
                      <a:pt x="3" y="5"/>
                    </a:cubicBezTo>
                    <a:cubicBezTo>
                      <a:pt x="4" y="3"/>
                      <a:pt x="5" y="4"/>
                      <a:pt x="5" y="3"/>
                    </a:cubicBezTo>
                    <a:cubicBezTo>
                      <a:pt x="5" y="2"/>
                      <a:pt x="5" y="3"/>
                      <a:pt x="7" y="2"/>
                    </a:cubicBezTo>
                    <a:cubicBezTo>
                      <a:pt x="6" y="2"/>
                      <a:pt x="6" y="2"/>
                      <a:pt x="6" y="2"/>
                    </a:cubicBezTo>
                    <a:close/>
                  </a:path>
                </a:pathLst>
              </a:custGeom>
              <a:solidFill>
                <a:srgbClr val="FFDF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50" name="Freeform 180"/>
              <p:cNvSpPr>
                <a:spLocks/>
              </p:cNvSpPr>
              <p:nvPr/>
            </p:nvSpPr>
            <p:spPr bwMode="auto">
              <a:xfrm>
                <a:off x="6226175" y="3092450"/>
                <a:ext cx="31750" cy="31750"/>
              </a:xfrm>
              <a:custGeom>
                <a:avLst/>
                <a:gdLst>
                  <a:gd name="T0" fmla="*/ 80645000 w 5"/>
                  <a:gd name="T1" fmla="*/ 40322500 h 5"/>
                  <a:gd name="T2" fmla="*/ 40322500 w 5"/>
                  <a:gd name="T3" fmla="*/ 161290000 h 5"/>
                  <a:gd name="T4" fmla="*/ 80645000 w 5"/>
                  <a:gd name="T5" fmla="*/ 161290000 h 5"/>
                  <a:gd name="T6" fmla="*/ 120967500 w 5"/>
                  <a:gd name="T7" fmla="*/ 80645000 h 5"/>
                  <a:gd name="T8" fmla="*/ 120967500 w 5"/>
                  <a:gd name="T9" fmla="*/ 40322500 h 5"/>
                  <a:gd name="T10" fmla="*/ 80645000 w 5"/>
                  <a:gd name="T11" fmla="*/ 40322500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" h="5">
                    <a:moveTo>
                      <a:pt x="2" y="1"/>
                    </a:moveTo>
                    <a:cubicBezTo>
                      <a:pt x="1" y="1"/>
                      <a:pt x="0" y="4"/>
                      <a:pt x="1" y="4"/>
                    </a:cubicBezTo>
                    <a:cubicBezTo>
                      <a:pt x="1" y="4"/>
                      <a:pt x="2" y="5"/>
                      <a:pt x="2" y="4"/>
                    </a:cubicBezTo>
                    <a:cubicBezTo>
                      <a:pt x="3" y="4"/>
                      <a:pt x="0" y="3"/>
                      <a:pt x="3" y="2"/>
                    </a:cubicBezTo>
                    <a:cubicBezTo>
                      <a:pt x="3" y="2"/>
                      <a:pt x="5" y="0"/>
                      <a:pt x="3" y="1"/>
                    </a:cubicBezTo>
                    <a:lnTo>
                      <a:pt x="2" y="1"/>
                    </a:lnTo>
                    <a:close/>
                  </a:path>
                </a:pathLst>
              </a:custGeom>
              <a:solidFill>
                <a:srgbClr val="FFDF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51" name="Freeform 181"/>
              <p:cNvSpPr>
                <a:spLocks/>
              </p:cNvSpPr>
              <p:nvPr/>
            </p:nvSpPr>
            <p:spPr bwMode="auto">
              <a:xfrm>
                <a:off x="6213475" y="3163888"/>
                <a:ext cx="57150" cy="50800"/>
              </a:xfrm>
              <a:custGeom>
                <a:avLst/>
                <a:gdLst>
                  <a:gd name="T0" fmla="*/ 282257500 w 9"/>
                  <a:gd name="T1" fmla="*/ 0 h 8"/>
                  <a:gd name="T2" fmla="*/ 241935000 w 9"/>
                  <a:gd name="T3" fmla="*/ 0 h 8"/>
                  <a:gd name="T4" fmla="*/ 201612500 w 9"/>
                  <a:gd name="T5" fmla="*/ 201612500 h 8"/>
                  <a:gd name="T6" fmla="*/ 241935000 w 9"/>
                  <a:gd name="T7" fmla="*/ 120967500 h 8"/>
                  <a:gd name="T8" fmla="*/ 322580000 w 9"/>
                  <a:gd name="T9" fmla="*/ 0 h 8"/>
                  <a:gd name="T10" fmla="*/ 282257500 w 9"/>
                  <a:gd name="T11" fmla="*/ 0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9" h="8">
                    <a:moveTo>
                      <a:pt x="7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0" y="2"/>
                      <a:pt x="6" y="8"/>
                      <a:pt x="5" y="5"/>
                    </a:cubicBezTo>
                    <a:cubicBezTo>
                      <a:pt x="5" y="5"/>
                      <a:pt x="3" y="4"/>
                      <a:pt x="6" y="3"/>
                    </a:cubicBezTo>
                    <a:cubicBezTo>
                      <a:pt x="5" y="1"/>
                      <a:pt x="9" y="3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lose/>
                  </a:path>
                </a:pathLst>
              </a:custGeom>
              <a:solidFill>
                <a:srgbClr val="FFDF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52" name="Freeform 182"/>
              <p:cNvSpPr>
                <a:spLocks/>
              </p:cNvSpPr>
              <p:nvPr/>
            </p:nvSpPr>
            <p:spPr bwMode="auto">
              <a:xfrm>
                <a:off x="6329363" y="3016250"/>
                <a:ext cx="44450" cy="50800"/>
              </a:xfrm>
              <a:custGeom>
                <a:avLst/>
                <a:gdLst>
                  <a:gd name="T0" fmla="*/ 201612500 w 7"/>
                  <a:gd name="T1" fmla="*/ 80645000 h 8"/>
                  <a:gd name="T2" fmla="*/ 80645000 w 7"/>
                  <a:gd name="T3" fmla="*/ 282257500 h 8"/>
                  <a:gd name="T4" fmla="*/ 120967500 w 7"/>
                  <a:gd name="T5" fmla="*/ 241935000 h 8"/>
                  <a:gd name="T6" fmla="*/ 161290000 w 7"/>
                  <a:gd name="T7" fmla="*/ 161290000 h 8"/>
                  <a:gd name="T8" fmla="*/ 241935000 w 7"/>
                  <a:gd name="T9" fmla="*/ 120967500 h 8"/>
                  <a:gd name="T10" fmla="*/ 201612500 w 7"/>
                  <a:gd name="T11" fmla="*/ 80645000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7" h="8">
                    <a:moveTo>
                      <a:pt x="5" y="2"/>
                    </a:moveTo>
                    <a:cubicBezTo>
                      <a:pt x="3" y="0"/>
                      <a:pt x="0" y="3"/>
                      <a:pt x="2" y="7"/>
                    </a:cubicBezTo>
                    <a:cubicBezTo>
                      <a:pt x="2" y="8"/>
                      <a:pt x="4" y="7"/>
                      <a:pt x="3" y="6"/>
                    </a:cubicBezTo>
                    <a:cubicBezTo>
                      <a:pt x="3" y="5"/>
                      <a:pt x="4" y="4"/>
                      <a:pt x="4" y="4"/>
                    </a:cubicBezTo>
                    <a:cubicBezTo>
                      <a:pt x="6" y="4"/>
                      <a:pt x="4" y="3"/>
                      <a:pt x="6" y="3"/>
                    </a:cubicBezTo>
                    <a:cubicBezTo>
                      <a:pt x="7" y="3"/>
                      <a:pt x="4" y="1"/>
                      <a:pt x="5" y="2"/>
                    </a:cubicBezTo>
                    <a:close/>
                  </a:path>
                </a:pathLst>
              </a:custGeom>
              <a:solidFill>
                <a:srgbClr val="FFDF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53" name="Freeform 183"/>
              <p:cNvSpPr>
                <a:spLocks/>
              </p:cNvSpPr>
              <p:nvPr/>
            </p:nvSpPr>
            <p:spPr bwMode="auto">
              <a:xfrm>
                <a:off x="6373813" y="3111500"/>
                <a:ext cx="31750" cy="46037"/>
              </a:xfrm>
              <a:custGeom>
                <a:avLst/>
                <a:gdLst>
                  <a:gd name="T0" fmla="*/ 161290000 w 5"/>
                  <a:gd name="T1" fmla="*/ 43255050 h 7"/>
                  <a:gd name="T2" fmla="*/ 120967500 w 5"/>
                  <a:gd name="T3" fmla="*/ 259517146 h 7"/>
                  <a:gd name="T4" fmla="*/ 120967500 w 5"/>
                  <a:gd name="T5" fmla="*/ 129758573 h 7"/>
                  <a:gd name="T6" fmla="*/ 161290000 w 5"/>
                  <a:gd name="T7" fmla="*/ 129758573 h 7"/>
                  <a:gd name="T8" fmla="*/ 201612500 w 5"/>
                  <a:gd name="T9" fmla="*/ 86503523 h 7"/>
                  <a:gd name="T10" fmla="*/ 161290000 w 5"/>
                  <a:gd name="T11" fmla="*/ 43255050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" h="7">
                    <a:moveTo>
                      <a:pt x="4" y="1"/>
                    </a:moveTo>
                    <a:cubicBezTo>
                      <a:pt x="0" y="0"/>
                      <a:pt x="1" y="7"/>
                      <a:pt x="3" y="6"/>
                    </a:cubicBezTo>
                    <a:cubicBezTo>
                      <a:pt x="3" y="4"/>
                      <a:pt x="2" y="5"/>
                      <a:pt x="3" y="3"/>
                    </a:cubicBezTo>
                    <a:cubicBezTo>
                      <a:pt x="3" y="3"/>
                      <a:pt x="2" y="2"/>
                      <a:pt x="4" y="3"/>
                    </a:cubicBezTo>
                    <a:cubicBezTo>
                      <a:pt x="4" y="3"/>
                      <a:pt x="4" y="2"/>
                      <a:pt x="5" y="2"/>
                    </a:cubicBezTo>
                    <a:cubicBezTo>
                      <a:pt x="5" y="2"/>
                      <a:pt x="5" y="1"/>
                      <a:pt x="4" y="1"/>
                    </a:cubicBezTo>
                    <a:close/>
                  </a:path>
                </a:pathLst>
              </a:custGeom>
              <a:solidFill>
                <a:srgbClr val="FFDF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54" name="Freeform 184"/>
              <p:cNvSpPr>
                <a:spLocks/>
              </p:cNvSpPr>
              <p:nvPr/>
            </p:nvSpPr>
            <p:spPr bwMode="auto">
              <a:xfrm>
                <a:off x="5694363" y="3798888"/>
                <a:ext cx="449263" cy="352425"/>
              </a:xfrm>
              <a:custGeom>
                <a:avLst/>
                <a:gdLst>
                  <a:gd name="T0" fmla="*/ 2147483646 w 70"/>
                  <a:gd name="T1" fmla="*/ 0 h 55"/>
                  <a:gd name="T2" fmla="*/ 1194545391 w 70"/>
                  <a:gd name="T3" fmla="*/ 821182289 h 55"/>
                  <a:gd name="T4" fmla="*/ 823826399 w 70"/>
                  <a:gd name="T5" fmla="*/ 1354945970 h 55"/>
                  <a:gd name="T6" fmla="*/ 2141944787 w 70"/>
                  <a:gd name="T7" fmla="*/ 328472915 h 55"/>
                  <a:gd name="T8" fmla="*/ 2147483646 w 70"/>
                  <a:gd name="T9" fmla="*/ 0 h 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0" h="55">
                    <a:moveTo>
                      <a:pt x="70" y="0"/>
                    </a:moveTo>
                    <a:cubicBezTo>
                      <a:pt x="49" y="9"/>
                      <a:pt x="48" y="5"/>
                      <a:pt x="29" y="20"/>
                    </a:cubicBezTo>
                    <a:cubicBezTo>
                      <a:pt x="19" y="27"/>
                      <a:pt x="0" y="55"/>
                      <a:pt x="20" y="33"/>
                    </a:cubicBezTo>
                    <a:cubicBezTo>
                      <a:pt x="27" y="25"/>
                      <a:pt x="41" y="9"/>
                      <a:pt x="52" y="8"/>
                    </a:cubicBezTo>
                    <a:cubicBezTo>
                      <a:pt x="54" y="8"/>
                      <a:pt x="68" y="1"/>
                      <a:pt x="70" y="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55" name="Freeform 185"/>
              <p:cNvSpPr>
                <a:spLocks/>
              </p:cNvSpPr>
              <p:nvPr/>
            </p:nvSpPr>
            <p:spPr bwMode="auto">
              <a:xfrm>
                <a:off x="5757863" y="3887788"/>
                <a:ext cx="282575" cy="307975"/>
              </a:xfrm>
              <a:custGeom>
                <a:avLst/>
                <a:gdLst>
                  <a:gd name="T0" fmla="*/ 1814741605 w 44"/>
                  <a:gd name="T1" fmla="*/ 0 h 48"/>
                  <a:gd name="T2" fmla="*/ 1319811493 w 44"/>
                  <a:gd name="T3" fmla="*/ 370500341 h 48"/>
                  <a:gd name="T4" fmla="*/ 453687007 w 44"/>
                  <a:gd name="T5" fmla="*/ 1193839423 h 48"/>
                  <a:gd name="T6" fmla="*/ 494930113 w 44"/>
                  <a:gd name="T7" fmla="*/ 1317343814 h 48"/>
                  <a:gd name="T8" fmla="*/ 824881380 w 44"/>
                  <a:gd name="T9" fmla="*/ 905671065 h 48"/>
                  <a:gd name="T10" fmla="*/ 1649762760 w 44"/>
                  <a:gd name="T11" fmla="*/ 205836374 h 48"/>
                  <a:gd name="T12" fmla="*/ 1814741605 w 44"/>
                  <a:gd name="T13" fmla="*/ 0 h 4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4" h="48">
                    <a:moveTo>
                      <a:pt x="44" y="0"/>
                    </a:moveTo>
                    <a:cubicBezTo>
                      <a:pt x="42" y="4"/>
                      <a:pt x="36" y="7"/>
                      <a:pt x="32" y="9"/>
                    </a:cubicBezTo>
                    <a:cubicBezTo>
                      <a:pt x="26" y="11"/>
                      <a:pt x="14" y="22"/>
                      <a:pt x="11" y="29"/>
                    </a:cubicBezTo>
                    <a:cubicBezTo>
                      <a:pt x="9" y="33"/>
                      <a:pt x="0" y="48"/>
                      <a:pt x="12" y="32"/>
                    </a:cubicBezTo>
                    <a:cubicBezTo>
                      <a:pt x="15" y="28"/>
                      <a:pt x="17" y="26"/>
                      <a:pt x="20" y="22"/>
                    </a:cubicBezTo>
                    <a:cubicBezTo>
                      <a:pt x="25" y="15"/>
                      <a:pt x="34" y="12"/>
                      <a:pt x="40" y="5"/>
                    </a:cubicBezTo>
                    <a:cubicBezTo>
                      <a:pt x="40" y="4"/>
                      <a:pt x="43" y="1"/>
                      <a:pt x="44" y="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56" name="Freeform 186"/>
              <p:cNvSpPr>
                <a:spLocks/>
              </p:cNvSpPr>
              <p:nvPr/>
            </p:nvSpPr>
            <p:spPr bwMode="auto">
              <a:xfrm>
                <a:off x="5829300" y="3952875"/>
                <a:ext cx="223838" cy="255587"/>
              </a:xfrm>
              <a:custGeom>
                <a:avLst/>
                <a:gdLst>
                  <a:gd name="T0" fmla="*/ 1431527150 w 35"/>
                  <a:gd name="T1" fmla="*/ 0 h 40"/>
                  <a:gd name="T2" fmla="*/ 409009584 w 35"/>
                  <a:gd name="T3" fmla="*/ 1143183144 h 40"/>
                  <a:gd name="T4" fmla="*/ 0 w 35"/>
                  <a:gd name="T5" fmla="*/ 1633117864 h 40"/>
                  <a:gd name="T6" fmla="*/ 409009584 w 35"/>
                  <a:gd name="T7" fmla="*/ 1224836801 h 40"/>
                  <a:gd name="T8" fmla="*/ 981619165 w 35"/>
                  <a:gd name="T9" fmla="*/ 571588377 h 40"/>
                  <a:gd name="T10" fmla="*/ 1431527150 w 35"/>
                  <a:gd name="T11" fmla="*/ 0 h 4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5" h="40">
                    <a:moveTo>
                      <a:pt x="35" y="0"/>
                    </a:moveTo>
                    <a:cubicBezTo>
                      <a:pt x="25" y="6"/>
                      <a:pt x="19" y="19"/>
                      <a:pt x="10" y="28"/>
                    </a:cubicBezTo>
                    <a:cubicBezTo>
                      <a:pt x="6" y="31"/>
                      <a:pt x="0" y="40"/>
                      <a:pt x="0" y="40"/>
                    </a:cubicBezTo>
                    <a:cubicBezTo>
                      <a:pt x="1" y="40"/>
                      <a:pt x="6" y="35"/>
                      <a:pt x="10" y="30"/>
                    </a:cubicBezTo>
                    <a:cubicBezTo>
                      <a:pt x="15" y="23"/>
                      <a:pt x="19" y="24"/>
                      <a:pt x="24" y="14"/>
                    </a:cubicBezTo>
                    <a:cubicBezTo>
                      <a:pt x="27" y="10"/>
                      <a:pt x="32" y="2"/>
                      <a:pt x="35" y="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57" name="Freeform 187"/>
              <p:cNvSpPr>
                <a:spLocks/>
              </p:cNvSpPr>
              <p:nvPr/>
            </p:nvSpPr>
            <p:spPr bwMode="auto">
              <a:xfrm>
                <a:off x="5854700" y="3965575"/>
                <a:ext cx="268288" cy="301625"/>
              </a:xfrm>
              <a:custGeom>
                <a:avLst/>
                <a:gdLst>
                  <a:gd name="T0" fmla="*/ 1713772642 w 42"/>
                  <a:gd name="T1" fmla="*/ 0 h 47"/>
                  <a:gd name="T2" fmla="*/ 979295915 w 42"/>
                  <a:gd name="T3" fmla="*/ 700142218 h 47"/>
                  <a:gd name="T4" fmla="*/ 530456478 w 42"/>
                  <a:gd name="T5" fmla="*/ 1276733702 h 47"/>
                  <a:gd name="T6" fmla="*/ 367235170 w 42"/>
                  <a:gd name="T7" fmla="*/ 1606217301 h 47"/>
                  <a:gd name="T8" fmla="*/ 816080994 w 42"/>
                  <a:gd name="T9" fmla="*/ 1029625816 h 47"/>
                  <a:gd name="T10" fmla="*/ 1591363048 w 42"/>
                  <a:gd name="T11" fmla="*/ 123557152 h 47"/>
                  <a:gd name="T12" fmla="*/ 1713772642 w 42"/>
                  <a:gd name="T13" fmla="*/ 0 h 4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2" h="47">
                    <a:moveTo>
                      <a:pt x="42" y="0"/>
                    </a:moveTo>
                    <a:cubicBezTo>
                      <a:pt x="37" y="4"/>
                      <a:pt x="33" y="12"/>
                      <a:pt x="24" y="17"/>
                    </a:cubicBezTo>
                    <a:cubicBezTo>
                      <a:pt x="19" y="21"/>
                      <a:pt x="16" y="25"/>
                      <a:pt x="13" y="31"/>
                    </a:cubicBezTo>
                    <a:cubicBezTo>
                      <a:pt x="13" y="32"/>
                      <a:pt x="0" y="47"/>
                      <a:pt x="9" y="39"/>
                    </a:cubicBezTo>
                    <a:cubicBezTo>
                      <a:pt x="14" y="34"/>
                      <a:pt x="16" y="31"/>
                      <a:pt x="20" y="25"/>
                    </a:cubicBezTo>
                    <a:cubicBezTo>
                      <a:pt x="24" y="17"/>
                      <a:pt x="32" y="18"/>
                      <a:pt x="39" y="3"/>
                    </a:cubicBezTo>
                    <a:cubicBezTo>
                      <a:pt x="40" y="1"/>
                      <a:pt x="41" y="0"/>
                      <a:pt x="42" y="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58" name="Freeform 188"/>
              <p:cNvSpPr>
                <a:spLocks/>
              </p:cNvSpPr>
              <p:nvPr/>
            </p:nvSpPr>
            <p:spPr bwMode="auto">
              <a:xfrm>
                <a:off x="5918200" y="3946525"/>
                <a:ext cx="263525" cy="320675"/>
              </a:xfrm>
              <a:custGeom>
                <a:avLst/>
                <a:gdLst>
                  <a:gd name="T0" fmla="*/ 1445916683 w 41"/>
                  <a:gd name="T1" fmla="*/ 287934083 h 50"/>
                  <a:gd name="T2" fmla="*/ 1404607532 w 41"/>
                  <a:gd name="T3" fmla="*/ 329063858 h 50"/>
                  <a:gd name="T4" fmla="*/ 619682251 w 41"/>
                  <a:gd name="T5" fmla="*/ 1398521397 h 50"/>
                  <a:gd name="T6" fmla="*/ 784925281 w 41"/>
                  <a:gd name="T7" fmla="*/ 1357391621 h 50"/>
                  <a:gd name="T8" fmla="*/ 1363291954 w 41"/>
                  <a:gd name="T9" fmla="*/ 658127716 h 50"/>
                  <a:gd name="T10" fmla="*/ 1693790869 w 41"/>
                  <a:gd name="T11" fmla="*/ 0 h 50"/>
                  <a:gd name="T12" fmla="*/ 1445916683 w 41"/>
                  <a:gd name="T13" fmla="*/ 287934083 h 5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1" h="50">
                    <a:moveTo>
                      <a:pt x="35" y="7"/>
                    </a:moveTo>
                    <a:cubicBezTo>
                      <a:pt x="34" y="8"/>
                      <a:pt x="34" y="8"/>
                      <a:pt x="34" y="8"/>
                    </a:cubicBezTo>
                    <a:cubicBezTo>
                      <a:pt x="28" y="21"/>
                      <a:pt x="24" y="24"/>
                      <a:pt x="15" y="34"/>
                    </a:cubicBezTo>
                    <a:cubicBezTo>
                      <a:pt x="0" y="50"/>
                      <a:pt x="11" y="42"/>
                      <a:pt x="19" y="33"/>
                    </a:cubicBezTo>
                    <a:cubicBezTo>
                      <a:pt x="25" y="26"/>
                      <a:pt x="29" y="24"/>
                      <a:pt x="33" y="16"/>
                    </a:cubicBezTo>
                    <a:cubicBezTo>
                      <a:pt x="34" y="14"/>
                      <a:pt x="41" y="0"/>
                      <a:pt x="41" y="0"/>
                    </a:cubicBezTo>
                    <a:cubicBezTo>
                      <a:pt x="40" y="0"/>
                      <a:pt x="35" y="6"/>
                      <a:pt x="35" y="7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59" name="Freeform 189"/>
              <p:cNvSpPr>
                <a:spLocks/>
              </p:cNvSpPr>
              <p:nvPr/>
            </p:nvSpPr>
            <p:spPr bwMode="auto">
              <a:xfrm>
                <a:off x="6291263" y="4125913"/>
                <a:ext cx="454025" cy="274637"/>
              </a:xfrm>
              <a:custGeom>
                <a:avLst/>
                <a:gdLst>
                  <a:gd name="T0" fmla="*/ 286246776 w 71"/>
                  <a:gd name="T1" fmla="*/ 530304886 h 43"/>
                  <a:gd name="T2" fmla="*/ 122676276 w 71"/>
                  <a:gd name="T3" fmla="*/ 1182982910 h 43"/>
                  <a:gd name="T4" fmla="*/ 408923052 w 71"/>
                  <a:gd name="T5" fmla="*/ 1182982910 h 43"/>
                  <a:gd name="T6" fmla="*/ 1104092879 w 71"/>
                  <a:gd name="T7" fmla="*/ 1631701447 h 43"/>
                  <a:gd name="T8" fmla="*/ 1758374878 w 71"/>
                  <a:gd name="T9" fmla="*/ 1590908272 h 43"/>
                  <a:gd name="T10" fmla="*/ 2126403706 w 71"/>
                  <a:gd name="T11" fmla="*/ 1223776085 h 43"/>
                  <a:gd name="T12" fmla="*/ 2147483646 w 71"/>
                  <a:gd name="T13" fmla="*/ 693471199 h 43"/>
                  <a:gd name="T14" fmla="*/ 2147483646 w 71"/>
                  <a:gd name="T15" fmla="*/ 489511711 h 43"/>
                  <a:gd name="T16" fmla="*/ 2126403706 w 71"/>
                  <a:gd name="T17" fmla="*/ 856643898 h 43"/>
                  <a:gd name="T18" fmla="*/ 1758374878 w 71"/>
                  <a:gd name="T19" fmla="*/ 652684411 h 43"/>
                  <a:gd name="T20" fmla="*/ 1226775550 w 71"/>
                  <a:gd name="T21" fmla="*/ 734264374 h 43"/>
                  <a:gd name="T22" fmla="*/ 776958275 w 71"/>
                  <a:gd name="T23" fmla="*/ 775057549 h 43"/>
                  <a:gd name="T24" fmla="*/ 531599328 w 71"/>
                  <a:gd name="T25" fmla="*/ 693471199 h 43"/>
                  <a:gd name="T26" fmla="*/ 327140999 w 71"/>
                  <a:gd name="T27" fmla="*/ 448718537 h 43"/>
                  <a:gd name="T28" fmla="*/ 286246776 w 71"/>
                  <a:gd name="T29" fmla="*/ 530304886 h 4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71" h="43">
                    <a:moveTo>
                      <a:pt x="7" y="13"/>
                    </a:moveTo>
                    <a:cubicBezTo>
                      <a:pt x="4" y="16"/>
                      <a:pt x="0" y="25"/>
                      <a:pt x="3" y="29"/>
                    </a:cubicBezTo>
                    <a:cubicBezTo>
                      <a:pt x="5" y="31"/>
                      <a:pt x="10" y="23"/>
                      <a:pt x="10" y="29"/>
                    </a:cubicBezTo>
                    <a:cubicBezTo>
                      <a:pt x="10" y="42"/>
                      <a:pt x="25" y="39"/>
                      <a:pt x="27" y="40"/>
                    </a:cubicBezTo>
                    <a:cubicBezTo>
                      <a:pt x="31" y="43"/>
                      <a:pt x="38" y="42"/>
                      <a:pt x="43" y="39"/>
                    </a:cubicBezTo>
                    <a:cubicBezTo>
                      <a:pt x="46" y="38"/>
                      <a:pt x="48" y="29"/>
                      <a:pt x="52" y="30"/>
                    </a:cubicBezTo>
                    <a:cubicBezTo>
                      <a:pt x="58" y="32"/>
                      <a:pt x="69" y="24"/>
                      <a:pt x="70" y="17"/>
                    </a:cubicBezTo>
                    <a:cubicBezTo>
                      <a:pt x="71" y="12"/>
                      <a:pt x="70" y="0"/>
                      <a:pt x="67" y="12"/>
                    </a:cubicBezTo>
                    <a:cubicBezTo>
                      <a:pt x="65" y="18"/>
                      <a:pt x="59" y="24"/>
                      <a:pt x="52" y="21"/>
                    </a:cubicBezTo>
                    <a:cubicBezTo>
                      <a:pt x="45" y="18"/>
                      <a:pt x="41" y="33"/>
                      <a:pt x="43" y="16"/>
                    </a:cubicBezTo>
                    <a:cubicBezTo>
                      <a:pt x="43" y="9"/>
                      <a:pt x="35" y="9"/>
                      <a:pt x="30" y="18"/>
                    </a:cubicBezTo>
                    <a:cubicBezTo>
                      <a:pt x="27" y="23"/>
                      <a:pt x="20" y="31"/>
                      <a:pt x="19" y="19"/>
                    </a:cubicBezTo>
                    <a:cubicBezTo>
                      <a:pt x="17" y="21"/>
                      <a:pt x="14" y="25"/>
                      <a:pt x="13" y="17"/>
                    </a:cubicBezTo>
                    <a:cubicBezTo>
                      <a:pt x="12" y="14"/>
                      <a:pt x="14" y="9"/>
                      <a:pt x="8" y="11"/>
                    </a:cubicBezTo>
                    <a:cubicBezTo>
                      <a:pt x="7" y="11"/>
                      <a:pt x="7" y="12"/>
                      <a:pt x="7" y="13"/>
                    </a:cubicBezTo>
                    <a:close/>
                  </a:path>
                </a:pathLst>
              </a:custGeom>
              <a:solidFill>
                <a:srgbClr val="E856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60" name="Freeform 190"/>
              <p:cNvSpPr>
                <a:spLocks/>
              </p:cNvSpPr>
              <p:nvPr/>
            </p:nvSpPr>
            <p:spPr bwMode="auto">
              <a:xfrm>
                <a:off x="6361113" y="3990975"/>
                <a:ext cx="103188" cy="563562"/>
              </a:xfrm>
              <a:custGeom>
                <a:avLst/>
                <a:gdLst>
                  <a:gd name="T0" fmla="*/ 374333818 w 16"/>
                  <a:gd name="T1" fmla="*/ 0 h 88"/>
                  <a:gd name="T2" fmla="*/ 124780089 w 16"/>
                  <a:gd name="T3" fmla="*/ 1845569488 h 88"/>
                  <a:gd name="T4" fmla="*/ 374333818 w 16"/>
                  <a:gd name="T5" fmla="*/ 2147483646 h 88"/>
                  <a:gd name="T6" fmla="*/ 207962516 w 16"/>
                  <a:gd name="T7" fmla="*/ 779239739 h 88"/>
                  <a:gd name="T8" fmla="*/ 374333818 w 16"/>
                  <a:gd name="T9" fmla="*/ 0 h 8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88">
                    <a:moveTo>
                      <a:pt x="9" y="0"/>
                    </a:moveTo>
                    <a:cubicBezTo>
                      <a:pt x="5" y="22"/>
                      <a:pt x="1" y="21"/>
                      <a:pt x="3" y="45"/>
                    </a:cubicBezTo>
                    <a:cubicBezTo>
                      <a:pt x="4" y="57"/>
                      <a:pt x="16" y="88"/>
                      <a:pt x="9" y="59"/>
                    </a:cubicBezTo>
                    <a:cubicBezTo>
                      <a:pt x="6" y="49"/>
                      <a:pt x="0" y="28"/>
                      <a:pt x="5" y="19"/>
                    </a:cubicBezTo>
                    <a:cubicBezTo>
                      <a:pt x="6" y="17"/>
                      <a:pt x="8" y="1"/>
                      <a:pt x="9" y="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61" name="Freeform 191"/>
              <p:cNvSpPr>
                <a:spLocks/>
              </p:cNvSpPr>
              <p:nvPr/>
            </p:nvSpPr>
            <p:spPr bwMode="auto">
              <a:xfrm>
                <a:off x="6430963" y="4125913"/>
                <a:ext cx="103188" cy="403225"/>
              </a:xfrm>
              <a:custGeom>
                <a:avLst/>
                <a:gdLst>
                  <a:gd name="T0" fmla="*/ 0 w 16"/>
                  <a:gd name="T1" fmla="*/ 0 h 63"/>
                  <a:gd name="T2" fmla="*/ 41591213 w 16"/>
                  <a:gd name="T3" fmla="*/ 573513958 h 63"/>
                  <a:gd name="T4" fmla="*/ 291151391 w 16"/>
                  <a:gd name="T5" fmla="*/ 1761498013 h 63"/>
                  <a:gd name="T6" fmla="*/ 415931480 w 16"/>
                  <a:gd name="T7" fmla="*/ 1802460553 h 63"/>
                  <a:gd name="T8" fmla="*/ 249560178 w 16"/>
                  <a:gd name="T9" fmla="*/ 1269915535 h 63"/>
                  <a:gd name="T10" fmla="*/ 124780089 w 16"/>
                  <a:gd name="T11" fmla="*/ 245788039 h 63"/>
                  <a:gd name="T12" fmla="*/ 0 w 16"/>
                  <a:gd name="T13" fmla="*/ 0 h 6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6" h="63">
                    <a:moveTo>
                      <a:pt x="0" y="0"/>
                    </a:moveTo>
                    <a:cubicBezTo>
                      <a:pt x="2" y="4"/>
                      <a:pt x="2" y="10"/>
                      <a:pt x="1" y="14"/>
                    </a:cubicBezTo>
                    <a:cubicBezTo>
                      <a:pt x="0" y="20"/>
                      <a:pt x="3" y="37"/>
                      <a:pt x="7" y="43"/>
                    </a:cubicBezTo>
                    <a:cubicBezTo>
                      <a:pt x="9" y="47"/>
                      <a:pt x="16" y="63"/>
                      <a:pt x="10" y="44"/>
                    </a:cubicBezTo>
                    <a:cubicBezTo>
                      <a:pt x="8" y="39"/>
                      <a:pt x="7" y="36"/>
                      <a:pt x="6" y="31"/>
                    </a:cubicBezTo>
                    <a:cubicBezTo>
                      <a:pt x="3" y="24"/>
                      <a:pt x="5" y="14"/>
                      <a:pt x="3" y="6"/>
                    </a:cubicBezTo>
                    <a:cubicBezTo>
                      <a:pt x="2" y="5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62" name="Freeform 192"/>
              <p:cNvSpPr>
                <a:spLocks/>
              </p:cNvSpPr>
              <p:nvPr/>
            </p:nvSpPr>
            <p:spPr bwMode="auto">
              <a:xfrm>
                <a:off x="6489700" y="4144963"/>
                <a:ext cx="95250" cy="333375"/>
              </a:xfrm>
              <a:custGeom>
                <a:avLst/>
                <a:gdLst>
                  <a:gd name="T0" fmla="*/ 0 w 15"/>
                  <a:gd name="T1" fmla="*/ 0 h 52"/>
                  <a:gd name="T2" fmla="*/ 403225000 w 15"/>
                  <a:gd name="T3" fmla="*/ 1520760584 h 52"/>
                  <a:gd name="T4" fmla="*/ 604837500 w 15"/>
                  <a:gd name="T5" fmla="*/ 2137286358 h 52"/>
                  <a:gd name="T6" fmla="*/ 443547500 w 15"/>
                  <a:gd name="T7" fmla="*/ 1561861875 h 52"/>
                  <a:gd name="T8" fmla="*/ 241935000 w 15"/>
                  <a:gd name="T9" fmla="*/ 698728356 h 52"/>
                  <a:gd name="T10" fmla="*/ 0 w 15"/>
                  <a:gd name="T11" fmla="*/ 0 h 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5" h="52">
                    <a:moveTo>
                      <a:pt x="0" y="0"/>
                    </a:moveTo>
                    <a:cubicBezTo>
                      <a:pt x="0" y="12"/>
                      <a:pt x="7" y="25"/>
                      <a:pt x="10" y="37"/>
                    </a:cubicBezTo>
                    <a:cubicBezTo>
                      <a:pt x="11" y="43"/>
                      <a:pt x="14" y="52"/>
                      <a:pt x="15" y="52"/>
                    </a:cubicBezTo>
                    <a:cubicBezTo>
                      <a:pt x="15" y="52"/>
                      <a:pt x="14" y="44"/>
                      <a:pt x="11" y="38"/>
                    </a:cubicBezTo>
                    <a:cubicBezTo>
                      <a:pt x="8" y="30"/>
                      <a:pt x="11" y="28"/>
                      <a:pt x="6" y="17"/>
                    </a:cubicBezTo>
                    <a:cubicBezTo>
                      <a:pt x="4" y="13"/>
                      <a:pt x="0" y="5"/>
                      <a:pt x="0" y="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63" name="Freeform 193"/>
              <p:cNvSpPr>
                <a:spLocks/>
              </p:cNvSpPr>
              <p:nvPr/>
            </p:nvSpPr>
            <p:spPr bwMode="auto">
              <a:xfrm>
                <a:off x="6527800" y="4106863"/>
                <a:ext cx="109538" cy="384175"/>
              </a:xfrm>
              <a:custGeom>
                <a:avLst/>
                <a:gdLst>
                  <a:gd name="T0" fmla="*/ 0 w 17"/>
                  <a:gd name="T1" fmla="*/ 0 h 60"/>
                  <a:gd name="T2" fmla="*/ 207587397 w 17"/>
                  <a:gd name="T3" fmla="*/ 983936204 h 60"/>
                  <a:gd name="T4" fmla="*/ 415174794 w 17"/>
                  <a:gd name="T5" fmla="*/ 1639895808 h 60"/>
                  <a:gd name="T6" fmla="*/ 622762190 w 17"/>
                  <a:gd name="T7" fmla="*/ 1967872408 h 60"/>
                  <a:gd name="T8" fmla="*/ 373659892 w 17"/>
                  <a:gd name="T9" fmla="*/ 1311912805 h 60"/>
                  <a:gd name="T10" fmla="*/ 41514902 w 17"/>
                  <a:gd name="T11" fmla="*/ 122993626 h 60"/>
                  <a:gd name="T12" fmla="*/ 0 w 17"/>
                  <a:gd name="T13" fmla="*/ 0 h 6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7" h="60">
                    <a:moveTo>
                      <a:pt x="0" y="0"/>
                    </a:moveTo>
                    <a:cubicBezTo>
                      <a:pt x="0" y="6"/>
                      <a:pt x="5" y="13"/>
                      <a:pt x="5" y="24"/>
                    </a:cubicBezTo>
                    <a:cubicBezTo>
                      <a:pt x="5" y="30"/>
                      <a:pt x="7" y="35"/>
                      <a:pt x="10" y="40"/>
                    </a:cubicBezTo>
                    <a:cubicBezTo>
                      <a:pt x="11" y="41"/>
                      <a:pt x="17" y="60"/>
                      <a:pt x="15" y="48"/>
                    </a:cubicBezTo>
                    <a:cubicBezTo>
                      <a:pt x="14" y="42"/>
                      <a:pt x="12" y="38"/>
                      <a:pt x="9" y="32"/>
                    </a:cubicBezTo>
                    <a:cubicBezTo>
                      <a:pt x="5" y="24"/>
                      <a:pt x="10" y="18"/>
                      <a:pt x="1" y="3"/>
                    </a:cubicBezTo>
                    <a:cubicBezTo>
                      <a:pt x="0" y="2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64" name="Freeform 194"/>
              <p:cNvSpPr>
                <a:spLocks/>
              </p:cNvSpPr>
              <p:nvPr/>
            </p:nvSpPr>
            <p:spPr bwMode="auto">
              <a:xfrm>
                <a:off x="6559550" y="4098925"/>
                <a:ext cx="109538" cy="328612"/>
              </a:xfrm>
              <a:custGeom>
                <a:avLst/>
                <a:gdLst>
                  <a:gd name="T0" fmla="*/ 207587397 w 17"/>
                  <a:gd name="T1" fmla="*/ 415172267 h 51"/>
                  <a:gd name="T2" fmla="*/ 539725943 w 17"/>
                  <a:gd name="T3" fmla="*/ 1370060748 h 51"/>
                  <a:gd name="T4" fmla="*/ 581247288 w 17"/>
                  <a:gd name="T5" fmla="*/ 1203995708 h 51"/>
                  <a:gd name="T6" fmla="*/ 332138546 w 17"/>
                  <a:gd name="T7" fmla="*/ 498201565 h 51"/>
                  <a:gd name="T8" fmla="*/ 0 w 17"/>
                  <a:gd name="T9" fmla="*/ 0 h 51"/>
                  <a:gd name="T10" fmla="*/ 207587397 w 17"/>
                  <a:gd name="T11" fmla="*/ 415172267 h 5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" h="51">
                    <a:moveTo>
                      <a:pt x="5" y="10"/>
                    </a:moveTo>
                    <a:cubicBezTo>
                      <a:pt x="11" y="20"/>
                      <a:pt x="10" y="22"/>
                      <a:pt x="13" y="33"/>
                    </a:cubicBezTo>
                    <a:cubicBezTo>
                      <a:pt x="17" y="51"/>
                      <a:pt x="17" y="39"/>
                      <a:pt x="14" y="29"/>
                    </a:cubicBezTo>
                    <a:cubicBezTo>
                      <a:pt x="12" y="23"/>
                      <a:pt x="13" y="19"/>
                      <a:pt x="8" y="12"/>
                    </a:cubicBezTo>
                    <a:cubicBezTo>
                      <a:pt x="7" y="11"/>
                      <a:pt x="0" y="0"/>
                      <a:pt x="0" y="0"/>
                    </a:cubicBezTo>
                    <a:cubicBezTo>
                      <a:pt x="0" y="1"/>
                      <a:pt x="4" y="9"/>
                      <a:pt x="5" y="1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65" name="Freeform 195"/>
              <p:cNvSpPr>
                <a:spLocks/>
              </p:cNvSpPr>
              <p:nvPr/>
            </p:nvSpPr>
            <p:spPr bwMode="auto">
              <a:xfrm>
                <a:off x="6637338" y="4010025"/>
                <a:ext cx="160338" cy="390525"/>
              </a:xfrm>
              <a:custGeom>
                <a:avLst/>
                <a:gdLst>
                  <a:gd name="T0" fmla="*/ 123402538 w 25"/>
                  <a:gd name="T1" fmla="*/ 368873270 h 61"/>
                  <a:gd name="T2" fmla="*/ 205668759 w 25"/>
                  <a:gd name="T3" fmla="*/ 409859189 h 61"/>
                  <a:gd name="T4" fmla="*/ 740395989 w 25"/>
                  <a:gd name="T5" fmla="*/ 1639449558 h 61"/>
                  <a:gd name="T6" fmla="*/ 781532307 w 25"/>
                  <a:gd name="T7" fmla="*/ 1434519964 h 61"/>
                  <a:gd name="T8" fmla="*/ 452467422 w 25"/>
                  <a:gd name="T9" fmla="*/ 614795185 h 61"/>
                  <a:gd name="T10" fmla="*/ 0 w 25"/>
                  <a:gd name="T11" fmla="*/ 0 h 61"/>
                  <a:gd name="T12" fmla="*/ 123402538 w 25"/>
                  <a:gd name="T13" fmla="*/ 368873270 h 6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5" h="61">
                    <a:moveTo>
                      <a:pt x="3" y="9"/>
                    </a:moveTo>
                    <a:cubicBezTo>
                      <a:pt x="5" y="10"/>
                      <a:pt x="5" y="10"/>
                      <a:pt x="5" y="10"/>
                    </a:cubicBezTo>
                    <a:cubicBezTo>
                      <a:pt x="12" y="22"/>
                      <a:pt x="14" y="27"/>
                      <a:pt x="18" y="40"/>
                    </a:cubicBezTo>
                    <a:cubicBezTo>
                      <a:pt x="25" y="61"/>
                      <a:pt x="23" y="47"/>
                      <a:pt x="19" y="35"/>
                    </a:cubicBezTo>
                    <a:cubicBezTo>
                      <a:pt x="16" y="27"/>
                      <a:pt x="16" y="23"/>
                      <a:pt x="11" y="15"/>
                    </a:cubicBezTo>
                    <a:cubicBezTo>
                      <a:pt x="9" y="13"/>
                      <a:pt x="1" y="0"/>
                      <a:pt x="0" y="0"/>
                    </a:cubicBezTo>
                    <a:cubicBezTo>
                      <a:pt x="0" y="1"/>
                      <a:pt x="3" y="8"/>
                      <a:pt x="3" y="9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66" name="Freeform 196"/>
              <p:cNvSpPr>
                <a:spLocks/>
              </p:cNvSpPr>
              <p:nvPr/>
            </p:nvSpPr>
            <p:spPr bwMode="auto">
              <a:xfrm>
                <a:off x="6297613" y="4035425"/>
                <a:ext cx="69850" cy="411162"/>
              </a:xfrm>
              <a:custGeom>
                <a:avLst/>
                <a:gdLst>
                  <a:gd name="T0" fmla="*/ 403225000 w 11"/>
                  <a:gd name="T1" fmla="*/ 0 h 64"/>
                  <a:gd name="T2" fmla="*/ 241935000 w 11"/>
                  <a:gd name="T3" fmla="*/ 536547137 h 64"/>
                  <a:gd name="T4" fmla="*/ 40322500 w 11"/>
                  <a:gd name="T5" fmla="*/ 1774735802 h 64"/>
                  <a:gd name="T6" fmla="*/ 161290000 w 11"/>
                  <a:gd name="T7" fmla="*/ 1857282998 h 64"/>
                  <a:gd name="T8" fmla="*/ 161290000 w 11"/>
                  <a:gd name="T9" fmla="*/ 1279465476 h 64"/>
                  <a:gd name="T10" fmla="*/ 403225000 w 11"/>
                  <a:gd name="T11" fmla="*/ 247635163 h 64"/>
                  <a:gd name="T12" fmla="*/ 403225000 w 11"/>
                  <a:gd name="T13" fmla="*/ 0 h 6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1" h="64">
                    <a:moveTo>
                      <a:pt x="10" y="0"/>
                    </a:moveTo>
                    <a:cubicBezTo>
                      <a:pt x="11" y="4"/>
                      <a:pt x="9" y="10"/>
                      <a:pt x="6" y="13"/>
                    </a:cubicBezTo>
                    <a:cubicBezTo>
                      <a:pt x="3" y="18"/>
                      <a:pt x="0" y="35"/>
                      <a:pt x="1" y="43"/>
                    </a:cubicBezTo>
                    <a:cubicBezTo>
                      <a:pt x="2" y="47"/>
                      <a:pt x="3" y="64"/>
                      <a:pt x="4" y="45"/>
                    </a:cubicBezTo>
                    <a:cubicBezTo>
                      <a:pt x="4" y="39"/>
                      <a:pt x="4" y="36"/>
                      <a:pt x="4" y="31"/>
                    </a:cubicBezTo>
                    <a:cubicBezTo>
                      <a:pt x="4" y="23"/>
                      <a:pt x="10" y="15"/>
                      <a:pt x="10" y="6"/>
                    </a:cubicBezTo>
                    <a:cubicBezTo>
                      <a:pt x="10" y="5"/>
                      <a:pt x="11" y="1"/>
                      <a:pt x="10" y="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67" name="Freeform 197"/>
              <p:cNvSpPr>
                <a:spLocks/>
              </p:cNvSpPr>
              <p:nvPr/>
            </p:nvSpPr>
            <p:spPr bwMode="auto">
              <a:xfrm>
                <a:off x="6650038" y="3965575"/>
                <a:ext cx="242888" cy="512762"/>
              </a:xfrm>
              <a:custGeom>
                <a:avLst/>
                <a:gdLst>
                  <a:gd name="T0" fmla="*/ 0 w 38"/>
                  <a:gd name="T1" fmla="*/ 0 h 80"/>
                  <a:gd name="T2" fmla="*/ 1143938562 w 38"/>
                  <a:gd name="T3" fmla="*/ 1478953027 h 80"/>
                  <a:gd name="T4" fmla="*/ 1225651199 w 38"/>
                  <a:gd name="T5" fmla="*/ 2095183989 h 80"/>
                  <a:gd name="T6" fmla="*/ 490256644 w 38"/>
                  <a:gd name="T7" fmla="*/ 616230962 h 80"/>
                  <a:gd name="T8" fmla="*/ 0 w 38"/>
                  <a:gd name="T9" fmla="*/ 0 h 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8" h="80">
                    <a:moveTo>
                      <a:pt x="0" y="0"/>
                    </a:moveTo>
                    <a:cubicBezTo>
                      <a:pt x="15" y="17"/>
                      <a:pt x="17" y="14"/>
                      <a:pt x="28" y="36"/>
                    </a:cubicBezTo>
                    <a:cubicBezTo>
                      <a:pt x="33" y="47"/>
                      <a:pt x="38" y="80"/>
                      <a:pt x="30" y="51"/>
                    </a:cubicBezTo>
                    <a:cubicBezTo>
                      <a:pt x="27" y="41"/>
                      <a:pt x="22" y="20"/>
                      <a:pt x="12" y="15"/>
                    </a:cubicBezTo>
                    <a:cubicBezTo>
                      <a:pt x="11" y="14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68" name="Freeform 198"/>
              <p:cNvSpPr>
                <a:spLocks/>
              </p:cNvSpPr>
              <p:nvPr/>
            </p:nvSpPr>
            <p:spPr bwMode="auto">
              <a:xfrm>
                <a:off x="6688138" y="3824288"/>
                <a:ext cx="565150" cy="95250"/>
              </a:xfrm>
              <a:custGeom>
                <a:avLst/>
                <a:gdLst>
                  <a:gd name="T0" fmla="*/ 0 w 88"/>
                  <a:gd name="T1" fmla="*/ 0 h 15"/>
                  <a:gd name="T2" fmla="*/ 1773498499 w 88"/>
                  <a:gd name="T3" fmla="*/ 564515000 h 15"/>
                  <a:gd name="T4" fmla="*/ 2147483646 w 88"/>
                  <a:gd name="T5" fmla="*/ 443547500 h 15"/>
                  <a:gd name="T6" fmla="*/ 742395169 w 88"/>
                  <a:gd name="T7" fmla="*/ 282257500 h 15"/>
                  <a:gd name="T8" fmla="*/ 0 w 88"/>
                  <a:gd name="T9" fmla="*/ 0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8" h="15">
                    <a:moveTo>
                      <a:pt x="0" y="0"/>
                    </a:moveTo>
                    <a:cubicBezTo>
                      <a:pt x="21" y="8"/>
                      <a:pt x="19" y="12"/>
                      <a:pt x="43" y="14"/>
                    </a:cubicBezTo>
                    <a:cubicBezTo>
                      <a:pt x="55" y="15"/>
                      <a:pt x="88" y="8"/>
                      <a:pt x="58" y="11"/>
                    </a:cubicBezTo>
                    <a:cubicBezTo>
                      <a:pt x="48" y="11"/>
                      <a:pt x="27" y="14"/>
                      <a:pt x="18" y="7"/>
                    </a:cubicBezTo>
                    <a:cubicBezTo>
                      <a:pt x="16" y="6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69" name="Freeform 199"/>
              <p:cNvSpPr>
                <a:spLocks/>
              </p:cNvSpPr>
              <p:nvPr/>
            </p:nvSpPr>
            <p:spPr bwMode="auto">
              <a:xfrm>
                <a:off x="6823075" y="3805238"/>
                <a:ext cx="417513" cy="50800"/>
              </a:xfrm>
              <a:custGeom>
                <a:avLst/>
                <a:gdLst>
                  <a:gd name="T0" fmla="*/ 0 w 65"/>
                  <a:gd name="T1" fmla="*/ 161290000 h 8"/>
                  <a:gd name="T2" fmla="*/ 577619601 w 65"/>
                  <a:gd name="T3" fmla="*/ 241935000 h 8"/>
                  <a:gd name="T4" fmla="*/ 1815372217 w 65"/>
                  <a:gd name="T5" fmla="*/ 201612500 h 8"/>
                  <a:gd name="T6" fmla="*/ 1897892056 w 65"/>
                  <a:gd name="T7" fmla="*/ 80645000 h 8"/>
                  <a:gd name="T8" fmla="*/ 1320272455 w 65"/>
                  <a:gd name="T9" fmla="*/ 201612500 h 8"/>
                  <a:gd name="T10" fmla="*/ 288809800 w 65"/>
                  <a:gd name="T11" fmla="*/ 120967500 h 8"/>
                  <a:gd name="T12" fmla="*/ 0 w 65"/>
                  <a:gd name="T13" fmla="*/ 161290000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5" h="8">
                    <a:moveTo>
                      <a:pt x="0" y="4"/>
                    </a:moveTo>
                    <a:cubicBezTo>
                      <a:pt x="4" y="3"/>
                      <a:pt x="11" y="4"/>
                      <a:pt x="14" y="6"/>
                    </a:cubicBezTo>
                    <a:cubicBezTo>
                      <a:pt x="20" y="8"/>
                      <a:pt x="37" y="8"/>
                      <a:pt x="44" y="5"/>
                    </a:cubicBezTo>
                    <a:cubicBezTo>
                      <a:pt x="48" y="4"/>
                      <a:pt x="65" y="0"/>
                      <a:pt x="46" y="2"/>
                    </a:cubicBezTo>
                    <a:cubicBezTo>
                      <a:pt x="40" y="3"/>
                      <a:pt x="37" y="4"/>
                      <a:pt x="32" y="5"/>
                    </a:cubicBezTo>
                    <a:cubicBezTo>
                      <a:pt x="24" y="6"/>
                      <a:pt x="15" y="2"/>
                      <a:pt x="7" y="3"/>
                    </a:cubicBezTo>
                    <a:cubicBezTo>
                      <a:pt x="6" y="3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70" name="Freeform 200"/>
              <p:cNvSpPr>
                <a:spLocks/>
              </p:cNvSpPr>
              <p:nvPr/>
            </p:nvSpPr>
            <p:spPr bwMode="auto">
              <a:xfrm>
                <a:off x="6854825" y="3740150"/>
                <a:ext cx="346075" cy="58737"/>
              </a:xfrm>
              <a:custGeom>
                <a:avLst/>
                <a:gdLst>
                  <a:gd name="T0" fmla="*/ 0 w 54"/>
                  <a:gd name="T1" fmla="*/ 255558161 h 9"/>
                  <a:gd name="T2" fmla="*/ 1560759797 w 54"/>
                  <a:gd name="T3" fmla="*/ 127779080 h 9"/>
                  <a:gd name="T4" fmla="*/ 2147483646 w 54"/>
                  <a:gd name="T5" fmla="*/ 42590851 h 9"/>
                  <a:gd name="T6" fmla="*/ 1601833773 w 54"/>
                  <a:gd name="T7" fmla="*/ 85188229 h 9"/>
                  <a:gd name="T8" fmla="*/ 739305923 w 54"/>
                  <a:gd name="T9" fmla="*/ 170369932 h 9"/>
                  <a:gd name="T10" fmla="*/ 0 w 54"/>
                  <a:gd name="T11" fmla="*/ 255558161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4" h="9">
                    <a:moveTo>
                      <a:pt x="0" y="6"/>
                    </a:moveTo>
                    <a:cubicBezTo>
                      <a:pt x="12" y="9"/>
                      <a:pt x="26" y="4"/>
                      <a:pt x="38" y="3"/>
                    </a:cubicBezTo>
                    <a:cubicBezTo>
                      <a:pt x="44" y="3"/>
                      <a:pt x="54" y="1"/>
                      <a:pt x="54" y="1"/>
                    </a:cubicBezTo>
                    <a:cubicBezTo>
                      <a:pt x="54" y="0"/>
                      <a:pt x="46" y="1"/>
                      <a:pt x="39" y="2"/>
                    </a:cubicBezTo>
                    <a:cubicBezTo>
                      <a:pt x="31" y="3"/>
                      <a:pt x="29" y="0"/>
                      <a:pt x="18" y="4"/>
                    </a:cubicBezTo>
                    <a:cubicBezTo>
                      <a:pt x="14" y="5"/>
                      <a:pt x="5" y="7"/>
                      <a:pt x="0" y="6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71" name="Freeform 201"/>
              <p:cNvSpPr>
                <a:spLocks/>
              </p:cNvSpPr>
              <p:nvPr/>
            </p:nvSpPr>
            <p:spPr bwMode="auto">
              <a:xfrm>
                <a:off x="6823075" y="3695700"/>
                <a:ext cx="396875" cy="44450"/>
              </a:xfrm>
              <a:custGeom>
                <a:avLst/>
                <a:gdLst>
                  <a:gd name="T0" fmla="*/ 0 w 62"/>
                  <a:gd name="T1" fmla="*/ 241935000 h 7"/>
                  <a:gd name="T2" fmla="*/ 983411442 w 62"/>
                  <a:gd name="T3" fmla="*/ 241935000 h 7"/>
                  <a:gd name="T4" fmla="*/ 1679997480 w 62"/>
                  <a:gd name="T5" fmla="*/ 120967500 h 7"/>
                  <a:gd name="T6" fmla="*/ 2048771169 w 62"/>
                  <a:gd name="T7" fmla="*/ 0 h 7"/>
                  <a:gd name="T8" fmla="*/ 1352191532 w 62"/>
                  <a:gd name="T9" fmla="*/ 120967500 h 7"/>
                  <a:gd name="T10" fmla="*/ 122928831 w 62"/>
                  <a:gd name="T11" fmla="*/ 241935000 h 7"/>
                  <a:gd name="T12" fmla="*/ 0 w 62"/>
                  <a:gd name="T13" fmla="*/ 241935000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2" h="7">
                    <a:moveTo>
                      <a:pt x="0" y="6"/>
                    </a:moveTo>
                    <a:cubicBezTo>
                      <a:pt x="6" y="7"/>
                      <a:pt x="14" y="4"/>
                      <a:pt x="24" y="6"/>
                    </a:cubicBezTo>
                    <a:cubicBezTo>
                      <a:pt x="30" y="7"/>
                      <a:pt x="35" y="6"/>
                      <a:pt x="41" y="3"/>
                    </a:cubicBezTo>
                    <a:cubicBezTo>
                      <a:pt x="42" y="3"/>
                      <a:pt x="62" y="0"/>
                      <a:pt x="50" y="0"/>
                    </a:cubicBezTo>
                    <a:cubicBezTo>
                      <a:pt x="44" y="0"/>
                      <a:pt x="39" y="1"/>
                      <a:pt x="33" y="3"/>
                    </a:cubicBezTo>
                    <a:cubicBezTo>
                      <a:pt x="24" y="6"/>
                      <a:pt x="19" y="0"/>
                      <a:pt x="3" y="6"/>
                    </a:cubicBezTo>
                    <a:cubicBezTo>
                      <a:pt x="2" y="6"/>
                      <a:pt x="0" y="6"/>
                      <a:pt x="0" y="6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72" name="Freeform 202"/>
              <p:cNvSpPr>
                <a:spLocks/>
              </p:cNvSpPr>
              <p:nvPr/>
            </p:nvSpPr>
            <p:spPr bwMode="auto">
              <a:xfrm>
                <a:off x="6823075" y="3638550"/>
                <a:ext cx="339725" cy="63500"/>
              </a:xfrm>
              <a:custGeom>
                <a:avLst/>
                <a:gdLst>
                  <a:gd name="T0" fmla="*/ 410868543 w 53"/>
                  <a:gd name="T1" fmla="*/ 282257500 h 10"/>
                  <a:gd name="T2" fmla="*/ 1438043105 w 53"/>
                  <a:gd name="T3" fmla="*/ 161290000 h 10"/>
                  <a:gd name="T4" fmla="*/ 1273693124 w 53"/>
                  <a:gd name="T5" fmla="*/ 40322500 h 10"/>
                  <a:gd name="T6" fmla="*/ 534131029 w 53"/>
                  <a:gd name="T7" fmla="*/ 161290000 h 10"/>
                  <a:gd name="T8" fmla="*/ 0 w 53"/>
                  <a:gd name="T9" fmla="*/ 403225000 h 10"/>
                  <a:gd name="T10" fmla="*/ 410868543 w 53"/>
                  <a:gd name="T11" fmla="*/ 282257500 h 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3" h="10">
                    <a:moveTo>
                      <a:pt x="10" y="7"/>
                    </a:moveTo>
                    <a:cubicBezTo>
                      <a:pt x="22" y="3"/>
                      <a:pt x="23" y="4"/>
                      <a:pt x="35" y="4"/>
                    </a:cubicBezTo>
                    <a:cubicBezTo>
                      <a:pt x="53" y="2"/>
                      <a:pt x="41" y="0"/>
                      <a:pt x="31" y="1"/>
                    </a:cubicBezTo>
                    <a:cubicBezTo>
                      <a:pt x="24" y="2"/>
                      <a:pt x="21" y="1"/>
                      <a:pt x="13" y="4"/>
                    </a:cubicBezTo>
                    <a:cubicBezTo>
                      <a:pt x="12" y="5"/>
                      <a:pt x="0" y="10"/>
                      <a:pt x="0" y="10"/>
                    </a:cubicBezTo>
                    <a:cubicBezTo>
                      <a:pt x="1" y="10"/>
                      <a:pt x="9" y="8"/>
                      <a:pt x="10" y="7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73" name="Freeform 203"/>
              <p:cNvSpPr>
                <a:spLocks/>
              </p:cNvSpPr>
              <p:nvPr/>
            </p:nvSpPr>
            <p:spPr bwMode="auto">
              <a:xfrm>
                <a:off x="6745288" y="3516313"/>
                <a:ext cx="411163" cy="95250"/>
              </a:xfrm>
              <a:custGeom>
                <a:avLst/>
                <a:gdLst>
                  <a:gd name="T0" fmla="*/ 412730559 w 64"/>
                  <a:gd name="T1" fmla="*/ 524192500 h 15"/>
                  <a:gd name="T2" fmla="*/ 454007469 w 64"/>
                  <a:gd name="T3" fmla="*/ 483870000 h 15"/>
                  <a:gd name="T4" fmla="*/ 1733476057 w 64"/>
                  <a:gd name="T5" fmla="*/ 161290000 h 15"/>
                  <a:gd name="T6" fmla="*/ 1568381264 w 64"/>
                  <a:gd name="T7" fmla="*/ 80645000 h 15"/>
                  <a:gd name="T8" fmla="*/ 701643235 w 64"/>
                  <a:gd name="T9" fmla="*/ 282257500 h 15"/>
                  <a:gd name="T10" fmla="*/ 0 w 64"/>
                  <a:gd name="T11" fmla="*/ 564515000 h 15"/>
                  <a:gd name="T12" fmla="*/ 412730559 w 64"/>
                  <a:gd name="T13" fmla="*/ 524192500 h 1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4" h="15">
                    <a:moveTo>
                      <a:pt x="10" y="13"/>
                    </a:moveTo>
                    <a:cubicBezTo>
                      <a:pt x="11" y="12"/>
                      <a:pt x="11" y="12"/>
                      <a:pt x="11" y="12"/>
                    </a:cubicBezTo>
                    <a:cubicBezTo>
                      <a:pt x="24" y="7"/>
                      <a:pt x="29" y="6"/>
                      <a:pt x="42" y="4"/>
                    </a:cubicBezTo>
                    <a:cubicBezTo>
                      <a:pt x="64" y="1"/>
                      <a:pt x="50" y="0"/>
                      <a:pt x="38" y="2"/>
                    </a:cubicBezTo>
                    <a:cubicBezTo>
                      <a:pt x="30" y="4"/>
                      <a:pt x="26" y="3"/>
                      <a:pt x="17" y="7"/>
                    </a:cubicBezTo>
                    <a:cubicBezTo>
                      <a:pt x="15" y="8"/>
                      <a:pt x="0" y="14"/>
                      <a:pt x="0" y="14"/>
                    </a:cubicBezTo>
                    <a:cubicBezTo>
                      <a:pt x="1" y="15"/>
                      <a:pt x="9" y="13"/>
                      <a:pt x="10" y="13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74" name="Freeform 204"/>
              <p:cNvSpPr>
                <a:spLocks/>
              </p:cNvSpPr>
              <p:nvPr/>
            </p:nvSpPr>
            <p:spPr bwMode="auto">
              <a:xfrm>
                <a:off x="6719888" y="3881438"/>
                <a:ext cx="404813" cy="122237"/>
              </a:xfrm>
              <a:custGeom>
                <a:avLst/>
                <a:gdLst>
                  <a:gd name="T0" fmla="*/ 0 w 63"/>
                  <a:gd name="T1" fmla="*/ 0 h 19"/>
                  <a:gd name="T2" fmla="*/ 536749910 w 63"/>
                  <a:gd name="T3" fmla="*/ 289733858 h 19"/>
                  <a:gd name="T4" fmla="*/ 1692825156 w 63"/>
                  <a:gd name="T5" fmla="*/ 703634773 h 19"/>
                  <a:gd name="T6" fmla="*/ 1816691509 w 63"/>
                  <a:gd name="T7" fmla="*/ 620854590 h 19"/>
                  <a:gd name="T8" fmla="*/ 1238650673 w 63"/>
                  <a:gd name="T9" fmla="*/ 496681099 h 19"/>
                  <a:gd name="T10" fmla="*/ 289017205 w 63"/>
                  <a:gd name="T11" fmla="*/ 82780183 h 19"/>
                  <a:gd name="T12" fmla="*/ 0 w 63"/>
                  <a:gd name="T13" fmla="*/ 0 h 1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" h="19">
                    <a:moveTo>
                      <a:pt x="0" y="0"/>
                    </a:moveTo>
                    <a:cubicBezTo>
                      <a:pt x="4" y="1"/>
                      <a:pt x="10" y="4"/>
                      <a:pt x="13" y="7"/>
                    </a:cubicBezTo>
                    <a:cubicBezTo>
                      <a:pt x="17" y="11"/>
                      <a:pt x="34" y="17"/>
                      <a:pt x="41" y="17"/>
                    </a:cubicBezTo>
                    <a:cubicBezTo>
                      <a:pt x="45" y="17"/>
                      <a:pt x="63" y="19"/>
                      <a:pt x="44" y="15"/>
                    </a:cubicBezTo>
                    <a:cubicBezTo>
                      <a:pt x="38" y="13"/>
                      <a:pt x="35" y="13"/>
                      <a:pt x="30" y="12"/>
                    </a:cubicBezTo>
                    <a:cubicBezTo>
                      <a:pt x="22" y="10"/>
                      <a:pt x="15" y="3"/>
                      <a:pt x="7" y="2"/>
                    </a:cubicBezTo>
                    <a:cubicBezTo>
                      <a:pt x="6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75" name="Freeform 205"/>
              <p:cNvSpPr>
                <a:spLocks/>
              </p:cNvSpPr>
              <p:nvPr/>
            </p:nvSpPr>
            <p:spPr bwMode="auto">
              <a:xfrm>
                <a:off x="6605588" y="3459163"/>
                <a:ext cx="487363" cy="211137"/>
              </a:xfrm>
              <a:custGeom>
                <a:avLst/>
                <a:gdLst>
                  <a:gd name="T0" fmla="*/ 0 w 76"/>
                  <a:gd name="T1" fmla="*/ 1350873720 h 33"/>
                  <a:gd name="T2" fmla="*/ 1480403589 w 76"/>
                  <a:gd name="T3" fmla="*/ 327486283 h 33"/>
                  <a:gd name="T4" fmla="*/ 2056120370 w 76"/>
                  <a:gd name="T5" fmla="*/ 286551298 h 33"/>
                  <a:gd name="T6" fmla="*/ 616834829 w 76"/>
                  <a:gd name="T7" fmla="*/ 900582480 h 33"/>
                  <a:gd name="T8" fmla="*/ 0 w 76"/>
                  <a:gd name="T9" fmla="*/ 1350873720 h 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6" h="33">
                    <a:moveTo>
                      <a:pt x="0" y="33"/>
                    </a:moveTo>
                    <a:cubicBezTo>
                      <a:pt x="18" y="20"/>
                      <a:pt x="16" y="18"/>
                      <a:pt x="36" y="8"/>
                    </a:cubicBezTo>
                    <a:cubicBezTo>
                      <a:pt x="46" y="4"/>
                      <a:pt x="76" y="0"/>
                      <a:pt x="50" y="7"/>
                    </a:cubicBezTo>
                    <a:cubicBezTo>
                      <a:pt x="41" y="9"/>
                      <a:pt x="22" y="14"/>
                      <a:pt x="15" y="22"/>
                    </a:cubicBezTo>
                    <a:cubicBezTo>
                      <a:pt x="14" y="23"/>
                      <a:pt x="2" y="32"/>
                      <a:pt x="0" y="33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76" name="Freeform 206"/>
              <p:cNvSpPr>
                <a:spLocks/>
              </p:cNvSpPr>
              <p:nvPr/>
            </p:nvSpPr>
            <p:spPr bwMode="auto">
              <a:xfrm>
                <a:off x="5694363" y="3541713"/>
                <a:ext cx="512763" cy="147637"/>
              </a:xfrm>
              <a:custGeom>
                <a:avLst/>
                <a:gdLst>
                  <a:gd name="T0" fmla="*/ 2147483646 w 80"/>
                  <a:gd name="T1" fmla="*/ 906478342 h 23"/>
                  <a:gd name="T2" fmla="*/ 1602204908 w 80"/>
                  <a:gd name="T3" fmla="*/ 659256976 h 23"/>
                  <a:gd name="T4" fmla="*/ 1068136605 w 80"/>
                  <a:gd name="T5" fmla="*/ 412035610 h 23"/>
                  <a:gd name="T6" fmla="*/ 2147483646 w 80"/>
                  <a:gd name="T7" fmla="*/ 782867659 h 23"/>
                  <a:gd name="T8" fmla="*/ 2147483646 w 80"/>
                  <a:gd name="T9" fmla="*/ 906478342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0" h="23">
                    <a:moveTo>
                      <a:pt x="78" y="22"/>
                    </a:moveTo>
                    <a:cubicBezTo>
                      <a:pt x="57" y="23"/>
                      <a:pt x="61" y="20"/>
                      <a:pt x="39" y="16"/>
                    </a:cubicBezTo>
                    <a:cubicBezTo>
                      <a:pt x="28" y="14"/>
                      <a:pt x="0" y="0"/>
                      <a:pt x="26" y="10"/>
                    </a:cubicBezTo>
                    <a:cubicBezTo>
                      <a:pt x="35" y="13"/>
                      <a:pt x="52" y="19"/>
                      <a:pt x="62" y="19"/>
                    </a:cubicBezTo>
                    <a:cubicBezTo>
                      <a:pt x="64" y="19"/>
                      <a:pt x="80" y="21"/>
                      <a:pt x="78" y="22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77" name="Freeform 207"/>
              <p:cNvSpPr>
                <a:spLocks/>
              </p:cNvSpPr>
              <p:nvPr/>
            </p:nvSpPr>
            <p:spPr bwMode="auto">
              <a:xfrm>
                <a:off x="5719763" y="3478213"/>
                <a:ext cx="371475" cy="127000"/>
              </a:xfrm>
              <a:custGeom>
                <a:avLst/>
                <a:gdLst>
                  <a:gd name="T0" fmla="*/ 2147483646 w 58"/>
                  <a:gd name="T1" fmla="*/ 806450000 h 20"/>
                  <a:gd name="T2" fmla="*/ 1845929727 w 58"/>
                  <a:gd name="T3" fmla="*/ 725805000 h 20"/>
                  <a:gd name="T4" fmla="*/ 738370610 w 58"/>
                  <a:gd name="T5" fmla="*/ 443547500 h 20"/>
                  <a:gd name="T6" fmla="*/ 697354646 w 58"/>
                  <a:gd name="T7" fmla="*/ 282257500 h 20"/>
                  <a:gd name="T8" fmla="*/ 1189603854 w 58"/>
                  <a:gd name="T9" fmla="*/ 524192500 h 20"/>
                  <a:gd name="T10" fmla="*/ 2133079902 w 58"/>
                  <a:gd name="T11" fmla="*/ 725805000 h 20"/>
                  <a:gd name="T12" fmla="*/ 2147483646 w 58"/>
                  <a:gd name="T13" fmla="*/ 806450000 h 2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8" h="20">
                    <a:moveTo>
                      <a:pt x="58" y="20"/>
                    </a:moveTo>
                    <a:cubicBezTo>
                      <a:pt x="54" y="18"/>
                      <a:pt x="48" y="17"/>
                      <a:pt x="45" y="18"/>
                    </a:cubicBezTo>
                    <a:cubicBezTo>
                      <a:pt x="39" y="19"/>
                      <a:pt x="23" y="15"/>
                      <a:pt x="18" y="11"/>
                    </a:cubicBezTo>
                    <a:cubicBezTo>
                      <a:pt x="15" y="8"/>
                      <a:pt x="0" y="0"/>
                      <a:pt x="17" y="7"/>
                    </a:cubicBezTo>
                    <a:cubicBezTo>
                      <a:pt x="22" y="10"/>
                      <a:pt x="24" y="11"/>
                      <a:pt x="29" y="13"/>
                    </a:cubicBezTo>
                    <a:cubicBezTo>
                      <a:pt x="36" y="16"/>
                      <a:pt x="45" y="14"/>
                      <a:pt x="52" y="18"/>
                    </a:cubicBezTo>
                    <a:cubicBezTo>
                      <a:pt x="53" y="18"/>
                      <a:pt x="57" y="20"/>
                      <a:pt x="58" y="2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78" name="Freeform 208"/>
              <p:cNvSpPr>
                <a:spLocks/>
              </p:cNvSpPr>
              <p:nvPr/>
            </p:nvSpPr>
            <p:spPr bwMode="auto">
              <a:xfrm>
                <a:off x="5770563" y="3438525"/>
                <a:ext cx="398463" cy="147637"/>
              </a:xfrm>
              <a:custGeom>
                <a:avLst/>
                <a:gdLst>
                  <a:gd name="T0" fmla="*/ 2147483646 w 62"/>
                  <a:gd name="T1" fmla="*/ 947681903 h 23"/>
                  <a:gd name="T2" fmla="*/ 578259789 w 62"/>
                  <a:gd name="T3" fmla="*/ 247221366 h 23"/>
                  <a:gd name="T4" fmla="*/ 0 w 62"/>
                  <a:gd name="T5" fmla="*/ 0 h 23"/>
                  <a:gd name="T6" fmla="*/ 536954600 w 62"/>
                  <a:gd name="T7" fmla="*/ 164814244 h 23"/>
                  <a:gd name="T8" fmla="*/ 1321727478 w 62"/>
                  <a:gd name="T9" fmla="*/ 453239171 h 23"/>
                  <a:gd name="T10" fmla="*/ 2147483646 w 62"/>
                  <a:gd name="T11" fmla="*/ 947681903 h 2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62" h="23">
                    <a:moveTo>
                      <a:pt x="58" y="23"/>
                    </a:moveTo>
                    <a:cubicBezTo>
                      <a:pt x="47" y="22"/>
                      <a:pt x="25" y="9"/>
                      <a:pt x="14" y="6"/>
                    </a:cubicBezTo>
                    <a:cubicBezTo>
                      <a:pt x="9" y="5"/>
                      <a:pt x="0" y="1"/>
                      <a:pt x="0" y="0"/>
                    </a:cubicBezTo>
                    <a:cubicBezTo>
                      <a:pt x="1" y="0"/>
                      <a:pt x="8" y="2"/>
                      <a:pt x="13" y="4"/>
                    </a:cubicBezTo>
                    <a:cubicBezTo>
                      <a:pt x="20" y="8"/>
                      <a:pt x="22" y="5"/>
                      <a:pt x="32" y="11"/>
                    </a:cubicBezTo>
                    <a:cubicBezTo>
                      <a:pt x="35" y="13"/>
                      <a:pt x="62" y="23"/>
                      <a:pt x="58" y="23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79" name="Freeform 209"/>
              <p:cNvSpPr>
                <a:spLocks/>
              </p:cNvSpPr>
              <p:nvPr/>
            </p:nvSpPr>
            <p:spPr bwMode="auto">
              <a:xfrm>
                <a:off x="5764213" y="3387725"/>
                <a:ext cx="474663" cy="211137"/>
              </a:xfrm>
              <a:custGeom>
                <a:avLst/>
                <a:gdLst>
                  <a:gd name="T0" fmla="*/ 2147483646 w 74"/>
                  <a:gd name="T1" fmla="*/ 1350873720 h 33"/>
                  <a:gd name="T2" fmla="*/ 1357754268 w 74"/>
                  <a:gd name="T3" fmla="*/ 573096197 h 33"/>
                  <a:gd name="T4" fmla="*/ 740596153 w 74"/>
                  <a:gd name="T5" fmla="*/ 327486283 h 33"/>
                  <a:gd name="T6" fmla="*/ 452584756 w 74"/>
                  <a:gd name="T7" fmla="*/ 122804957 h 33"/>
                  <a:gd name="T8" fmla="*/ 1069742872 w 74"/>
                  <a:gd name="T9" fmla="*/ 409356254 h 33"/>
                  <a:gd name="T10" fmla="*/ 2139492158 w 74"/>
                  <a:gd name="T11" fmla="*/ 818712509 h 33"/>
                  <a:gd name="T12" fmla="*/ 2147483646 w 74"/>
                  <a:gd name="T13" fmla="*/ 1350873720 h 3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4" h="33">
                    <a:moveTo>
                      <a:pt x="73" y="33"/>
                    </a:moveTo>
                    <a:cubicBezTo>
                      <a:pt x="68" y="32"/>
                      <a:pt x="42" y="15"/>
                      <a:pt x="33" y="14"/>
                    </a:cubicBezTo>
                    <a:cubicBezTo>
                      <a:pt x="27" y="14"/>
                      <a:pt x="23" y="12"/>
                      <a:pt x="18" y="8"/>
                    </a:cubicBezTo>
                    <a:cubicBezTo>
                      <a:pt x="17" y="7"/>
                      <a:pt x="0" y="0"/>
                      <a:pt x="11" y="3"/>
                    </a:cubicBezTo>
                    <a:cubicBezTo>
                      <a:pt x="17" y="5"/>
                      <a:pt x="21" y="7"/>
                      <a:pt x="26" y="10"/>
                    </a:cubicBezTo>
                    <a:cubicBezTo>
                      <a:pt x="33" y="15"/>
                      <a:pt x="39" y="10"/>
                      <a:pt x="52" y="20"/>
                    </a:cubicBezTo>
                    <a:cubicBezTo>
                      <a:pt x="53" y="21"/>
                      <a:pt x="74" y="33"/>
                      <a:pt x="73" y="33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80" name="Freeform 210"/>
              <p:cNvSpPr>
                <a:spLocks/>
              </p:cNvSpPr>
              <p:nvPr/>
            </p:nvSpPr>
            <p:spPr bwMode="auto">
              <a:xfrm>
                <a:off x="5829300" y="3368675"/>
                <a:ext cx="377825" cy="179387"/>
              </a:xfrm>
              <a:custGeom>
                <a:avLst/>
                <a:gdLst>
                  <a:gd name="T0" fmla="*/ 1517325989 w 59"/>
                  <a:gd name="T1" fmla="*/ 574640628 h 28"/>
                  <a:gd name="T2" fmla="*/ 656141141 w 59"/>
                  <a:gd name="T3" fmla="*/ 205225135 h 28"/>
                  <a:gd name="T4" fmla="*/ 820174825 w 59"/>
                  <a:gd name="T5" fmla="*/ 164183952 h 28"/>
                  <a:gd name="T6" fmla="*/ 1435305944 w 59"/>
                  <a:gd name="T7" fmla="*/ 451497859 h 28"/>
                  <a:gd name="T8" fmla="*/ 2147483646 w 59"/>
                  <a:gd name="T9" fmla="*/ 1149274849 h 28"/>
                  <a:gd name="T10" fmla="*/ 1517325989 w 59"/>
                  <a:gd name="T11" fmla="*/ 574640628 h 2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9" h="28">
                    <a:moveTo>
                      <a:pt x="37" y="14"/>
                    </a:moveTo>
                    <a:cubicBezTo>
                      <a:pt x="28" y="8"/>
                      <a:pt x="26" y="8"/>
                      <a:pt x="16" y="5"/>
                    </a:cubicBezTo>
                    <a:cubicBezTo>
                      <a:pt x="0" y="0"/>
                      <a:pt x="11" y="0"/>
                      <a:pt x="20" y="4"/>
                    </a:cubicBezTo>
                    <a:cubicBezTo>
                      <a:pt x="26" y="6"/>
                      <a:pt x="29" y="6"/>
                      <a:pt x="35" y="11"/>
                    </a:cubicBezTo>
                    <a:cubicBezTo>
                      <a:pt x="36" y="12"/>
                      <a:pt x="59" y="28"/>
                      <a:pt x="59" y="28"/>
                    </a:cubicBezTo>
                    <a:cubicBezTo>
                      <a:pt x="59" y="28"/>
                      <a:pt x="38" y="15"/>
                      <a:pt x="37" y="14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81" name="Freeform 211"/>
              <p:cNvSpPr>
                <a:spLocks/>
              </p:cNvSpPr>
              <p:nvPr/>
            </p:nvSpPr>
            <p:spPr bwMode="auto">
              <a:xfrm>
                <a:off x="5867400" y="3252788"/>
                <a:ext cx="346075" cy="173037"/>
              </a:xfrm>
              <a:custGeom>
                <a:avLst/>
                <a:gdLst>
                  <a:gd name="T0" fmla="*/ 1889345192 w 54"/>
                  <a:gd name="T1" fmla="*/ 944666662 h 27"/>
                  <a:gd name="T2" fmla="*/ 1848271217 w 54"/>
                  <a:gd name="T3" fmla="*/ 903592805 h 27"/>
                  <a:gd name="T4" fmla="*/ 739305923 w 54"/>
                  <a:gd name="T5" fmla="*/ 328578037 h 27"/>
                  <a:gd name="T6" fmla="*/ 944669392 w 54"/>
                  <a:gd name="T7" fmla="*/ 287504180 h 27"/>
                  <a:gd name="T8" fmla="*/ 1683981724 w 54"/>
                  <a:gd name="T9" fmla="*/ 657156073 h 27"/>
                  <a:gd name="T10" fmla="*/ 2147483646 w 54"/>
                  <a:gd name="T11" fmla="*/ 1108955680 h 27"/>
                  <a:gd name="T12" fmla="*/ 1889345192 w 54"/>
                  <a:gd name="T13" fmla="*/ 944666662 h 2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4" h="27">
                    <a:moveTo>
                      <a:pt x="46" y="23"/>
                    </a:moveTo>
                    <a:cubicBezTo>
                      <a:pt x="45" y="22"/>
                      <a:pt x="45" y="22"/>
                      <a:pt x="45" y="22"/>
                    </a:cubicBezTo>
                    <a:cubicBezTo>
                      <a:pt x="34" y="14"/>
                      <a:pt x="30" y="13"/>
                      <a:pt x="18" y="8"/>
                    </a:cubicBezTo>
                    <a:cubicBezTo>
                      <a:pt x="0" y="0"/>
                      <a:pt x="12" y="2"/>
                      <a:pt x="23" y="7"/>
                    </a:cubicBezTo>
                    <a:cubicBezTo>
                      <a:pt x="30" y="10"/>
                      <a:pt x="34" y="11"/>
                      <a:pt x="41" y="16"/>
                    </a:cubicBezTo>
                    <a:cubicBezTo>
                      <a:pt x="42" y="18"/>
                      <a:pt x="54" y="27"/>
                      <a:pt x="54" y="27"/>
                    </a:cubicBezTo>
                    <a:cubicBezTo>
                      <a:pt x="53" y="27"/>
                      <a:pt x="46" y="24"/>
                      <a:pt x="46" y="23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82" name="Freeform 212"/>
              <p:cNvSpPr>
                <a:spLocks/>
              </p:cNvSpPr>
              <p:nvPr/>
            </p:nvSpPr>
            <p:spPr bwMode="auto">
              <a:xfrm>
                <a:off x="5776913" y="3689350"/>
                <a:ext cx="411163" cy="38100"/>
              </a:xfrm>
              <a:custGeom>
                <a:avLst/>
                <a:gdLst>
                  <a:gd name="T0" fmla="*/ 2147483646 w 64"/>
                  <a:gd name="T1" fmla="*/ 241935000 h 6"/>
                  <a:gd name="T2" fmla="*/ 825461118 w 64"/>
                  <a:gd name="T3" fmla="*/ 120967500 h 6"/>
                  <a:gd name="T4" fmla="*/ 784190632 w 64"/>
                  <a:gd name="T5" fmla="*/ 40322500 h 6"/>
                  <a:gd name="T6" fmla="*/ 1279468587 w 64"/>
                  <a:gd name="T7" fmla="*/ 80645000 h 6"/>
                  <a:gd name="T8" fmla="*/ 2063659219 w 64"/>
                  <a:gd name="T9" fmla="*/ 120967500 h 6"/>
                  <a:gd name="T10" fmla="*/ 2147483646 w 64"/>
                  <a:gd name="T11" fmla="*/ 241935000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64" h="6">
                    <a:moveTo>
                      <a:pt x="63" y="6"/>
                    </a:moveTo>
                    <a:cubicBezTo>
                      <a:pt x="47" y="3"/>
                      <a:pt x="25" y="5"/>
                      <a:pt x="20" y="3"/>
                    </a:cubicBezTo>
                    <a:cubicBezTo>
                      <a:pt x="17" y="2"/>
                      <a:pt x="0" y="0"/>
                      <a:pt x="19" y="1"/>
                    </a:cubicBezTo>
                    <a:cubicBezTo>
                      <a:pt x="24" y="1"/>
                      <a:pt x="26" y="1"/>
                      <a:pt x="31" y="2"/>
                    </a:cubicBezTo>
                    <a:cubicBezTo>
                      <a:pt x="39" y="2"/>
                      <a:pt x="42" y="2"/>
                      <a:pt x="50" y="3"/>
                    </a:cubicBezTo>
                    <a:cubicBezTo>
                      <a:pt x="51" y="3"/>
                      <a:pt x="64" y="6"/>
                      <a:pt x="63" y="6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83" name="Freeform 213"/>
              <p:cNvSpPr>
                <a:spLocks/>
              </p:cNvSpPr>
              <p:nvPr/>
            </p:nvSpPr>
            <p:spPr bwMode="auto">
              <a:xfrm>
                <a:off x="5937250" y="3208338"/>
                <a:ext cx="385763" cy="307975"/>
              </a:xfrm>
              <a:custGeom>
                <a:avLst/>
                <a:gdLst>
                  <a:gd name="T0" fmla="*/ 2147483646 w 60"/>
                  <a:gd name="T1" fmla="*/ 1976012513 h 48"/>
                  <a:gd name="T2" fmla="*/ 1405456767 w 60"/>
                  <a:gd name="T3" fmla="*/ 699834691 h 48"/>
                  <a:gd name="T4" fmla="*/ 909410555 w 60"/>
                  <a:gd name="T5" fmla="*/ 494004732 h 48"/>
                  <a:gd name="T6" fmla="*/ 2066847431 w 60"/>
                  <a:gd name="T7" fmla="*/ 1399675797 h 48"/>
                  <a:gd name="T8" fmla="*/ 2147483646 w 60"/>
                  <a:gd name="T9" fmla="*/ 1976012513 h 4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0" h="48">
                    <a:moveTo>
                      <a:pt x="60" y="48"/>
                    </a:moveTo>
                    <a:cubicBezTo>
                      <a:pt x="48" y="32"/>
                      <a:pt x="50" y="30"/>
                      <a:pt x="34" y="17"/>
                    </a:cubicBezTo>
                    <a:cubicBezTo>
                      <a:pt x="26" y="11"/>
                      <a:pt x="0" y="0"/>
                      <a:pt x="22" y="12"/>
                    </a:cubicBezTo>
                    <a:cubicBezTo>
                      <a:pt x="30" y="17"/>
                      <a:pt x="46" y="25"/>
                      <a:pt x="50" y="34"/>
                    </a:cubicBezTo>
                    <a:cubicBezTo>
                      <a:pt x="50" y="36"/>
                      <a:pt x="59" y="47"/>
                      <a:pt x="60" y="48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84" name="Freeform 214"/>
              <p:cNvSpPr>
                <a:spLocks/>
              </p:cNvSpPr>
              <p:nvPr/>
            </p:nvSpPr>
            <p:spPr bwMode="auto">
              <a:xfrm>
                <a:off x="6559550" y="3092450"/>
                <a:ext cx="354013" cy="487362"/>
              </a:xfrm>
              <a:custGeom>
                <a:avLst/>
                <a:gdLst>
                  <a:gd name="T0" fmla="*/ 41432394 w 55"/>
                  <a:gd name="T1" fmla="*/ 2147483646 h 76"/>
                  <a:gd name="T2" fmla="*/ 1491476079 w 55"/>
                  <a:gd name="T3" fmla="*/ 1644885226 h 76"/>
                  <a:gd name="T4" fmla="*/ 1698625177 w 55"/>
                  <a:gd name="T5" fmla="*/ 1069176038 h 76"/>
                  <a:gd name="T6" fmla="*/ 704305645 w 55"/>
                  <a:gd name="T7" fmla="*/ 2147483646 h 76"/>
                  <a:gd name="T8" fmla="*/ 41432394 w 55"/>
                  <a:gd name="T9" fmla="*/ 2147483646 h 7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5" h="76">
                    <a:moveTo>
                      <a:pt x="1" y="75"/>
                    </a:moveTo>
                    <a:cubicBezTo>
                      <a:pt x="20" y="61"/>
                      <a:pt x="21" y="59"/>
                      <a:pt x="36" y="40"/>
                    </a:cubicBezTo>
                    <a:cubicBezTo>
                      <a:pt x="43" y="31"/>
                      <a:pt x="55" y="0"/>
                      <a:pt x="41" y="26"/>
                    </a:cubicBezTo>
                    <a:cubicBezTo>
                      <a:pt x="36" y="35"/>
                      <a:pt x="25" y="52"/>
                      <a:pt x="17" y="59"/>
                    </a:cubicBezTo>
                    <a:cubicBezTo>
                      <a:pt x="13" y="63"/>
                      <a:pt x="0" y="76"/>
                      <a:pt x="1" y="75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85" name="Freeform 215"/>
              <p:cNvSpPr>
                <a:spLocks/>
              </p:cNvSpPr>
              <p:nvPr/>
            </p:nvSpPr>
            <p:spPr bwMode="auto">
              <a:xfrm>
                <a:off x="6643688" y="3060700"/>
                <a:ext cx="198438" cy="365125"/>
              </a:xfrm>
              <a:custGeom>
                <a:avLst/>
                <a:gdLst>
                  <a:gd name="T0" fmla="*/ 0 w 31"/>
                  <a:gd name="T1" fmla="*/ 2147483646 h 57"/>
                  <a:gd name="T2" fmla="*/ 368781020 w 31"/>
                  <a:gd name="T3" fmla="*/ 1887516890 h 57"/>
                  <a:gd name="T4" fmla="*/ 1024394567 w 31"/>
                  <a:gd name="T5" fmla="*/ 861695000 h 57"/>
                  <a:gd name="T6" fmla="*/ 942439673 w 31"/>
                  <a:gd name="T7" fmla="*/ 738596629 h 57"/>
                  <a:gd name="T8" fmla="*/ 696587793 w 31"/>
                  <a:gd name="T9" fmla="*/ 1230990112 h 57"/>
                  <a:gd name="T10" fmla="*/ 122929140 w 31"/>
                  <a:gd name="T11" fmla="*/ 2092685112 h 57"/>
                  <a:gd name="T12" fmla="*/ 0 w 31"/>
                  <a:gd name="T13" fmla="*/ 2147483646 h 5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1" h="57">
                    <a:moveTo>
                      <a:pt x="0" y="57"/>
                    </a:moveTo>
                    <a:cubicBezTo>
                      <a:pt x="1" y="53"/>
                      <a:pt x="5" y="48"/>
                      <a:pt x="9" y="46"/>
                    </a:cubicBezTo>
                    <a:cubicBezTo>
                      <a:pt x="14" y="42"/>
                      <a:pt x="23" y="28"/>
                      <a:pt x="25" y="21"/>
                    </a:cubicBezTo>
                    <a:cubicBezTo>
                      <a:pt x="25" y="17"/>
                      <a:pt x="31" y="0"/>
                      <a:pt x="23" y="18"/>
                    </a:cubicBezTo>
                    <a:cubicBezTo>
                      <a:pt x="21" y="23"/>
                      <a:pt x="20" y="25"/>
                      <a:pt x="17" y="30"/>
                    </a:cubicBezTo>
                    <a:cubicBezTo>
                      <a:pt x="14" y="38"/>
                      <a:pt x="6" y="43"/>
                      <a:pt x="3" y="51"/>
                    </a:cubicBezTo>
                    <a:cubicBezTo>
                      <a:pt x="2" y="52"/>
                      <a:pt x="0" y="56"/>
                      <a:pt x="0" y="57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86" name="Freeform 216"/>
              <p:cNvSpPr>
                <a:spLocks/>
              </p:cNvSpPr>
              <p:nvPr/>
            </p:nvSpPr>
            <p:spPr bwMode="auto">
              <a:xfrm>
                <a:off x="6611938" y="3060700"/>
                <a:ext cx="160338" cy="307975"/>
              </a:xfrm>
              <a:custGeom>
                <a:avLst/>
                <a:gdLst>
                  <a:gd name="T0" fmla="*/ 0 w 25"/>
                  <a:gd name="T1" fmla="*/ 1976012513 h 48"/>
                  <a:gd name="T2" fmla="*/ 740395989 w 25"/>
                  <a:gd name="T3" fmla="*/ 617502707 h 48"/>
                  <a:gd name="T4" fmla="*/ 987194652 w 25"/>
                  <a:gd name="T5" fmla="*/ 41165992 h 48"/>
                  <a:gd name="T6" fmla="*/ 699266086 w 25"/>
                  <a:gd name="T7" fmla="*/ 535170724 h 48"/>
                  <a:gd name="T8" fmla="*/ 287934980 w 25"/>
                  <a:gd name="T9" fmla="*/ 1317343814 h 48"/>
                  <a:gd name="T10" fmla="*/ 0 w 25"/>
                  <a:gd name="T11" fmla="*/ 1976012513 h 4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5" h="48">
                    <a:moveTo>
                      <a:pt x="0" y="48"/>
                    </a:moveTo>
                    <a:cubicBezTo>
                      <a:pt x="8" y="40"/>
                      <a:pt x="11" y="25"/>
                      <a:pt x="18" y="15"/>
                    </a:cubicBezTo>
                    <a:cubicBezTo>
                      <a:pt x="21" y="10"/>
                      <a:pt x="25" y="1"/>
                      <a:pt x="24" y="1"/>
                    </a:cubicBezTo>
                    <a:cubicBezTo>
                      <a:pt x="24" y="0"/>
                      <a:pt x="20" y="7"/>
                      <a:pt x="17" y="13"/>
                    </a:cubicBezTo>
                    <a:cubicBezTo>
                      <a:pt x="14" y="21"/>
                      <a:pt x="10" y="21"/>
                      <a:pt x="7" y="32"/>
                    </a:cubicBezTo>
                    <a:cubicBezTo>
                      <a:pt x="6" y="36"/>
                      <a:pt x="3" y="45"/>
                      <a:pt x="0" y="48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87" name="Freeform 217"/>
              <p:cNvSpPr>
                <a:spLocks/>
              </p:cNvSpPr>
              <p:nvPr/>
            </p:nvSpPr>
            <p:spPr bwMode="auto">
              <a:xfrm>
                <a:off x="6546850" y="3016250"/>
                <a:ext cx="179388" cy="358775"/>
              </a:xfrm>
              <a:custGeom>
                <a:avLst/>
                <a:gdLst>
                  <a:gd name="T0" fmla="*/ 0 w 28"/>
                  <a:gd name="T1" fmla="*/ 2147483646 h 56"/>
                  <a:gd name="T2" fmla="*/ 492554601 w 28"/>
                  <a:gd name="T3" fmla="*/ 1436599167 h 56"/>
                  <a:gd name="T4" fmla="*/ 779876517 w 28"/>
                  <a:gd name="T5" fmla="*/ 779867936 h 56"/>
                  <a:gd name="T6" fmla="*/ 861965747 w 28"/>
                  <a:gd name="T7" fmla="*/ 410457820 h 56"/>
                  <a:gd name="T8" fmla="*/ 615691650 w 28"/>
                  <a:gd name="T9" fmla="*/ 1067189051 h 56"/>
                  <a:gd name="T10" fmla="*/ 41047818 w 28"/>
                  <a:gd name="T11" fmla="*/ 2134378102 h 56"/>
                  <a:gd name="T12" fmla="*/ 0 w 28"/>
                  <a:gd name="T13" fmla="*/ 2147483646 h 5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8" h="56">
                    <a:moveTo>
                      <a:pt x="0" y="56"/>
                    </a:moveTo>
                    <a:cubicBezTo>
                      <a:pt x="4" y="51"/>
                      <a:pt x="5" y="42"/>
                      <a:pt x="12" y="35"/>
                    </a:cubicBezTo>
                    <a:cubicBezTo>
                      <a:pt x="17" y="30"/>
                      <a:pt x="18" y="25"/>
                      <a:pt x="19" y="19"/>
                    </a:cubicBezTo>
                    <a:cubicBezTo>
                      <a:pt x="20" y="18"/>
                      <a:pt x="28" y="0"/>
                      <a:pt x="21" y="10"/>
                    </a:cubicBezTo>
                    <a:cubicBezTo>
                      <a:pt x="18" y="15"/>
                      <a:pt x="16" y="20"/>
                      <a:pt x="15" y="26"/>
                    </a:cubicBezTo>
                    <a:cubicBezTo>
                      <a:pt x="12" y="35"/>
                      <a:pt x="4" y="36"/>
                      <a:pt x="1" y="52"/>
                    </a:cubicBezTo>
                    <a:cubicBezTo>
                      <a:pt x="1" y="54"/>
                      <a:pt x="0" y="55"/>
                      <a:pt x="0" y="56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88" name="Freeform 218"/>
              <p:cNvSpPr>
                <a:spLocks/>
              </p:cNvSpPr>
              <p:nvPr/>
            </p:nvSpPr>
            <p:spPr bwMode="auto">
              <a:xfrm>
                <a:off x="6483350" y="3028950"/>
                <a:ext cx="185738" cy="409575"/>
              </a:xfrm>
              <a:custGeom>
                <a:avLst/>
                <a:gdLst>
                  <a:gd name="T0" fmla="*/ 246128469 w 29"/>
                  <a:gd name="T1" fmla="*/ 2006795907 h 64"/>
                  <a:gd name="T2" fmla="*/ 738379002 w 29"/>
                  <a:gd name="T3" fmla="*/ 819098803 h 64"/>
                  <a:gd name="T4" fmla="*/ 574295491 w 29"/>
                  <a:gd name="T5" fmla="*/ 901007404 h 64"/>
                  <a:gd name="T6" fmla="*/ 205105990 w 29"/>
                  <a:gd name="T7" fmla="*/ 1679155106 h 64"/>
                  <a:gd name="T8" fmla="*/ 0 w 29"/>
                  <a:gd name="T9" fmla="*/ 2147483646 h 64"/>
                  <a:gd name="T10" fmla="*/ 246128469 w 29"/>
                  <a:gd name="T11" fmla="*/ 2006795907 h 6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9" h="64">
                    <a:moveTo>
                      <a:pt x="6" y="49"/>
                    </a:moveTo>
                    <a:cubicBezTo>
                      <a:pt x="9" y="36"/>
                      <a:pt x="11" y="32"/>
                      <a:pt x="18" y="20"/>
                    </a:cubicBezTo>
                    <a:cubicBezTo>
                      <a:pt x="29" y="0"/>
                      <a:pt x="19" y="11"/>
                      <a:pt x="14" y="22"/>
                    </a:cubicBezTo>
                    <a:cubicBezTo>
                      <a:pt x="10" y="29"/>
                      <a:pt x="7" y="32"/>
                      <a:pt x="5" y="41"/>
                    </a:cubicBezTo>
                    <a:cubicBezTo>
                      <a:pt x="5" y="43"/>
                      <a:pt x="0" y="64"/>
                      <a:pt x="0" y="64"/>
                    </a:cubicBezTo>
                    <a:cubicBezTo>
                      <a:pt x="2" y="59"/>
                      <a:pt x="5" y="51"/>
                      <a:pt x="6" y="49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136" name="组合 483"/>
            <p:cNvGrpSpPr>
              <a:grpSpLocks/>
            </p:cNvGrpSpPr>
            <p:nvPr/>
          </p:nvGrpSpPr>
          <p:grpSpPr bwMode="auto">
            <a:xfrm>
              <a:off x="275769" y="5063446"/>
              <a:ext cx="1725613" cy="1751012"/>
              <a:chOff x="5610225" y="2894013"/>
              <a:chExt cx="1725613" cy="1751012"/>
            </a:xfrm>
          </p:grpSpPr>
          <p:sp>
            <p:nvSpPr>
              <p:cNvPr id="4137" name="Freeform 138"/>
              <p:cNvSpPr>
                <a:spLocks/>
              </p:cNvSpPr>
              <p:nvPr/>
            </p:nvSpPr>
            <p:spPr bwMode="auto">
              <a:xfrm>
                <a:off x="6137275" y="3362325"/>
                <a:ext cx="1198563" cy="1282700"/>
              </a:xfrm>
              <a:custGeom>
                <a:avLst/>
                <a:gdLst>
                  <a:gd name="T0" fmla="*/ 1314586462 w 187"/>
                  <a:gd name="T1" fmla="*/ 2147483646 h 200"/>
                  <a:gd name="T2" fmla="*/ 1396748917 w 187"/>
                  <a:gd name="T3" fmla="*/ 2147483646 h 200"/>
                  <a:gd name="T4" fmla="*/ 2012957716 w 187"/>
                  <a:gd name="T5" fmla="*/ 2147483646 h 200"/>
                  <a:gd name="T6" fmla="*/ 2147483646 w 187"/>
                  <a:gd name="T7" fmla="*/ 2147483646 h 200"/>
                  <a:gd name="T8" fmla="*/ 2147483646 w 187"/>
                  <a:gd name="T9" fmla="*/ 1933253373 h 200"/>
                  <a:gd name="T10" fmla="*/ 2147483646 w 187"/>
                  <a:gd name="T11" fmla="*/ 534731976 h 200"/>
                  <a:gd name="T12" fmla="*/ 2147483646 w 187"/>
                  <a:gd name="T13" fmla="*/ 452466012 h 200"/>
                  <a:gd name="T14" fmla="*/ 2147483646 w 187"/>
                  <a:gd name="T15" fmla="*/ 658127716 h 200"/>
                  <a:gd name="T16" fmla="*/ 2147483646 w 187"/>
                  <a:gd name="T17" fmla="*/ 1110593728 h 200"/>
                  <a:gd name="T18" fmla="*/ 2147483646 w 187"/>
                  <a:gd name="T19" fmla="*/ 1933253373 h 200"/>
                  <a:gd name="T20" fmla="*/ 2147483646 w 187"/>
                  <a:gd name="T21" fmla="*/ 2147483646 h 200"/>
                  <a:gd name="T22" fmla="*/ 2147483646 w 187"/>
                  <a:gd name="T23" fmla="*/ 2147483646 h 200"/>
                  <a:gd name="T24" fmla="*/ 2147483646 w 187"/>
                  <a:gd name="T25" fmla="*/ 2147483646 h 200"/>
                  <a:gd name="T26" fmla="*/ 2147483646 w 187"/>
                  <a:gd name="T27" fmla="*/ 2147483646 h 200"/>
                  <a:gd name="T28" fmla="*/ 2147483646 w 187"/>
                  <a:gd name="T29" fmla="*/ 2147483646 h 200"/>
                  <a:gd name="T30" fmla="*/ 2147483646 w 187"/>
                  <a:gd name="T31" fmla="*/ 2147483646 h 200"/>
                  <a:gd name="T32" fmla="*/ 2147483646 w 187"/>
                  <a:gd name="T33" fmla="*/ 2147483646 h 200"/>
                  <a:gd name="T34" fmla="*/ 2147483646 w 187"/>
                  <a:gd name="T35" fmla="*/ 2147483646 h 200"/>
                  <a:gd name="T36" fmla="*/ 1766470351 w 187"/>
                  <a:gd name="T37" fmla="*/ 2147483646 h 200"/>
                  <a:gd name="T38" fmla="*/ 1068099097 w 187"/>
                  <a:gd name="T39" fmla="*/ 2147483646 h 200"/>
                  <a:gd name="T40" fmla="*/ 616208799 w 187"/>
                  <a:gd name="T41" fmla="*/ 2147483646 h 200"/>
                  <a:gd name="T42" fmla="*/ 82162455 w 187"/>
                  <a:gd name="T43" fmla="*/ 2147483646 h 200"/>
                  <a:gd name="T44" fmla="*/ 903774187 w 187"/>
                  <a:gd name="T45" fmla="*/ 2147483646 h 200"/>
                  <a:gd name="T46" fmla="*/ 1027021074 w 187"/>
                  <a:gd name="T47" fmla="*/ 2147483646 h 200"/>
                  <a:gd name="T48" fmla="*/ 1314586462 w 187"/>
                  <a:gd name="T49" fmla="*/ 2147483646 h 200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187" h="200">
                    <a:moveTo>
                      <a:pt x="32" y="74"/>
                    </a:moveTo>
                    <a:cubicBezTo>
                      <a:pt x="34" y="74"/>
                      <a:pt x="34" y="74"/>
                      <a:pt x="34" y="74"/>
                    </a:cubicBezTo>
                    <a:cubicBezTo>
                      <a:pt x="49" y="66"/>
                      <a:pt x="44" y="72"/>
                      <a:pt x="49" y="67"/>
                    </a:cubicBezTo>
                    <a:cubicBezTo>
                      <a:pt x="52" y="65"/>
                      <a:pt x="56" y="64"/>
                      <a:pt x="59" y="63"/>
                    </a:cubicBezTo>
                    <a:cubicBezTo>
                      <a:pt x="53" y="58"/>
                      <a:pt x="60" y="52"/>
                      <a:pt x="64" y="47"/>
                    </a:cubicBezTo>
                    <a:cubicBezTo>
                      <a:pt x="69" y="40"/>
                      <a:pt x="90" y="22"/>
                      <a:pt x="98" y="13"/>
                    </a:cubicBezTo>
                    <a:cubicBezTo>
                      <a:pt x="110" y="0"/>
                      <a:pt x="139" y="2"/>
                      <a:pt x="141" y="11"/>
                    </a:cubicBezTo>
                    <a:cubicBezTo>
                      <a:pt x="141" y="13"/>
                      <a:pt x="141" y="15"/>
                      <a:pt x="140" y="16"/>
                    </a:cubicBezTo>
                    <a:cubicBezTo>
                      <a:pt x="149" y="15"/>
                      <a:pt x="158" y="20"/>
                      <a:pt x="163" y="27"/>
                    </a:cubicBezTo>
                    <a:cubicBezTo>
                      <a:pt x="170" y="36"/>
                      <a:pt x="166" y="36"/>
                      <a:pt x="176" y="47"/>
                    </a:cubicBezTo>
                    <a:cubicBezTo>
                      <a:pt x="179" y="51"/>
                      <a:pt x="187" y="58"/>
                      <a:pt x="184" y="64"/>
                    </a:cubicBezTo>
                    <a:cubicBezTo>
                      <a:pt x="183" y="66"/>
                      <a:pt x="181" y="67"/>
                      <a:pt x="178" y="68"/>
                    </a:cubicBezTo>
                    <a:cubicBezTo>
                      <a:pt x="175" y="70"/>
                      <a:pt x="170" y="99"/>
                      <a:pt x="153" y="106"/>
                    </a:cubicBezTo>
                    <a:cubicBezTo>
                      <a:pt x="143" y="111"/>
                      <a:pt x="126" y="108"/>
                      <a:pt x="115" y="106"/>
                    </a:cubicBezTo>
                    <a:cubicBezTo>
                      <a:pt x="128" y="116"/>
                      <a:pt x="133" y="133"/>
                      <a:pt x="131" y="149"/>
                    </a:cubicBezTo>
                    <a:cubicBezTo>
                      <a:pt x="129" y="161"/>
                      <a:pt x="119" y="167"/>
                      <a:pt x="109" y="169"/>
                    </a:cubicBezTo>
                    <a:cubicBezTo>
                      <a:pt x="111" y="172"/>
                      <a:pt x="111" y="176"/>
                      <a:pt x="108" y="178"/>
                    </a:cubicBezTo>
                    <a:cubicBezTo>
                      <a:pt x="101" y="184"/>
                      <a:pt x="91" y="188"/>
                      <a:pt x="83" y="192"/>
                    </a:cubicBezTo>
                    <a:cubicBezTo>
                      <a:pt x="65" y="200"/>
                      <a:pt x="60" y="196"/>
                      <a:pt x="43" y="191"/>
                    </a:cubicBezTo>
                    <a:cubicBezTo>
                      <a:pt x="36" y="189"/>
                      <a:pt x="31" y="184"/>
                      <a:pt x="26" y="178"/>
                    </a:cubicBezTo>
                    <a:cubicBezTo>
                      <a:pt x="23" y="182"/>
                      <a:pt x="18" y="179"/>
                      <a:pt x="15" y="176"/>
                    </a:cubicBezTo>
                    <a:cubicBezTo>
                      <a:pt x="7" y="168"/>
                      <a:pt x="0" y="157"/>
                      <a:pt x="2" y="145"/>
                    </a:cubicBezTo>
                    <a:cubicBezTo>
                      <a:pt x="6" y="131"/>
                      <a:pt x="11" y="114"/>
                      <a:pt x="22" y="104"/>
                    </a:cubicBezTo>
                    <a:cubicBezTo>
                      <a:pt x="28" y="99"/>
                      <a:pt x="33" y="97"/>
                      <a:pt x="25" y="83"/>
                    </a:cubicBezTo>
                    <a:cubicBezTo>
                      <a:pt x="27" y="79"/>
                      <a:pt x="29" y="77"/>
                      <a:pt x="32" y="74"/>
                    </a:cubicBezTo>
                    <a:close/>
                  </a:path>
                </a:pathLst>
              </a:custGeom>
              <a:solidFill>
                <a:srgbClr val="8500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38" name="Freeform 139"/>
              <p:cNvSpPr>
                <a:spLocks/>
              </p:cNvSpPr>
              <p:nvPr/>
            </p:nvSpPr>
            <p:spPr bwMode="auto">
              <a:xfrm>
                <a:off x="6392863" y="2951163"/>
                <a:ext cx="584200" cy="898525"/>
              </a:xfrm>
              <a:custGeom>
                <a:avLst/>
                <a:gdLst>
                  <a:gd name="T0" fmla="*/ 247283514 w 91"/>
                  <a:gd name="T1" fmla="*/ 2147483646 h 140"/>
                  <a:gd name="T2" fmla="*/ 0 w 91"/>
                  <a:gd name="T3" fmla="*/ 2059560497 h 140"/>
                  <a:gd name="T4" fmla="*/ 370922062 w 91"/>
                  <a:gd name="T5" fmla="*/ 1029780248 h 140"/>
                  <a:gd name="T6" fmla="*/ 494560609 w 91"/>
                  <a:gd name="T7" fmla="*/ 947398342 h 140"/>
                  <a:gd name="T8" fmla="*/ 535775598 w 91"/>
                  <a:gd name="T9" fmla="*/ 865016436 h 140"/>
                  <a:gd name="T10" fmla="*/ 1112766185 w 91"/>
                  <a:gd name="T11" fmla="*/ 370718579 h 140"/>
                  <a:gd name="T12" fmla="*/ 1524903235 w 91"/>
                  <a:gd name="T13" fmla="*/ 453100485 h 140"/>
                  <a:gd name="T14" fmla="*/ 2147483646 w 91"/>
                  <a:gd name="T15" fmla="*/ 41190953 h 140"/>
                  <a:gd name="T16" fmla="*/ 2147483646 w 91"/>
                  <a:gd name="T17" fmla="*/ 576679763 h 140"/>
                  <a:gd name="T18" fmla="*/ 2147483646 w 91"/>
                  <a:gd name="T19" fmla="*/ 906207389 h 140"/>
                  <a:gd name="T20" fmla="*/ 2147483646 w 91"/>
                  <a:gd name="T21" fmla="*/ 1153353108 h 140"/>
                  <a:gd name="T22" fmla="*/ 2147483646 w 91"/>
                  <a:gd name="T23" fmla="*/ 1441689781 h 140"/>
                  <a:gd name="T24" fmla="*/ 2147483646 w 91"/>
                  <a:gd name="T25" fmla="*/ 1730032871 h 140"/>
                  <a:gd name="T26" fmla="*/ 2147483646 w 91"/>
                  <a:gd name="T27" fmla="*/ 2147483646 h 140"/>
                  <a:gd name="T28" fmla="*/ 2147483646 w 91"/>
                  <a:gd name="T29" fmla="*/ 2147483646 h 140"/>
                  <a:gd name="T30" fmla="*/ 2147483646 w 91"/>
                  <a:gd name="T31" fmla="*/ 2147483646 h 140"/>
                  <a:gd name="T32" fmla="*/ 2147483646 w 91"/>
                  <a:gd name="T33" fmla="*/ 2147483646 h 140"/>
                  <a:gd name="T34" fmla="*/ 1730971760 w 91"/>
                  <a:gd name="T35" fmla="*/ 2147483646 h 140"/>
                  <a:gd name="T36" fmla="*/ 906697659 w 91"/>
                  <a:gd name="T37" fmla="*/ 2147483646 h 140"/>
                  <a:gd name="T38" fmla="*/ 494560609 w 91"/>
                  <a:gd name="T39" fmla="*/ 2147483646 h 140"/>
                  <a:gd name="T40" fmla="*/ 247283514 w 91"/>
                  <a:gd name="T41" fmla="*/ 2147483646 h 140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91" h="140">
                    <a:moveTo>
                      <a:pt x="6" y="87"/>
                    </a:moveTo>
                    <a:cubicBezTo>
                      <a:pt x="3" y="76"/>
                      <a:pt x="0" y="61"/>
                      <a:pt x="0" y="50"/>
                    </a:cubicBezTo>
                    <a:cubicBezTo>
                      <a:pt x="0" y="39"/>
                      <a:pt x="3" y="33"/>
                      <a:pt x="9" y="25"/>
                    </a:cubicBezTo>
                    <a:cubicBezTo>
                      <a:pt x="10" y="24"/>
                      <a:pt x="11" y="23"/>
                      <a:pt x="12" y="23"/>
                    </a:cubicBezTo>
                    <a:cubicBezTo>
                      <a:pt x="12" y="22"/>
                      <a:pt x="13" y="21"/>
                      <a:pt x="13" y="21"/>
                    </a:cubicBezTo>
                    <a:cubicBezTo>
                      <a:pt x="15" y="15"/>
                      <a:pt x="22" y="9"/>
                      <a:pt x="27" y="9"/>
                    </a:cubicBezTo>
                    <a:cubicBezTo>
                      <a:pt x="31" y="9"/>
                      <a:pt x="34" y="9"/>
                      <a:pt x="37" y="11"/>
                    </a:cubicBezTo>
                    <a:cubicBezTo>
                      <a:pt x="41" y="5"/>
                      <a:pt x="48" y="2"/>
                      <a:pt x="55" y="1"/>
                    </a:cubicBezTo>
                    <a:cubicBezTo>
                      <a:pt x="65" y="0"/>
                      <a:pt x="74" y="5"/>
                      <a:pt x="80" y="14"/>
                    </a:cubicBezTo>
                    <a:cubicBezTo>
                      <a:pt x="82" y="16"/>
                      <a:pt x="83" y="19"/>
                      <a:pt x="83" y="22"/>
                    </a:cubicBezTo>
                    <a:cubicBezTo>
                      <a:pt x="83" y="24"/>
                      <a:pt x="82" y="26"/>
                      <a:pt x="82" y="28"/>
                    </a:cubicBezTo>
                    <a:cubicBezTo>
                      <a:pt x="82" y="31"/>
                      <a:pt x="82" y="33"/>
                      <a:pt x="82" y="35"/>
                    </a:cubicBezTo>
                    <a:cubicBezTo>
                      <a:pt x="85" y="36"/>
                      <a:pt x="88" y="38"/>
                      <a:pt x="90" y="42"/>
                    </a:cubicBezTo>
                    <a:cubicBezTo>
                      <a:pt x="91" y="45"/>
                      <a:pt x="91" y="50"/>
                      <a:pt x="90" y="53"/>
                    </a:cubicBezTo>
                    <a:cubicBezTo>
                      <a:pt x="89" y="58"/>
                      <a:pt x="88" y="63"/>
                      <a:pt x="84" y="67"/>
                    </a:cubicBezTo>
                    <a:cubicBezTo>
                      <a:pt x="81" y="70"/>
                      <a:pt x="77" y="73"/>
                      <a:pt x="72" y="74"/>
                    </a:cubicBezTo>
                    <a:cubicBezTo>
                      <a:pt x="70" y="74"/>
                      <a:pt x="66" y="75"/>
                      <a:pt x="65" y="75"/>
                    </a:cubicBezTo>
                    <a:cubicBezTo>
                      <a:pt x="57" y="82"/>
                      <a:pt x="49" y="89"/>
                      <a:pt x="42" y="97"/>
                    </a:cubicBezTo>
                    <a:cubicBezTo>
                      <a:pt x="36" y="104"/>
                      <a:pt x="27" y="113"/>
                      <a:pt x="22" y="121"/>
                    </a:cubicBezTo>
                    <a:cubicBezTo>
                      <a:pt x="12" y="140"/>
                      <a:pt x="12" y="140"/>
                      <a:pt x="12" y="140"/>
                    </a:cubicBezTo>
                    <a:cubicBezTo>
                      <a:pt x="13" y="125"/>
                      <a:pt x="9" y="101"/>
                      <a:pt x="6" y="87"/>
                    </a:cubicBezTo>
                    <a:close/>
                  </a:path>
                </a:pathLst>
              </a:custGeom>
              <a:solidFill>
                <a:srgbClr val="8500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39" name="Freeform 141"/>
              <p:cNvSpPr>
                <a:spLocks/>
              </p:cNvSpPr>
              <p:nvPr/>
            </p:nvSpPr>
            <p:spPr bwMode="auto">
              <a:xfrm>
                <a:off x="5610225" y="3138488"/>
                <a:ext cx="854075" cy="1314450"/>
              </a:xfrm>
              <a:custGeom>
                <a:avLst/>
                <a:gdLst>
                  <a:gd name="T0" fmla="*/ 989693120 w 133"/>
                  <a:gd name="T1" fmla="*/ 1562297562 h 205"/>
                  <a:gd name="T2" fmla="*/ 948453498 w 133"/>
                  <a:gd name="T3" fmla="*/ 1192283093 h 205"/>
                  <a:gd name="T4" fmla="*/ 1525776090 w 133"/>
                  <a:gd name="T5" fmla="*/ 575581625 h 205"/>
                  <a:gd name="T6" fmla="*/ 2147483646 w 133"/>
                  <a:gd name="T7" fmla="*/ 452241331 h 205"/>
                  <a:gd name="T8" fmla="*/ 2147483646 w 133"/>
                  <a:gd name="T9" fmla="*/ 370020881 h 205"/>
                  <a:gd name="T10" fmla="*/ 2147483646 w 133"/>
                  <a:gd name="T11" fmla="*/ 1562297562 h 205"/>
                  <a:gd name="T12" fmla="*/ 2147483646 w 133"/>
                  <a:gd name="T13" fmla="*/ 2147483646 h 205"/>
                  <a:gd name="T14" fmla="*/ 2147483646 w 133"/>
                  <a:gd name="T15" fmla="*/ 2147483646 h 205"/>
                  <a:gd name="T16" fmla="*/ 2147483646 w 133"/>
                  <a:gd name="T17" fmla="*/ 2147483646 h 205"/>
                  <a:gd name="T18" fmla="*/ 2147483646 w 133"/>
                  <a:gd name="T19" fmla="*/ 2147483646 h 205"/>
                  <a:gd name="T20" fmla="*/ 2147483646 w 133"/>
                  <a:gd name="T21" fmla="*/ 2147483646 h 205"/>
                  <a:gd name="T22" fmla="*/ 2147483646 w 133"/>
                  <a:gd name="T23" fmla="*/ 2147483646 h 205"/>
                  <a:gd name="T24" fmla="*/ 2147483646 w 133"/>
                  <a:gd name="T25" fmla="*/ 2147483646 h 205"/>
                  <a:gd name="T26" fmla="*/ 2147483646 w 133"/>
                  <a:gd name="T27" fmla="*/ 2147483646 h 205"/>
                  <a:gd name="T28" fmla="*/ 907220298 w 133"/>
                  <a:gd name="T29" fmla="*/ 2147483646 h 205"/>
                  <a:gd name="T30" fmla="*/ 907220298 w 133"/>
                  <a:gd name="T31" fmla="*/ 2147483646 h 205"/>
                  <a:gd name="T32" fmla="*/ 0 w 133"/>
                  <a:gd name="T33" fmla="*/ 2147483646 h 205"/>
                  <a:gd name="T34" fmla="*/ 453610149 w 133"/>
                  <a:gd name="T35" fmla="*/ 2147483646 h 205"/>
                  <a:gd name="T36" fmla="*/ 742268234 w 133"/>
                  <a:gd name="T37" fmla="*/ 2147483646 h 205"/>
                  <a:gd name="T38" fmla="*/ 1360824026 w 133"/>
                  <a:gd name="T39" fmla="*/ 2147483646 h 205"/>
                  <a:gd name="T40" fmla="*/ 618555792 w 133"/>
                  <a:gd name="T41" fmla="*/ 2147483646 h 205"/>
                  <a:gd name="T42" fmla="*/ 989693120 w 133"/>
                  <a:gd name="T43" fmla="*/ 1562297562 h 205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133" h="205">
                    <a:moveTo>
                      <a:pt x="24" y="38"/>
                    </a:moveTo>
                    <a:cubicBezTo>
                      <a:pt x="21" y="36"/>
                      <a:pt x="22" y="32"/>
                      <a:pt x="23" y="29"/>
                    </a:cubicBezTo>
                    <a:cubicBezTo>
                      <a:pt x="27" y="21"/>
                      <a:pt x="31" y="19"/>
                      <a:pt x="37" y="14"/>
                    </a:cubicBezTo>
                    <a:cubicBezTo>
                      <a:pt x="43" y="9"/>
                      <a:pt x="49" y="9"/>
                      <a:pt x="55" y="11"/>
                    </a:cubicBezTo>
                    <a:cubicBezTo>
                      <a:pt x="61" y="5"/>
                      <a:pt x="79" y="0"/>
                      <a:pt x="87" y="9"/>
                    </a:cubicBezTo>
                    <a:cubicBezTo>
                      <a:pt x="95" y="19"/>
                      <a:pt x="99" y="29"/>
                      <a:pt x="109" y="38"/>
                    </a:cubicBezTo>
                    <a:cubicBezTo>
                      <a:pt x="118" y="46"/>
                      <a:pt x="123" y="69"/>
                      <a:pt x="122" y="81"/>
                    </a:cubicBezTo>
                    <a:cubicBezTo>
                      <a:pt x="122" y="85"/>
                      <a:pt x="126" y="95"/>
                      <a:pt x="124" y="97"/>
                    </a:cubicBezTo>
                    <a:cubicBezTo>
                      <a:pt x="128" y="102"/>
                      <a:pt x="133" y="106"/>
                      <a:pt x="128" y="109"/>
                    </a:cubicBezTo>
                    <a:cubicBezTo>
                      <a:pt x="115" y="121"/>
                      <a:pt x="115" y="121"/>
                      <a:pt x="115" y="121"/>
                    </a:cubicBezTo>
                    <a:cubicBezTo>
                      <a:pt x="119" y="131"/>
                      <a:pt x="109" y="142"/>
                      <a:pt x="102" y="147"/>
                    </a:cubicBezTo>
                    <a:cubicBezTo>
                      <a:pt x="95" y="151"/>
                      <a:pt x="92" y="179"/>
                      <a:pt x="85" y="188"/>
                    </a:cubicBezTo>
                    <a:cubicBezTo>
                      <a:pt x="81" y="193"/>
                      <a:pt x="74" y="200"/>
                      <a:pt x="67" y="194"/>
                    </a:cubicBezTo>
                    <a:cubicBezTo>
                      <a:pt x="64" y="197"/>
                      <a:pt x="59" y="199"/>
                      <a:pt x="55" y="200"/>
                    </a:cubicBezTo>
                    <a:cubicBezTo>
                      <a:pt x="40" y="205"/>
                      <a:pt x="27" y="193"/>
                      <a:pt x="22" y="180"/>
                    </a:cubicBezTo>
                    <a:cubicBezTo>
                      <a:pt x="21" y="177"/>
                      <a:pt x="21" y="175"/>
                      <a:pt x="22" y="172"/>
                    </a:cubicBezTo>
                    <a:cubicBezTo>
                      <a:pt x="11" y="172"/>
                      <a:pt x="1" y="157"/>
                      <a:pt x="0" y="147"/>
                    </a:cubicBezTo>
                    <a:cubicBezTo>
                      <a:pt x="0" y="137"/>
                      <a:pt x="10" y="127"/>
                      <a:pt x="11" y="126"/>
                    </a:cubicBezTo>
                    <a:cubicBezTo>
                      <a:pt x="10" y="120"/>
                      <a:pt x="15" y="112"/>
                      <a:pt x="18" y="108"/>
                    </a:cubicBezTo>
                    <a:cubicBezTo>
                      <a:pt x="23" y="102"/>
                      <a:pt x="25" y="100"/>
                      <a:pt x="33" y="99"/>
                    </a:cubicBezTo>
                    <a:cubicBezTo>
                      <a:pt x="16" y="91"/>
                      <a:pt x="18" y="75"/>
                      <a:pt x="15" y="69"/>
                    </a:cubicBezTo>
                    <a:cubicBezTo>
                      <a:pt x="10" y="57"/>
                      <a:pt x="16" y="47"/>
                      <a:pt x="24" y="38"/>
                    </a:cubicBezTo>
                    <a:close/>
                  </a:path>
                </a:pathLst>
              </a:custGeom>
              <a:solidFill>
                <a:srgbClr val="8500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40" name="Freeform 146"/>
              <p:cNvSpPr>
                <a:spLocks/>
              </p:cNvSpPr>
              <p:nvPr/>
            </p:nvSpPr>
            <p:spPr bwMode="auto">
              <a:xfrm>
                <a:off x="6129338" y="2990850"/>
                <a:ext cx="109538" cy="114300"/>
              </a:xfrm>
              <a:custGeom>
                <a:avLst/>
                <a:gdLst>
                  <a:gd name="T0" fmla="*/ 83036247 w 17"/>
                  <a:gd name="T1" fmla="*/ 161290000 h 18"/>
                  <a:gd name="T2" fmla="*/ 581247288 w 17"/>
                  <a:gd name="T3" fmla="*/ 120967500 h 18"/>
                  <a:gd name="T4" fmla="*/ 581247288 w 17"/>
                  <a:gd name="T5" fmla="*/ 604837500 h 18"/>
                  <a:gd name="T6" fmla="*/ 124551149 w 17"/>
                  <a:gd name="T7" fmla="*/ 604837500 h 18"/>
                  <a:gd name="T8" fmla="*/ 83036247 w 17"/>
                  <a:gd name="T9" fmla="*/ 161290000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7" h="18">
                    <a:moveTo>
                      <a:pt x="2" y="4"/>
                    </a:moveTo>
                    <a:cubicBezTo>
                      <a:pt x="5" y="1"/>
                      <a:pt x="10" y="0"/>
                      <a:pt x="14" y="3"/>
                    </a:cubicBezTo>
                    <a:cubicBezTo>
                      <a:pt x="17" y="6"/>
                      <a:pt x="17" y="12"/>
                      <a:pt x="14" y="15"/>
                    </a:cubicBezTo>
                    <a:cubicBezTo>
                      <a:pt x="12" y="18"/>
                      <a:pt x="7" y="18"/>
                      <a:pt x="3" y="15"/>
                    </a:cubicBezTo>
                    <a:cubicBezTo>
                      <a:pt x="0" y="12"/>
                      <a:pt x="0" y="7"/>
                      <a:pt x="2" y="4"/>
                    </a:cubicBezTo>
                    <a:close/>
                  </a:path>
                </a:pathLst>
              </a:custGeom>
              <a:solidFill>
                <a:srgbClr val="F39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41" name="Freeform 147"/>
              <p:cNvSpPr>
                <a:spLocks/>
              </p:cNvSpPr>
              <p:nvPr/>
            </p:nvSpPr>
            <p:spPr bwMode="auto">
              <a:xfrm>
                <a:off x="6137275" y="2997200"/>
                <a:ext cx="88900" cy="95250"/>
              </a:xfrm>
              <a:custGeom>
                <a:avLst/>
                <a:gdLst>
                  <a:gd name="T0" fmla="*/ 120967500 w 14"/>
                  <a:gd name="T1" fmla="*/ 120967500 h 15"/>
                  <a:gd name="T2" fmla="*/ 443547500 w 14"/>
                  <a:gd name="T3" fmla="*/ 120967500 h 15"/>
                  <a:gd name="T4" fmla="*/ 483870000 w 14"/>
                  <a:gd name="T5" fmla="*/ 483870000 h 15"/>
                  <a:gd name="T6" fmla="*/ 120967500 w 14"/>
                  <a:gd name="T7" fmla="*/ 483870000 h 15"/>
                  <a:gd name="T8" fmla="*/ 120967500 w 14"/>
                  <a:gd name="T9" fmla="*/ 120967500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" h="15">
                    <a:moveTo>
                      <a:pt x="3" y="3"/>
                    </a:moveTo>
                    <a:cubicBezTo>
                      <a:pt x="5" y="1"/>
                      <a:pt x="9" y="0"/>
                      <a:pt x="11" y="3"/>
                    </a:cubicBezTo>
                    <a:cubicBezTo>
                      <a:pt x="14" y="5"/>
                      <a:pt x="14" y="9"/>
                      <a:pt x="12" y="12"/>
                    </a:cubicBezTo>
                    <a:cubicBezTo>
                      <a:pt x="10" y="15"/>
                      <a:pt x="6" y="15"/>
                      <a:pt x="3" y="12"/>
                    </a:cubicBezTo>
                    <a:cubicBezTo>
                      <a:pt x="1" y="10"/>
                      <a:pt x="0" y="6"/>
                      <a:pt x="3" y="3"/>
                    </a:cubicBezTo>
                    <a:close/>
                  </a:path>
                </a:pathLst>
              </a:custGeom>
              <a:solidFill>
                <a:srgbClr val="FED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42" name="Freeform 148"/>
              <p:cNvSpPr>
                <a:spLocks/>
              </p:cNvSpPr>
              <p:nvPr/>
            </p:nvSpPr>
            <p:spPr bwMode="auto">
              <a:xfrm>
                <a:off x="6156325" y="2894013"/>
                <a:ext cx="107950" cy="109537"/>
              </a:xfrm>
              <a:custGeom>
                <a:avLst/>
                <a:gdLst>
                  <a:gd name="T0" fmla="*/ 120967500 w 17"/>
                  <a:gd name="T1" fmla="*/ 124550012 h 17"/>
                  <a:gd name="T2" fmla="*/ 524192500 w 17"/>
                  <a:gd name="T3" fmla="*/ 83035489 h 17"/>
                  <a:gd name="T4" fmla="*/ 564515000 w 17"/>
                  <a:gd name="T5" fmla="*/ 539721016 h 17"/>
                  <a:gd name="T6" fmla="*/ 120967500 w 17"/>
                  <a:gd name="T7" fmla="*/ 581235539 h 17"/>
                  <a:gd name="T8" fmla="*/ 120967500 w 17"/>
                  <a:gd name="T9" fmla="*/ 124550012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3" y="3"/>
                    </a:moveTo>
                    <a:cubicBezTo>
                      <a:pt x="5" y="0"/>
                      <a:pt x="10" y="0"/>
                      <a:pt x="13" y="2"/>
                    </a:cubicBezTo>
                    <a:cubicBezTo>
                      <a:pt x="16" y="5"/>
                      <a:pt x="17" y="10"/>
                      <a:pt x="14" y="13"/>
                    </a:cubicBezTo>
                    <a:cubicBezTo>
                      <a:pt x="11" y="16"/>
                      <a:pt x="6" y="17"/>
                      <a:pt x="3" y="14"/>
                    </a:cubicBezTo>
                    <a:cubicBezTo>
                      <a:pt x="0" y="11"/>
                      <a:pt x="0" y="6"/>
                      <a:pt x="3" y="3"/>
                    </a:cubicBezTo>
                    <a:close/>
                  </a:path>
                </a:pathLst>
              </a:custGeom>
              <a:solidFill>
                <a:srgbClr val="F39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43" name="Freeform 149"/>
              <p:cNvSpPr>
                <a:spLocks/>
              </p:cNvSpPr>
              <p:nvPr/>
            </p:nvSpPr>
            <p:spPr bwMode="auto">
              <a:xfrm>
                <a:off x="6169025" y="2900363"/>
                <a:ext cx="76200" cy="77787"/>
              </a:xfrm>
              <a:custGeom>
                <a:avLst/>
                <a:gdLst>
                  <a:gd name="T0" fmla="*/ 80645000 w 12"/>
                  <a:gd name="T1" fmla="*/ 84042371 h 12"/>
                  <a:gd name="T2" fmla="*/ 362902500 w 12"/>
                  <a:gd name="T3" fmla="*/ 84042371 h 12"/>
                  <a:gd name="T4" fmla="*/ 403225000 w 12"/>
                  <a:gd name="T5" fmla="*/ 420198892 h 12"/>
                  <a:gd name="T6" fmla="*/ 80645000 w 12"/>
                  <a:gd name="T7" fmla="*/ 420198892 h 12"/>
                  <a:gd name="T8" fmla="*/ 80645000 w 12"/>
                  <a:gd name="T9" fmla="*/ 84042371 h 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2" y="2"/>
                    </a:moveTo>
                    <a:cubicBezTo>
                      <a:pt x="3" y="0"/>
                      <a:pt x="7" y="0"/>
                      <a:pt x="9" y="2"/>
                    </a:cubicBezTo>
                    <a:cubicBezTo>
                      <a:pt x="11" y="4"/>
                      <a:pt x="12" y="7"/>
                      <a:pt x="10" y="10"/>
                    </a:cubicBezTo>
                    <a:cubicBezTo>
                      <a:pt x="8" y="12"/>
                      <a:pt x="4" y="12"/>
                      <a:pt x="2" y="10"/>
                    </a:cubicBezTo>
                    <a:cubicBezTo>
                      <a:pt x="0" y="8"/>
                      <a:pt x="0" y="4"/>
                      <a:pt x="2" y="2"/>
                    </a:cubicBezTo>
                    <a:close/>
                  </a:path>
                </a:pathLst>
              </a:custGeom>
              <a:solidFill>
                <a:srgbClr val="FED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44" name="Freeform 150"/>
              <p:cNvSpPr>
                <a:spLocks/>
              </p:cNvSpPr>
              <p:nvPr/>
            </p:nvSpPr>
            <p:spPr bwMode="auto">
              <a:xfrm>
                <a:off x="6257925" y="2925763"/>
                <a:ext cx="103188" cy="103187"/>
              </a:xfrm>
              <a:custGeom>
                <a:avLst/>
                <a:gdLst>
                  <a:gd name="T0" fmla="*/ 124780089 w 16"/>
                  <a:gd name="T1" fmla="*/ 124778880 h 16"/>
                  <a:gd name="T2" fmla="*/ 540705120 w 16"/>
                  <a:gd name="T3" fmla="*/ 124778880 h 16"/>
                  <a:gd name="T4" fmla="*/ 540705120 w 16"/>
                  <a:gd name="T5" fmla="*/ 540693431 h 16"/>
                  <a:gd name="T6" fmla="*/ 124780089 w 16"/>
                  <a:gd name="T7" fmla="*/ 582290690 h 16"/>
                  <a:gd name="T8" fmla="*/ 124780089 w 16"/>
                  <a:gd name="T9" fmla="*/ 124778880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3" y="3"/>
                    </a:moveTo>
                    <a:cubicBezTo>
                      <a:pt x="5" y="0"/>
                      <a:pt x="10" y="0"/>
                      <a:pt x="13" y="3"/>
                    </a:cubicBezTo>
                    <a:cubicBezTo>
                      <a:pt x="16" y="6"/>
                      <a:pt x="16" y="10"/>
                      <a:pt x="13" y="13"/>
                    </a:cubicBezTo>
                    <a:cubicBezTo>
                      <a:pt x="11" y="16"/>
                      <a:pt x="6" y="16"/>
                      <a:pt x="3" y="14"/>
                    </a:cubicBezTo>
                    <a:cubicBezTo>
                      <a:pt x="0" y="11"/>
                      <a:pt x="0" y="6"/>
                      <a:pt x="3" y="3"/>
                    </a:cubicBezTo>
                    <a:close/>
                  </a:path>
                </a:pathLst>
              </a:custGeom>
              <a:solidFill>
                <a:srgbClr val="F39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45" name="Freeform 151"/>
              <p:cNvSpPr>
                <a:spLocks/>
              </p:cNvSpPr>
              <p:nvPr/>
            </p:nvSpPr>
            <p:spPr bwMode="auto">
              <a:xfrm>
                <a:off x="6276975" y="2938463"/>
                <a:ext cx="65088" cy="65087"/>
              </a:xfrm>
              <a:custGeom>
                <a:avLst/>
                <a:gdLst>
                  <a:gd name="T0" fmla="*/ 42365779 w 10"/>
                  <a:gd name="T1" fmla="*/ 84723748 h 10"/>
                  <a:gd name="T2" fmla="*/ 338913216 w 10"/>
                  <a:gd name="T3" fmla="*/ 42365128 h 10"/>
                  <a:gd name="T4" fmla="*/ 338913216 w 10"/>
                  <a:gd name="T5" fmla="*/ 338908009 h 10"/>
                  <a:gd name="T6" fmla="*/ 84731558 w 10"/>
                  <a:gd name="T7" fmla="*/ 338908009 h 10"/>
                  <a:gd name="T8" fmla="*/ 42365779 w 10"/>
                  <a:gd name="T9" fmla="*/ 84723748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1" y="2"/>
                    </a:moveTo>
                    <a:cubicBezTo>
                      <a:pt x="3" y="0"/>
                      <a:pt x="6" y="0"/>
                      <a:pt x="8" y="1"/>
                    </a:cubicBezTo>
                    <a:cubicBezTo>
                      <a:pt x="10" y="3"/>
                      <a:pt x="10" y="6"/>
                      <a:pt x="8" y="8"/>
                    </a:cubicBezTo>
                    <a:cubicBezTo>
                      <a:pt x="7" y="10"/>
                      <a:pt x="4" y="10"/>
                      <a:pt x="2" y="8"/>
                    </a:cubicBezTo>
                    <a:cubicBezTo>
                      <a:pt x="0" y="6"/>
                      <a:pt x="0" y="4"/>
                      <a:pt x="1" y="2"/>
                    </a:cubicBezTo>
                    <a:close/>
                  </a:path>
                </a:pathLst>
              </a:custGeom>
              <a:solidFill>
                <a:srgbClr val="FED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46" name="Freeform 152"/>
              <p:cNvSpPr>
                <a:spLocks/>
              </p:cNvSpPr>
              <p:nvPr/>
            </p:nvSpPr>
            <p:spPr bwMode="auto">
              <a:xfrm>
                <a:off x="6303963" y="3003550"/>
                <a:ext cx="107950" cy="107950"/>
              </a:xfrm>
              <a:custGeom>
                <a:avLst/>
                <a:gdLst>
                  <a:gd name="T0" fmla="*/ 120967500 w 17"/>
                  <a:gd name="T1" fmla="*/ 161290000 h 17"/>
                  <a:gd name="T2" fmla="*/ 524192500 w 17"/>
                  <a:gd name="T3" fmla="*/ 120967500 h 17"/>
                  <a:gd name="T4" fmla="*/ 564515000 w 17"/>
                  <a:gd name="T5" fmla="*/ 564515000 h 17"/>
                  <a:gd name="T6" fmla="*/ 161290000 w 17"/>
                  <a:gd name="T7" fmla="*/ 564515000 h 17"/>
                  <a:gd name="T8" fmla="*/ 120967500 w 17"/>
                  <a:gd name="T9" fmla="*/ 161290000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3" y="4"/>
                    </a:moveTo>
                    <a:cubicBezTo>
                      <a:pt x="6" y="1"/>
                      <a:pt x="10" y="0"/>
                      <a:pt x="13" y="3"/>
                    </a:cubicBezTo>
                    <a:cubicBezTo>
                      <a:pt x="16" y="6"/>
                      <a:pt x="17" y="11"/>
                      <a:pt x="14" y="14"/>
                    </a:cubicBezTo>
                    <a:cubicBezTo>
                      <a:pt x="11" y="17"/>
                      <a:pt x="7" y="17"/>
                      <a:pt x="4" y="14"/>
                    </a:cubicBezTo>
                    <a:cubicBezTo>
                      <a:pt x="1" y="12"/>
                      <a:pt x="0" y="7"/>
                      <a:pt x="3" y="4"/>
                    </a:cubicBezTo>
                    <a:close/>
                  </a:path>
                </a:pathLst>
              </a:custGeom>
              <a:solidFill>
                <a:srgbClr val="F39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47" name="Freeform 153"/>
              <p:cNvSpPr>
                <a:spLocks/>
              </p:cNvSpPr>
              <p:nvPr/>
            </p:nvSpPr>
            <p:spPr bwMode="auto">
              <a:xfrm>
                <a:off x="6323013" y="3009900"/>
                <a:ext cx="69850" cy="76200"/>
              </a:xfrm>
              <a:custGeom>
                <a:avLst/>
                <a:gdLst>
                  <a:gd name="T0" fmla="*/ 80645000 w 11"/>
                  <a:gd name="T1" fmla="*/ 120967500 h 12"/>
                  <a:gd name="T2" fmla="*/ 362902500 w 11"/>
                  <a:gd name="T3" fmla="*/ 80645000 h 12"/>
                  <a:gd name="T4" fmla="*/ 362902500 w 11"/>
                  <a:gd name="T5" fmla="*/ 403225000 h 12"/>
                  <a:gd name="T6" fmla="*/ 80645000 w 11"/>
                  <a:gd name="T7" fmla="*/ 403225000 h 12"/>
                  <a:gd name="T8" fmla="*/ 80645000 w 11"/>
                  <a:gd name="T9" fmla="*/ 120967500 h 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2" y="3"/>
                    </a:moveTo>
                    <a:cubicBezTo>
                      <a:pt x="3" y="0"/>
                      <a:pt x="7" y="0"/>
                      <a:pt x="9" y="2"/>
                    </a:cubicBezTo>
                    <a:cubicBezTo>
                      <a:pt x="11" y="4"/>
                      <a:pt x="11" y="7"/>
                      <a:pt x="9" y="10"/>
                    </a:cubicBezTo>
                    <a:cubicBezTo>
                      <a:pt x="8" y="12"/>
                      <a:pt x="4" y="12"/>
                      <a:pt x="2" y="10"/>
                    </a:cubicBezTo>
                    <a:cubicBezTo>
                      <a:pt x="0" y="8"/>
                      <a:pt x="0" y="5"/>
                      <a:pt x="2" y="3"/>
                    </a:cubicBezTo>
                    <a:close/>
                  </a:path>
                </a:pathLst>
              </a:custGeom>
              <a:solidFill>
                <a:srgbClr val="FED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48" name="Freeform 154"/>
              <p:cNvSpPr>
                <a:spLocks/>
              </p:cNvSpPr>
              <p:nvPr/>
            </p:nvSpPr>
            <p:spPr bwMode="auto">
              <a:xfrm>
                <a:off x="6348413" y="3098800"/>
                <a:ext cx="95250" cy="90487"/>
              </a:xfrm>
              <a:custGeom>
                <a:avLst/>
                <a:gdLst>
                  <a:gd name="T0" fmla="*/ 120967500 w 15"/>
                  <a:gd name="T1" fmla="*/ 125324495 h 14"/>
                  <a:gd name="T2" fmla="*/ 483870000 w 15"/>
                  <a:gd name="T3" fmla="*/ 83551818 h 14"/>
                  <a:gd name="T4" fmla="*/ 483870000 w 15"/>
                  <a:gd name="T5" fmla="*/ 501297980 h 14"/>
                  <a:gd name="T6" fmla="*/ 120967500 w 15"/>
                  <a:gd name="T7" fmla="*/ 501297980 h 14"/>
                  <a:gd name="T8" fmla="*/ 120967500 w 15"/>
                  <a:gd name="T9" fmla="*/ 125324495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" h="14">
                    <a:moveTo>
                      <a:pt x="3" y="3"/>
                    </a:moveTo>
                    <a:cubicBezTo>
                      <a:pt x="5" y="0"/>
                      <a:pt x="9" y="0"/>
                      <a:pt x="12" y="2"/>
                    </a:cubicBezTo>
                    <a:cubicBezTo>
                      <a:pt x="14" y="5"/>
                      <a:pt x="15" y="9"/>
                      <a:pt x="12" y="12"/>
                    </a:cubicBezTo>
                    <a:cubicBezTo>
                      <a:pt x="10" y="14"/>
                      <a:pt x="6" y="14"/>
                      <a:pt x="3" y="12"/>
                    </a:cubicBezTo>
                    <a:cubicBezTo>
                      <a:pt x="1" y="10"/>
                      <a:pt x="0" y="6"/>
                      <a:pt x="3" y="3"/>
                    </a:cubicBezTo>
                    <a:close/>
                  </a:path>
                </a:pathLst>
              </a:custGeom>
              <a:solidFill>
                <a:srgbClr val="F39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49" name="Freeform 155"/>
              <p:cNvSpPr>
                <a:spLocks/>
              </p:cNvSpPr>
              <p:nvPr/>
            </p:nvSpPr>
            <p:spPr bwMode="auto">
              <a:xfrm>
                <a:off x="6367463" y="3105150"/>
                <a:ext cx="57150" cy="58737"/>
              </a:xfrm>
              <a:custGeom>
                <a:avLst/>
                <a:gdLst>
                  <a:gd name="T0" fmla="*/ 80645000 w 9"/>
                  <a:gd name="T1" fmla="*/ 85188229 h 9"/>
                  <a:gd name="T2" fmla="*/ 282257500 w 9"/>
                  <a:gd name="T3" fmla="*/ 85188229 h 9"/>
                  <a:gd name="T4" fmla="*/ 322580000 w 9"/>
                  <a:gd name="T5" fmla="*/ 298149012 h 9"/>
                  <a:gd name="T6" fmla="*/ 80645000 w 9"/>
                  <a:gd name="T7" fmla="*/ 340746390 h 9"/>
                  <a:gd name="T8" fmla="*/ 80645000 w 9"/>
                  <a:gd name="T9" fmla="*/ 85188229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2" y="2"/>
                    </a:moveTo>
                    <a:cubicBezTo>
                      <a:pt x="3" y="0"/>
                      <a:pt x="6" y="0"/>
                      <a:pt x="7" y="2"/>
                    </a:cubicBezTo>
                    <a:cubicBezTo>
                      <a:pt x="9" y="3"/>
                      <a:pt x="9" y="6"/>
                      <a:pt x="8" y="7"/>
                    </a:cubicBezTo>
                    <a:cubicBezTo>
                      <a:pt x="6" y="9"/>
                      <a:pt x="4" y="9"/>
                      <a:pt x="2" y="8"/>
                    </a:cubicBezTo>
                    <a:cubicBezTo>
                      <a:pt x="1" y="6"/>
                      <a:pt x="0" y="4"/>
                      <a:pt x="2" y="2"/>
                    </a:cubicBezTo>
                    <a:close/>
                  </a:path>
                </a:pathLst>
              </a:custGeom>
              <a:solidFill>
                <a:srgbClr val="FED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50" name="Freeform 156"/>
              <p:cNvSpPr>
                <a:spLocks/>
              </p:cNvSpPr>
              <p:nvPr/>
            </p:nvSpPr>
            <p:spPr bwMode="auto">
              <a:xfrm>
                <a:off x="6207125" y="3079750"/>
                <a:ext cx="76200" cy="77787"/>
              </a:xfrm>
              <a:custGeom>
                <a:avLst/>
                <a:gdLst>
                  <a:gd name="T0" fmla="*/ 80645000 w 12"/>
                  <a:gd name="T1" fmla="*/ 84042371 h 12"/>
                  <a:gd name="T2" fmla="*/ 362902500 w 12"/>
                  <a:gd name="T3" fmla="*/ 84042371 h 12"/>
                  <a:gd name="T4" fmla="*/ 403225000 w 12"/>
                  <a:gd name="T5" fmla="*/ 420198892 h 12"/>
                  <a:gd name="T6" fmla="*/ 80645000 w 12"/>
                  <a:gd name="T7" fmla="*/ 420198892 h 12"/>
                  <a:gd name="T8" fmla="*/ 80645000 w 12"/>
                  <a:gd name="T9" fmla="*/ 84042371 h 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2" y="2"/>
                    </a:moveTo>
                    <a:cubicBezTo>
                      <a:pt x="4" y="0"/>
                      <a:pt x="7" y="0"/>
                      <a:pt x="9" y="2"/>
                    </a:cubicBezTo>
                    <a:cubicBezTo>
                      <a:pt x="11" y="4"/>
                      <a:pt x="12" y="7"/>
                      <a:pt x="10" y="10"/>
                    </a:cubicBezTo>
                    <a:cubicBezTo>
                      <a:pt x="8" y="12"/>
                      <a:pt x="4" y="12"/>
                      <a:pt x="2" y="10"/>
                    </a:cubicBezTo>
                    <a:cubicBezTo>
                      <a:pt x="0" y="8"/>
                      <a:pt x="0" y="4"/>
                      <a:pt x="2" y="2"/>
                    </a:cubicBezTo>
                    <a:close/>
                  </a:path>
                </a:pathLst>
              </a:custGeom>
              <a:solidFill>
                <a:srgbClr val="F39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51" name="Freeform 157"/>
              <p:cNvSpPr>
                <a:spLocks/>
              </p:cNvSpPr>
              <p:nvPr/>
            </p:nvSpPr>
            <p:spPr bwMode="auto">
              <a:xfrm>
                <a:off x="6219825" y="3086100"/>
                <a:ext cx="50800" cy="52387"/>
              </a:xfrm>
              <a:custGeom>
                <a:avLst/>
                <a:gdLst>
                  <a:gd name="T0" fmla="*/ 40322500 w 8"/>
                  <a:gd name="T1" fmla="*/ 42878760 h 8"/>
                  <a:gd name="T2" fmla="*/ 241935000 w 8"/>
                  <a:gd name="T3" fmla="*/ 42878760 h 8"/>
                  <a:gd name="T4" fmla="*/ 282257500 w 8"/>
                  <a:gd name="T5" fmla="*/ 300170962 h 8"/>
                  <a:gd name="T6" fmla="*/ 40322500 w 8"/>
                  <a:gd name="T7" fmla="*/ 300170962 h 8"/>
                  <a:gd name="T8" fmla="*/ 40322500 w 8"/>
                  <a:gd name="T9" fmla="*/ 42878760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1" y="1"/>
                    </a:moveTo>
                    <a:cubicBezTo>
                      <a:pt x="2" y="0"/>
                      <a:pt x="5" y="0"/>
                      <a:pt x="6" y="1"/>
                    </a:cubicBezTo>
                    <a:cubicBezTo>
                      <a:pt x="8" y="3"/>
                      <a:pt x="8" y="5"/>
                      <a:pt x="7" y="7"/>
                    </a:cubicBezTo>
                    <a:cubicBezTo>
                      <a:pt x="5" y="8"/>
                      <a:pt x="3" y="8"/>
                      <a:pt x="1" y="7"/>
                    </a:cubicBezTo>
                    <a:cubicBezTo>
                      <a:pt x="0" y="5"/>
                      <a:pt x="0" y="3"/>
                      <a:pt x="1" y="1"/>
                    </a:cubicBezTo>
                    <a:close/>
                  </a:path>
                </a:pathLst>
              </a:custGeom>
              <a:solidFill>
                <a:srgbClr val="FED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52" name="Freeform 158"/>
              <p:cNvSpPr>
                <a:spLocks/>
              </p:cNvSpPr>
              <p:nvPr/>
            </p:nvSpPr>
            <p:spPr bwMode="auto">
              <a:xfrm>
                <a:off x="6213475" y="3144838"/>
                <a:ext cx="96838" cy="101600"/>
              </a:xfrm>
              <a:custGeom>
                <a:avLst/>
                <a:gdLst>
                  <a:gd name="T0" fmla="*/ 83358150 w 15"/>
                  <a:gd name="T1" fmla="*/ 120967500 h 16"/>
                  <a:gd name="T2" fmla="*/ 500135991 w 15"/>
                  <a:gd name="T3" fmla="*/ 120967500 h 16"/>
                  <a:gd name="T4" fmla="*/ 541815066 w 15"/>
                  <a:gd name="T5" fmla="*/ 524192500 h 16"/>
                  <a:gd name="T6" fmla="*/ 125037226 w 15"/>
                  <a:gd name="T7" fmla="*/ 524192500 h 16"/>
                  <a:gd name="T8" fmla="*/ 83358150 w 15"/>
                  <a:gd name="T9" fmla="*/ 120967500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" h="16">
                    <a:moveTo>
                      <a:pt x="2" y="3"/>
                    </a:moveTo>
                    <a:cubicBezTo>
                      <a:pt x="5" y="0"/>
                      <a:pt x="9" y="0"/>
                      <a:pt x="12" y="3"/>
                    </a:cubicBezTo>
                    <a:cubicBezTo>
                      <a:pt x="15" y="5"/>
                      <a:pt x="15" y="10"/>
                      <a:pt x="13" y="13"/>
                    </a:cubicBezTo>
                    <a:cubicBezTo>
                      <a:pt x="10" y="16"/>
                      <a:pt x="6" y="16"/>
                      <a:pt x="3" y="13"/>
                    </a:cubicBezTo>
                    <a:cubicBezTo>
                      <a:pt x="0" y="11"/>
                      <a:pt x="0" y="6"/>
                      <a:pt x="2" y="3"/>
                    </a:cubicBezTo>
                    <a:close/>
                  </a:path>
                </a:pathLst>
              </a:custGeom>
              <a:solidFill>
                <a:srgbClr val="F39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53" name="Freeform 159"/>
              <p:cNvSpPr>
                <a:spLocks/>
              </p:cNvSpPr>
              <p:nvPr/>
            </p:nvSpPr>
            <p:spPr bwMode="auto">
              <a:xfrm>
                <a:off x="6219825" y="3151188"/>
                <a:ext cx="77788" cy="76200"/>
              </a:xfrm>
              <a:custGeom>
                <a:avLst/>
                <a:gdLst>
                  <a:gd name="T0" fmla="*/ 84043452 w 12"/>
                  <a:gd name="T1" fmla="*/ 80645000 h 12"/>
                  <a:gd name="T2" fmla="*/ 378185809 w 12"/>
                  <a:gd name="T3" fmla="*/ 80645000 h 12"/>
                  <a:gd name="T4" fmla="*/ 420204294 w 12"/>
                  <a:gd name="T5" fmla="*/ 362902500 h 12"/>
                  <a:gd name="T6" fmla="*/ 126061936 w 12"/>
                  <a:gd name="T7" fmla="*/ 403225000 h 12"/>
                  <a:gd name="T8" fmla="*/ 84043452 w 12"/>
                  <a:gd name="T9" fmla="*/ 80645000 h 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2" y="2"/>
                    </a:moveTo>
                    <a:cubicBezTo>
                      <a:pt x="4" y="0"/>
                      <a:pt x="7" y="0"/>
                      <a:pt x="9" y="2"/>
                    </a:cubicBezTo>
                    <a:cubicBezTo>
                      <a:pt x="11" y="4"/>
                      <a:pt x="12" y="7"/>
                      <a:pt x="10" y="9"/>
                    </a:cubicBezTo>
                    <a:cubicBezTo>
                      <a:pt x="8" y="11"/>
                      <a:pt x="5" y="12"/>
                      <a:pt x="3" y="10"/>
                    </a:cubicBezTo>
                    <a:cubicBezTo>
                      <a:pt x="1" y="8"/>
                      <a:pt x="0" y="4"/>
                      <a:pt x="2" y="2"/>
                    </a:cubicBezTo>
                    <a:close/>
                  </a:path>
                </a:pathLst>
              </a:custGeom>
              <a:solidFill>
                <a:srgbClr val="FED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54" name="Freeform 160"/>
              <p:cNvSpPr>
                <a:spLocks/>
              </p:cNvSpPr>
              <p:nvPr/>
            </p:nvSpPr>
            <p:spPr bwMode="auto">
              <a:xfrm>
                <a:off x="6451600" y="3925888"/>
                <a:ext cx="173038" cy="219075"/>
              </a:xfrm>
              <a:custGeom>
                <a:avLst/>
                <a:gdLst>
                  <a:gd name="T0" fmla="*/ 41074094 w 27"/>
                  <a:gd name="T1" fmla="*/ 539723479 h 34"/>
                  <a:gd name="T2" fmla="*/ 41074094 w 27"/>
                  <a:gd name="T3" fmla="*/ 1162482827 h 34"/>
                  <a:gd name="T4" fmla="*/ 862530342 w 27"/>
                  <a:gd name="T5" fmla="*/ 1162482827 h 34"/>
                  <a:gd name="T6" fmla="*/ 1108968498 w 27"/>
                  <a:gd name="T7" fmla="*/ 1411583989 h 34"/>
                  <a:gd name="T8" fmla="*/ 451802218 w 27"/>
                  <a:gd name="T9" fmla="*/ 498208767 h 34"/>
                  <a:gd name="T10" fmla="*/ 205364062 w 27"/>
                  <a:gd name="T11" fmla="*/ 0 h 34"/>
                  <a:gd name="T12" fmla="*/ 41074094 w 27"/>
                  <a:gd name="T13" fmla="*/ 539723479 h 3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7" h="34">
                    <a:moveTo>
                      <a:pt x="1" y="13"/>
                    </a:moveTo>
                    <a:cubicBezTo>
                      <a:pt x="0" y="18"/>
                      <a:pt x="1" y="24"/>
                      <a:pt x="1" y="28"/>
                    </a:cubicBezTo>
                    <a:cubicBezTo>
                      <a:pt x="6" y="19"/>
                      <a:pt x="13" y="22"/>
                      <a:pt x="21" y="28"/>
                    </a:cubicBezTo>
                    <a:cubicBezTo>
                      <a:pt x="27" y="34"/>
                      <a:pt x="27" y="34"/>
                      <a:pt x="27" y="34"/>
                    </a:cubicBezTo>
                    <a:cubicBezTo>
                      <a:pt x="24" y="16"/>
                      <a:pt x="16" y="22"/>
                      <a:pt x="11" y="12"/>
                    </a:cubicBezTo>
                    <a:cubicBezTo>
                      <a:pt x="9" y="7"/>
                      <a:pt x="9" y="2"/>
                      <a:pt x="5" y="0"/>
                    </a:cubicBezTo>
                    <a:cubicBezTo>
                      <a:pt x="6" y="1"/>
                      <a:pt x="2" y="6"/>
                      <a:pt x="1" y="13"/>
                    </a:cubicBezTo>
                    <a:close/>
                  </a:path>
                </a:pathLst>
              </a:custGeom>
              <a:solidFill>
                <a:srgbClr val="E84D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55" name="Freeform 161"/>
              <p:cNvSpPr>
                <a:spLocks/>
              </p:cNvSpPr>
              <p:nvPr/>
            </p:nvSpPr>
            <p:spPr bwMode="auto">
              <a:xfrm>
                <a:off x="6515100" y="3651250"/>
                <a:ext cx="346075" cy="525462"/>
              </a:xfrm>
              <a:custGeom>
                <a:avLst/>
                <a:gdLst>
                  <a:gd name="T0" fmla="*/ 369652962 w 54"/>
                  <a:gd name="T1" fmla="*/ 1888914137 h 82"/>
                  <a:gd name="T2" fmla="*/ 862527850 w 54"/>
                  <a:gd name="T3" fmla="*/ 2147483646 h 82"/>
                  <a:gd name="T4" fmla="*/ 944669392 w 54"/>
                  <a:gd name="T5" fmla="*/ 2147483646 h 82"/>
                  <a:gd name="T6" fmla="*/ 2147483646 w 54"/>
                  <a:gd name="T7" fmla="*/ 1519347741 h 82"/>
                  <a:gd name="T8" fmla="*/ 2012560710 w 54"/>
                  <a:gd name="T9" fmla="*/ 1108712004 h 82"/>
                  <a:gd name="T10" fmla="*/ 1766123266 w 54"/>
                  <a:gd name="T11" fmla="*/ 451698670 h 82"/>
                  <a:gd name="T12" fmla="*/ 1766123266 w 54"/>
                  <a:gd name="T13" fmla="*/ 0 h 82"/>
                  <a:gd name="T14" fmla="*/ 1478618255 w 54"/>
                  <a:gd name="T15" fmla="*/ 0 h 82"/>
                  <a:gd name="T16" fmla="*/ 739305923 w 54"/>
                  <a:gd name="T17" fmla="*/ 451698670 h 82"/>
                  <a:gd name="T18" fmla="*/ 780379899 w 54"/>
                  <a:gd name="T19" fmla="*/ 903397339 h 82"/>
                  <a:gd name="T20" fmla="*/ 1396470304 w 54"/>
                  <a:gd name="T21" fmla="*/ 903397339 h 82"/>
                  <a:gd name="T22" fmla="*/ 533942455 w 54"/>
                  <a:gd name="T23" fmla="*/ 1067649071 h 82"/>
                  <a:gd name="T24" fmla="*/ 41073975 w 54"/>
                  <a:gd name="T25" fmla="*/ 944460272 h 82"/>
                  <a:gd name="T26" fmla="*/ 616090406 w 54"/>
                  <a:gd name="T27" fmla="*/ 1642536539 h 82"/>
                  <a:gd name="T28" fmla="*/ 410726937 w 54"/>
                  <a:gd name="T29" fmla="*/ 1847851204 h 82"/>
                  <a:gd name="T30" fmla="*/ 369652962 w 54"/>
                  <a:gd name="T31" fmla="*/ 1888914137 h 82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54" h="82">
                    <a:moveTo>
                      <a:pt x="9" y="46"/>
                    </a:moveTo>
                    <a:cubicBezTo>
                      <a:pt x="9" y="51"/>
                      <a:pt x="23" y="63"/>
                      <a:pt x="21" y="82"/>
                    </a:cubicBezTo>
                    <a:cubicBezTo>
                      <a:pt x="25" y="82"/>
                      <a:pt x="21" y="67"/>
                      <a:pt x="23" y="61"/>
                    </a:cubicBezTo>
                    <a:cubicBezTo>
                      <a:pt x="32" y="39"/>
                      <a:pt x="54" y="45"/>
                      <a:pt x="54" y="37"/>
                    </a:cubicBezTo>
                    <a:cubicBezTo>
                      <a:pt x="54" y="34"/>
                      <a:pt x="50" y="36"/>
                      <a:pt x="49" y="27"/>
                    </a:cubicBezTo>
                    <a:cubicBezTo>
                      <a:pt x="48" y="21"/>
                      <a:pt x="43" y="21"/>
                      <a:pt x="43" y="11"/>
                    </a:cubicBezTo>
                    <a:cubicBezTo>
                      <a:pt x="43" y="4"/>
                      <a:pt x="36" y="6"/>
                      <a:pt x="43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1" y="2"/>
                      <a:pt x="22" y="8"/>
                      <a:pt x="18" y="11"/>
                    </a:cubicBezTo>
                    <a:cubicBezTo>
                      <a:pt x="15" y="15"/>
                      <a:pt x="15" y="20"/>
                      <a:pt x="19" y="22"/>
                    </a:cubicBezTo>
                    <a:cubicBezTo>
                      <a:pt x="22" y="22"/>
                      <a:pt x="34" y="21"/>
                      <a:pt x="34" y="22"/>
                    </a:cubicBezTo>
                    <a:cubicBezTo>
                      <a:pt x="32" y="23"/>
                      <a:pt x="20" y="31"/>
                      <a:pt x="13" y="26"/>
                    </a:cubicBezTo>
                    <a:cubicBezTo>
                      <a:pt x="7" y="21"/>
                      <a:pt x="3" y="22"/>
                      <a:pt x="1" y="23"/>
                    </a:cubicBezTo>
                    <a:cubicBezTo>
                      <a:pt x="0" y="23"/>
                      <a:pt x="10" y="36"/>
                      <a:pt x="15" y="40"/>
                    </a:cubicBezTo>
                    <a:cubicBezTo>
                      <a:pt x="20" y="44"/>
                      <a:pt x="15" y="46"/>
                      <a:pt x="10" y="45"/>
                    </a:cubicBezTo>
                    <a:cubicBezTo>
                      <a:pt x="9" y="44"/>
                      <a:pt x="9" y="45"/>
                      <a:pt x="9" y="46"/>
                    </a:cubicBezTo>
                    <a:close/>
                  </a:path>
                </a:pathLst>
              </a:custGeom>
              <a:solidFill>
                <a:srgbClr val="E84D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56" name="Freeform 162"/>
              <p:cNvSpPr>
                <a:spLocks/>
              </p:cNvSpPr>
              <p:nvPr/>
            </p:nvSpPr>
            <p:spPr bwMode="auto">
              <a:xfrm>
                <a:off x="6521450" y="3419475"/>
                <a:ext cx="339725" cy="333375"/>
              </a:xfrm>
              <a:custGeom>
                <a:avLst/>
                <a:gdLst>
                  <a:gd name="T0" fmla="*/ 82174991 w 53"/>
                  <a:gd name="T1" fmla="*/ 2096185067 h 52"/>
                  <a:gd name="T2" fmla="*/ 1355868115 w 53"/>
                  <a:gd name="T3" fmla="*/ 1397456712 h 52"/>
                  <a:gd name="T4" fmla="*/ 1766736658 w 53"/>
                  <a:gd name="T5" fmla="*/ 1397456712 h 52"/>
                  <a:gd name="T6" fmla="*/ 2013255219 w 53"/>
                  <a:gd name="T7" fmla="*/ 123303873 h 52"/>
                  <a:gd name="T8" fmla="*/ 2147483646 w 53"/>
                  <a:gd name="T9" fmla="*/ 0 h 52"/>
                  <a:gd name="T10" fmla="*/ 1684561667 w 53"/>
                  <a:gd name="T11" fmla="*/ 287709036 h 52"/>
                  <a:gd name="T12" fmla="*/ 205437476 w 53"/>
                  <a:gd name="T13" fmla="*/ 1808476031 h 52"/>
                  <a:gd name="T14" fmla="*/ 82174991 w 53"/>
                  <a:gd name="T15" fmla="*/ 2096185067 h 5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53" h="52">
                    <a:moveTo>
                      <a:pt x="2" y="51"/>
                    </a:moveTo>
                    <a:cubicBezTo>
                      <a:pt x="4" y="52"/>
                      <a:pt x="26" y="35"/>
                      <a:pt x="33" y="34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39" y="30"/>
                      <a:pt x="20" y="22"/>
                      <a:pt x="49" y="3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49" y="1"/>
                      <a:pt x="44" y="3"/>
                      <a:pt x="41" y="7"/>
                    </a:cubicBezTo>
                    <a:cubicBezTo>
                      <a:pt x="26" y="23"/>
                      <a:pt x="16" y="30"/>
                      <a:pt x="5" y="44"/>
                    </a:cubicBezTo>
                    <a:cubicBezTo>
                      <a:pt x="2" y="48"/>
                      <a:pt x="0" y="49"/>
                      <a:pt x="2" y="51"/>
                    </a:cubicBezTo>
                    <a:close/>
                  </a:path>
                </a:pathLst>
              </a:custGeom>
              <a:solidFill>
                <a:srgbClr val="E84D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57" name="Freeform 163"/>
              <p:cNvSpPr>
                <a:spLocks/>
              </p:cNvSpPr>
              <p:nvPr/>
            </p:nvSpPr>
            <p:spPr bwMode="auto">
              <a:xfrm>
                <a:off x="6169025" y="3805238"/>
                <a:ext cx="268288" cy="557212"/>
              </a:xfrm>
              <a:custGeom>
                <a:avLst/>
                <a:gdLst>
                  <a:gd name="T0" fmla="*/ 1632161987 w 42"/>
                  <a:gd name="T1" fmla="*/ 1599806890 h 87"/>
                  <a:gd name="T2" fmla="*/ 1183316163 w 42"/>
                  <a:gd name="T3" fmla="*/ 410204103 h 87"/>
                  <a:gd name="T4" fmla="*/ 1020101242 w 42"/>
                  <a:gd name="T5" fmla="*/ 574287025 h 87"/>
                  <a:gd name="T6" fmla="*/ 1060906569 w 42"/>
                  <a:gd name="T7" fmla="*/ 1394701636 h 87"/>
                  <a:gd name="T8" fmla="*/ 285630903 w 42"/>
                  <a:gd name="T9" fmla="*/ 2147483646 h 87"/>
                  <a:gd name="T10" fmla="*/ 81610654 w 42"/>
                  <a:gd name="T11" fmla="*/ 2147483646 h 87"/>
                  <a:gd name="T12" fmla="*/ 816080994 w 42"/>
                  <a:gd name="T13" fmla="*/ 2147483646 h 87"/>
                  <a:gd name="T14" fmla="*/ 1713772642 w 42"/>
                  <a:gd name="T15" fmla="*/ 1968988661 h 87"/>
                  <a:gd name="T16" fmla="*/ 1632161987 w 42"/>
                  <a:gd name="T17" fmla="*/ 1599806890 h 8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2" h="87">
                    <a:moveTo>
                      <a:pt x="40" y="39"/>
                    </a:moveTo>
                    <a:cubicBezTo>
                      <a:pt x="40" y="36"/>
                      <a:pt x="41" y="0"/>
                      <a:pt x="29" y="10"/>
                    </a:cubicBezTo>
                    <a:cubicBezTo>
                      <a:pt x="26" y="12"/>
                      <a:pt x="25" y="14"/>
                      <a:pt x="25" y="14"/>
                    </a:cubicBezTo>
                    <a:cubicBezTo>
                      <a:pt x="28" y="19"/>
                      <a:pt x="31" y="28"/>
                      <a:pt x="26" y="34"/>
                    </a:cubicBezTo>
                    <a:cubicBezTo>
                      <a:pt x="20" y="41"/>
                      <a:pt x="15" y="39"/>
                      <a:pt x="7" y="60"/>
                    </a:cubicBezTo>
                    <a:cubicBezTo>
                      <a:pt x="4" y="68"/>
                      <a:pt x="0" y="79"/>
                      <a:pt x="2" y="87"/>
                    </a:cubicBezTo>
                    <a:cubicBezTo>
                      <a:pt x="4" y="74"/>
                      <a:pt x="14" y="57"/>
                      <a:pt x="20" y="55"/>
                    </a:cubicBezTo>
                    <a:cubicBezTo>
                      <a:pt x="34" y="50"/>
                      <a:pt x="30" y="37"/>
                      <a:pt x="42" y="48"/>
                    </a:cubicBezTo>
                    <a:cubicBezTo>
                      <a:pt x="41" y="46"/>
                      <a:pt x="40" y="43"/>
                      <a:pt x="40" y="39"/>
                    </a:cubicBezTo>
                    <a:close/>
                  </a:path>
                </a:pathLst>
              </a:custGeom>
              <a:solidFill>
                <a:srgbClr val="E84D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58" name="Freeform 164"/>
              <p:cNvSpPr>
                <a:spLocks/>
              </p:cNvSpPr>
              <p:nvPr/>
            </p:nvSpPr>
            <p:spPr bwMode="auto">
              <a:xfrm>
                <a:off x="6238875" y="4054475"/>
                <a:ext cx="725488" cy="558800"/>
              </a:xfrm>
              <a:custGeom>
                <a:avLst/>
                <a:gdLst>
                  <a:gd name="T0" fmla="*/ 2147483646 w 113"/>
                  <a:gd name="T1" fmla="*/ 2147483646 h 87"/>
                  <a:gd name="T2" fmla="*/ 1442687460 w 113"/>
                  <a:gd name="T3" fmla="*/ 2147483646 h 87"/>
                  <a:gd name="T4" fmla="*/ 659513534 w 113"/>
                  <a:gd name="T5" fmla="*/ 2147483646 h 87"/>
                  <a:gd name="T6" fmla="*/ 288538776 w 113"/>
                  <a:gd name="T7" fmla="*/ 1980226625 h 87"/>
                  <a:gd name="T8" fmla="*/ 0 w 113"/>
                  <a:gd name="T9" fmla="*/ 2147483646 h 87"/>
                  <a:gd name="T10" fmla="*/ 329756767 w 113"/>
                  <a:gd name="T11" fmla="*/ 2147483646 h 87"/>
                  <a:gd name="T12" fmla="*/ 1154148684 w 113"/>
                  <a:gd name="T13" fmla="*/ 2147483646 h 87"/>
                  <a:gd name="T14" fmla="*/ 2147483646 w 113"/>
                  <a:gd name="T15" fmla="*/ 2147483646 h 87"/>
                  <a:gd name="T16" fmla="*/ 2147483646 w 113"/>
                  <a:gd name="T17" fmla="*/ 2147483646 h 87"/>
                  <a:gd name="T18" fmla="*/ 2147483646 w 113"/>
                  <a:gd name="T19" fmla="*/ 2147483646 h 87"/>
                  <a:gd name="T20" fmla="*/ 2147483646 w 113"/>
                  <a:gd name="T21" fmla="*/ 1650194207 h 87"/>
                  <a:gd name="T22" fmla="*/ 2147483646 w 113"/>
                  <a:gd name="T23" fmla="*/ 0 h 87"/>
                  <a:gd name="T24" fmla="*/ 2147483646 w 113"/>
                  <a:gd name="T25" fmla="*/ 618822828 h 87"/>
                  <a:gd name="T26" fmla="*/ 2147483646 w 113"/>
                  <a:gd name="T27" fmla="*/ 825097103 h 87"/>
                  <a:gd name="T28" fmla="*/ 2147483646 w 113"/>
                  <a:gd name="T29" fmla="*/ 2021481480 h 87"/>
                  <a:gd name="T30" fmla="*/ 2147483646 w 113"/>
                  <a:gd name="T31" fmla="*/ 2147483646 h 87"/>
                  <a:gd name="T32" fmla="*/ 2147483646 w 113"/>
                  <a:gd name="T33" fmla="*/ 2147483646 h 8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13" h="87">
                    <a:moveTo>
                      <a:pt x="61" y="71"/>
                    </a:moveTo>
                    <a:cubicBezTo>
                      <a:pt x="52" y="70"/>
                      <a:pt x="50" y="75"/>
                      <a:pt x="35" y="71"/>
                    </a:cubicBezTo>
                    <a:cubicBezTo>
                      <a:pt x="18" y="66"/>
                      <a:pt x="22" y="63"/>
                      <a:pt x="16" y="60"/>
                    </a:cubicBezTo>
                    <a:cubicBezTo>
                      <a:pt x="11" y="57"/>
                      <a:pt x="7" y="48"/>
                      <a:pt x="7" y="48"/>
                    </a:cubicBezTo>
                    <a:cubicBezTo>
                      <a:pt x="3" y="53"/>
                      <a:pt x="2" y="58"/>
                      <a:pt x="0" y="62"/>
                    </a:cubicBezTo>
                    <a:cubicBezTo>
                      <a:pt x="15" y="79"/>
                      <a:pt x="1" y="52"/>
                      <a:pt x="8" y="58"/>
                    </a:cubicBezTo>
                    <a:cubicBezTo>
                      <a:pt x="11" y="61"/>
                      <a:pt x="15" y="75"/>
                      <a:pt x="28" y="79"/>
                    </a:cubicBezTo>
                    <a:cubicBezTo>
                      <a:pt x="46" y="84"/>
                      <a:pt x="48" y="87"/>
                      <a:pt x="70" y="77"/>
                    </a:cubicBezTo>
                    <a:cubicBezTo>
                      <a:pt x="78" y="74"/>
                      <a:pt x="85" y="70"/>
                      <a:pt x="90" y="67"/>
                    </a:cubicBezTo>
                    <a:cubicBezTo>
                      <a:pt x="92" y="65"/>
                      <a:pt x="83" y="59"/>
                      <a:pt x="81" y="59"/>
                    </a:cubicBezTo>
                    <a:cubicBezTo>
                      <a:pt x="80" y="58"/>
                      <a:pt x="107" y="59"/>
                      <a:pt x="110" y="40"/>
                    </a:cubicBezTo>
                    <a:cubicBezTo>
                      <a:pt x="113" y="24"/>
                      <a:pt x="107" y="9"/>
                      <a:pt x="94" y="0"/>
                    </a:cubicBezTo>
                    <a:cubicBezTo>
                      <a:pt x="96" y="3"/>
                      <a:pt x="101" y="14"/>
                      <a:pt x="101" y="15"/>
                    </a:cubicBezTo>
                    <a:cubicBezTo>
                      <a:pt x="100" y="17"/>
                      <a:pt x="97" y="18"/>
                      <a:pt x="95" y="20"/>
                    </a:cubicBezTo>
                    <a:cubicBezTo>
                      <a:pt x="99" y="26"/>
                      <a:pt x="110" y="43"/>
                      <a:pt x="101" y="49"/>
                    </a:cubicBezTo>
                    <a:cubicBezTo>
                      <a:pt x="89" y="57"/>
                      <a:pt x="80" y="46"/>
                      <a:pt x="70" y="53"/>
                    </a:cubicBezTo>
                    <a:cubicBezTo>
                      <a:pt x="68" y="55"/>
                      <a:pt x="82" y="73"/>
                      <a:pt x="61" y="71"/>
                    </a:cubicBezTo>
                    <a:close/>
                  </a:path>
                </a:pathLst>
              </a:custGeom>
              <a:solidFill>
                <a:srgbClr val="B400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59" name="Freeform 165"/>
              <p:cNvSpPr>
                <a:spLocks/>
              </p:cNvSpPr>
              <p:nvPr/>
            </p:nvSpPr>
            <p:spPr bwMode="auto">
              <a:xfrm>
                <a:off x="5688013" y="3163888"/>
                <a:ext cx="506413" cy="544512"/>
              </a:xfrm>
              <a:custGeom>
                <a:avLst/>
                <a:gdLst>
                  <a:gd name="T0" fmla="*/ 2054594464 w 79"/>
                  <a:gd name="T1" fmla="*/ 1477337928 h 85"/>
                  <a:gd name="T2" fmla="*/ 2147483646 w 79"/>
                  <a:gd name="T3" fmla="*/ 861776721 h 85"/>
                  <a:gd name="T4" fmla="*/ 2147483646 w 79"/>
                  <a:gd name="T5" fmla="*/ 820739735 h 85"/>
                  <a:gd name="T6" fmla="*/ 2147483646 w 79"/>
                  <a:gd name="T7" fmla="*/ 328295894 h 85"/>
                  <a:gd name="T8" fmla="*/ 1890221779 w 79"/>
                  <a:gd name="T9" fmla="*/ 451406854 h 85"/>
                  <a:gd name="T10" fmla="*/ 1150570336 w 79"/>
                  <a:gd name="T11" fmla="*/ 533480827 h 85"/>
                  <a:gd name="T12" fmla="*/ 616375134 w 79"/>
                  <a:gd name="T13" fmla="*/ 1149042034 h 85"/>
                  <a:gd name="T14" fmla="*/ 821837786 w 79"/>
                  <a:gd name="T15" fmla="*/ 1190079021 h 85"/>
                  <a:gd name="T16" fmla="*/ 328732550 w 79"/>
                  <a:gd name="T17" fmla="*/ 2147483646 h 85"/>
                  <a:gd name="T18" fmla="*/ 616375134 w 79"/>
                  <a:gd name="T19" fmla="*/ 2147483646 h 85"/>
                  <a:gd name="T20" fmla="*/ 862927752 w 79"/>
                  <a:gd name="T21" fmla="*/ 2147483646 h 85"/>
                  <a:gd name="T22" fmla="*/ 698561477 w 79"/>
                  <a:gd name="T23" fmla="*/ 2147483646 h 85"/>
                  <a:gd name="T24" fmla="*/ 1561489229 w 79"/>
                  <a:gd name="T25" fmla="*/ 1518374915 h 85"/>
                  <a:gd name="T26" fmla="*/ 2054594464 w 79"/>
                  <a:gd name="T27" fmla="*/ 1477337928 h 8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79" h="85">
                    <a:moveTo>
                      <a:pt x="50" y="36"/>
                    </a:moveTo>
                    <a:cubicBezTo>
                      <a:pt x="46" y="25"/>
                      <a:pt x="54" y="19"/>
                      <a:pt x="61" y="21"/>
                    </a:cubicBezTo>
                    <a:cubicBezTo>
                      <a:pt x="74" y="24"/>
                      <a:pt x="73" y="19"/>
                      <a:pt x="79" y="20"/>
                    </a:cubicBezTo>
                    <a:cubicBezTo>
                      <a:pt x="77" y="16"/>
                      <a:pt x="74" y="12"/>
                      <a:pt x="72" y="8"/>
                    </a:cubicBezTo>
                    <a:cubicBezTo>
                      <a:pt x="65" y="0"/>
                      <a:pt x="46" y="8"/>
                      <a:pt x="46" y="11"/>
                    </a:cubicBezTo>
                    <a:cubicBezTo>
                      <a:pt x="45" y="15"/>
                      <a:pt x="37" y="6"/>
                      <a:pt x="28" y="13"/>
                    </a:cubicBezTo>
                    <a:cubicBezTo>
                      <a:pt x="19" y="20"/>
                      <a:pt x="18" y="22"/>
                      <a:pt x="15" y="28"/>
                    </a:cubicBezTo>
                    <a:cubicBezTo>
                      <a:pt x="12" y="34"/>
                      <a:pt x="18" y="26"/>
                      <a:pt x="20" y="29"/>
                    </a:cubicBezTo>
                    <a:cubicBezTo>
                      <a:pt x="22" y="33"/>
                      <a:pt x="0" y="46"/>
                      <a:pt x="8" y="63"/>
                    </a:cubicBezTo>
                    <a:cubicBezTo>
                      <a:pt x="10" y="68"/>
                      <a:pt x="9" y="78"/>
                      <a:pt x="15" y="85"/>
                    </a:cubicBezTo>
                    <a:cubicBezTo>
                      <a:pt x="12" y="78"/>
                      <a:pt x="17" y="70"/>
                      <a:pt x="21" y="71"/>
                    </a:cubicBezTo>
                    <a:cubicBezTo>
                      <a:pt x="21" y="71"/>
                      <a:pt x="16" y="68"/>
                      <a:pt x="17" y="57"/>
                    </a:cubicBezTo>
                    <a:cubicBezTo>
                      <a:pt x="18" y="50"/>
                      <a:pt x="32" y="39"/>
                      <a:pt x="38" y="37"/>
                    </a:cubicBezTo>
                    <a:cubicBezTo>
                      <a:pt x="50" y="33"/>
                      <a:pt x="52" y="40"/>
                      <a:pt x="50" y="36"/>
                    </a:cubicBezTo>
                    <a:close/>
                  </a:path>
                </a:pathLst>
              </a:custGeom>
              <a:solidFill>
                <a:srgbClr val="D500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60" name="Freeform 166"/>
              <p:cNvSpPr>
                <a:spLocks/>
              </p:cNvSpPr>
              <p:nvPr/>
            </p:nvSpPr>
            <p:spPr bwMode="auto">
              <a:xfrm>
                <a:off x="5899150" y="3400425"/>
                <a:ext cx="461963" cy="647700"/>
              </a:xfrm>
              <a:custGeom>
                <a:avLst/>
                <a:gdLst>
                  <a:gd name="T0" fmla="*/ 1729012018 w 72"/>
                  <a:gd name="T1" fmla="*/ 945872863 h 101"/>
                  <a:gd name="T2" fmla="*/ 864506009 w 72"/>
                  <a:gd name="T3" fmla="*/ 1398249630 h 101"/>
                  <a:gd name="T4" fmla="*/ 1482015801 w 72"/>
                  <a:gd name="T5" fmla="*/ 2097368032 h 101"/>
                  <a:gd name="T6" fmla="*/ 411673195 w 72"/>
                  <a:gd name="T7" fmla="*/ 2147483646 h 101"/>
                  <a:gd name="T8" fmla="*/ 1193840715 w 72"/>
                  <a:gd name="T9" fmla="*/ 2147483646 h 101"/>
                  <a:gd name="T10" fmla="*/ 1523181837 w 72"/>
                  <a:gd name="T11" fmla="*/ 2147483646 h 101"/>
                  <a:gd name="T12" fmla="*/ 2147483646 w 72"/>
                  <a:gd name="T13" fmla="*/ 2147483646 h 101"/>
                  <a:gd name="T14" fmla="*/ 2147483646 w 72"/>
                  <a:gd name="T15" fmla="*/ 2147483646 h 101"/>
                  <a:gd name="T16" fmla="*/ 2147483646 w 72"/>
                  <a:gd name="T17" fmla="*/ 2147483646 h 101"/>
                  <a:gd name="T18" fmla="*/ 1934848616 w 72"/>
                  <a:gd name="T19" fmla="*/ 2147483646 h 101"/>
                  <a:gd name="T20" fmla="*/ 1564347873 w 72"/>
                  <a:gd name="T21" fmla="*/ 2147483646 h 101"/>
                  <a:gd name="T22" fmla="*/ 2147483646 w 72"/>
                  <a:gd name="T23" fmla="*/ 2147483646 h 101"/>
                  <a:gd name="T24" fmla="*/ 1111508643 w 72"/>
                  <a:gd name="T25" fmla="*/ 2147483646 h 101"/>
                  <a:gd name="T26" fmla="*/ 1770184471 w 72"/>
                  <a:gd name="T27" fmla="*/ 2147483646 h 101"/>
                  <a:gd name="T28" fmla="*/ 2147483646 w 72"/>
                  <a:gd name="T29" fmla="*/ 2147483646 h 101"/>
                  <a:gd name="T30" fmla="*/ 2147483646 w 72"/>
                  <a:gd name="T31" fmla="*/ 2147483646 h 101"/>
                  <a:gd name="T32" fmla="*/ 1440843349 w 72"/>
                  <a:gd name="T33" fmla="*/ 1521620448 h 101"/>
                  <a:gd name="T34" fmla="*/ 1070342606 w 72"/>
                  <a:gd name="T35" fmla="*/ 1562746191 h 101"/>
                  <a:gd name="T36" fmla="*/ 1811350507 w 72"/>
                  <a:gd name="T37" fmla="*/ 1521620448 h 101"/>
                  <a:gd name="T38" fmla="*/ 2147483646 w 72"/>
                  <a:gd name="T39" fmla="*/ 1891745727 h 101"/>
                  <a:gd name="T40" fmla="*/ 2147483646 w 72"/>
                  <a:gd name="T41" fmla="*/ 1439368960 h 101"/>
                  <a:gd name="T42" fmla="*/ 2017180688 w 72"/>
                  <a:gd name="T43" fmla="*/ 822495633 h 101"/>
                  <a:gd name="T44" fmla="*/ 2147483646 w 72"/>
                  <a:gd name="T45" fmla="*/ 1562746191 h 101"/>
                  <a:gd name="T46" fmla="*/ 2147483646 w 72"/>
                  <a:gd name="T47" fmla="*/ 575747584 h 101"/>
                  <a:gd name="T48" fmla="*/ 1687845982 w 72"/>
                  <a:gd name="T49" fmla="*/ 370125279 h 101"/>
                  <a:gd name="T50" fmla="*/ 1729012018 w 72"/>
                  <a:gd name="T51" fmla="*/ 945872863 h 101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72" h="101">
                    <a:moveTo>
                      <a:pt x="42" y="23"/>
                    </a:moveTo>
                    <a:cubicBezTo>
                      <a:pt x="44" y="29"/>
                      <a:pt x="25" y="32"/>
                      <a:pt x="21" y="34"/>
                    </a:cubicBezTo>
                    <a:cubicBezTo>
                      <a:pt x="0" y="44"/>
                      <a:pt x="31" y="41"/>
                      <a:pt x="36" y="51"/>
                    </a:cubicBezTo>
                    <a:cubicBezTo>
                      <a:pt x="42" y="63"/>
                      <a:pt x="11" y="67"/>
                      <a:pt x="10" y="78"/>
                    </a:cubicBezTo>
                    <a:cubicBezTo>
                      <a:pt x="10" y="80"/>
                      <a:pt x="33" y="81"/>
                      <a:pt x="29" y="85"/>
                    </a:cubicBezTo>
                    <a:cubicBezTo>
                      <a:pt x="15" y="98"/>
                      <a:pt x="31" y="91"/>
                      <a:pt x="37" y="87"/>
                    </a:cubicBezTo>
                    <a:cubicBezTo>
                      <a:pt x="47" y="79"/>
                      <a:pt x="60" y="83"/>
                      <a:pt x="55" y="90"/>
                    </a:cubicBezTo>
                    <a:cubicBezTo>
                      <a:pt x="46" y="101"/>
                      <a:pt x="47" y="96"/>
                      <a:pt x="56" y="97"/>
                    </a:cubicBezTo>
                    <a:cubicBezTo>
                      <a:pt x="57" y="98"/>
                      <a:pt x="58" y="98"/>
                      <a:pt x="59" y="98"/>
                    </a:cubicBezTo>
                    <a:cubicBezTo>
                      <a:pt x="72" y="84"/>
                      <a:pt x="66" y="71"/>
                      <a:pt x="47" y="80"/>
                    </a:cubicBezTo>
                    <a:cubicBezTo>
                      <a:pt x="42" y="82"/>
                      <a:pt x="39" y="84"/>
                      <a:pt x="38" y="84"/>
                    </a:cubicBezTo>
                    <a:cubicBezTo>
                      <a:pt x="35" y="85"/>
                      <a:pt x="50" y="72"/>
                      <a:pt x="59" y="73"/>
                    </a:cubicBezTo>
                    <a:cubicBezTo>
                      <a:pt x="42" y="65"/>
                      <a:pt x="32" y="75"/>
                      <a:pt x="27" y="76"/>
                    </a:cubicBezTo>
                    <a:cubicBezTo>
                      <a:pt x="25" y="76"/>
                      <a:pt x="34" y="68"/>
                      <a:pt x="43" y="65"/>
                    </a:cubicBezTo>
                    <a:cubicBezTo>
                      <a:pt x="49" y="63"/>
                      <a:pt x="55" y="64"/>
                      <a:pt x="58" y="65"/>
                    </a:cubicBezTo>
                    <a:cubicBezTo>
                      <a:pt x="64" y="69"/>
                      <a:pt x="63" y="58"/>
                      <a:pt x="61" y="54"/>
                    </a:cubicBezTo>
                    <a:cubicBezTo>
                      <a:pt x="59" y="50"/>
                      <a:pt x="41" y="36"/>
                      <a:pt x="35" y="37"/>
                    </a:cubicBezTo>
                    <a:cubicBezTo>
                      <a:pt x="29" y="38"/>
                      <a:pt x="29" y="39"/>
                      <a:pt x="26" y="38"/>
                    </a:cubicBezTo>
                    <a:cubicBezTo>
                      <a:pt x="30" y="35"/>
                      <a:pt x="40" y="33"/>
                      <a:pt x="44" y="37"/>
                    </a:cubicBezTo>
                    <a:cubicBezTo>
                      <a:pt x="49" y="41"/>
                      <a:pt x="60" y="46"/>
                      <a:pt x="60" y="46"/>
                    </a:cubicBezTo>
                    <a:cubicBezTo>
                      <a:pt x="60" y="46"/>
                      <a:pt x="65" y="42"/>
                      <a:pt x="62" y="35"/>
                    </a:cubicBezTo>
                    <a:cubicBezTo>
                      <a:pt x="59" y="30"/>
                      <a:pt x="49" y="21"/>
                      <a:pt x="49" y="20"/>
                    </a:cubicBezTo>
                    <a:cubicBezTo>
                      <a:pt x="50" y="18"/>
                      <a:pt x="70" y="33"/>
                      <a:pt x="70" y="38"/>
                    </a:cubicBezTo>
                    <a:cubicBezTo>
                      <a:pt x="70" y="40"/>
                      <a:pt x="71" y="26"/>
                      <a:pt x="68" y="14"/>
                    </a:cubicBezTo>
                    <a:cubicBezTo>
                      <a:pt x="55" y="18"/>
                      <a:pt x="39" y="0"/>
                      <a:pt x="41" y="9"/>
                    </a:cubicBezTo>
                    <a:cubicBezTo>
                      <a:pt x="44" y="20"/>
                      <a:pt x="38" y="11"/>
                      <a:pt x="42" y="23"/>
                    </a:cubicBezTo>
                    <a:close/>
                  </a:path>
                </a:pathLst>
              </a:custGeom>
              <a:solidFill>
                <a:srgbClr val="E84D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61" name="Freeform 167"/>
              <p:cNvSpPr>
                <a:spLocks/>
              </p:cNvSpPr>
              <p:nvPr/>
            </p:nvSpPr>
            <p:spPr bwMode="auto">
              <a:xfrm>
                <a:off x="5635625" y="3798888"/>
                <a:ext cx="552450" cy="628650"/>
              </a:xfrm>
              <a:custGeom>
                <a:avLst/>
                <a:gdLst>
                  <a:gd name="T0" fmla="*/ 2147483646 w 86"/>
                  <a:gd name="T1" fmla="*/ 2147483646 h 98"/>
                  <a:gd name="T2" fmla="*/ 2145818581 w 86"/>
                  <a:gd name="T3" fmla="*/ 2147483646 h 98"/>
                  <a:gd name="T4" fmla="*/ 1485563745 w 86"/>
                  <a:gd name="T5" fmla="*/ 2147483646 h 98"/>
                  <a:gd name="T6" fmla="*/ 1568097206 w 86"/>
                  <a:gd name="T7" fmla="*/ 2147483646 h 98"/>
                  <a:gd name="T8" fmla="*/ 949109100 w 86"/>
                  <a:gd name="T9" fmla="*/ 2016330727 h 98"/>
                  <a:gd name="T10" fmla="*/ 495187915 w 86"/>
                  <a:gd name="T11" fmla="*/ 1316784403 h 98"/>
                  <a:gd name="T12" fmla="*/ 1155436327 w 86"/>
                  <a:gd name="T13" fmla="*/ 370345413 h 98"/>
                  <a:gd name="T14" fmla="*/ 1609363936 w 86"/>
                  <a:gd name="T15" fmla="*/ 0 h 98"/>
                  <a:gd name="T16" fmla="*/ 949109100 w 86"/>
                  <a:gd name="T17" fmla="*/ 82301832 h 98"/>
                  <a:gd name="T18" fmla="*/ 453921185 w 86"/>
                  <a:gd name="T19" fmla="*/ 946438990 h 98"/>
                  <a:gd name="T20" fmla="*/ 41266730 w 86"/>
                  <a:gd name="T21" fmla="*/ 1810582563 h 98"/>
                  <a:gd name="T22" fmla="*/ 742781873 w 86"/>
                  <a:gd name="T23" fmla="*/ 2147483646 h 98"/>
                  <a:gd name="T24" fmla="*/ 701515142 w 86"/>
                  <a:gd name="T25" fmla="*/ 2147483646 h 98"/>
                  <a:gd name="T26" fmla="*/ 1031642560 w 86"/>
                  <a:gd name="T27" fmla="*/ 2147483646 h 98"/>
                  <a:gd name="T28" fmla="*/ 907842370 w 86"/>
                  <a:gd name="T29" fmla="*/ 2147483646 h 98"/>
                  <a:gd name="T30" fmla="*/ 2022018391 w 86"/>
                  <a:gd name="T31" fmla="*/ 2147483646 h 98"/>
                  <a:gd name="T32" fmla="*/ 2147483646 w 86"/>
                  <a:gd name="T33" fmla="*/ 2147483646 h 98"/>
                  <a:gd name="T34" fmla="*/ 2147483646 w 86"/>
                  <a:gd name="T35" fmla="*/ 2147483646 h 98"/>
                  <a:gd name="T36" fmla="*/ 2147483646 w 86"/>
                  <a:gd name="T37" fmla="*/ 2147483646 h 98"/>
                  <a:gd name="T38" fmla="*/ 2147483646 w 86"/>
                  <a:gd name="T39" fmla="*/ 2147483646 h 98"/>
                  <a:gd name="T40" fmla="*/ 2147483646 w 86"/>
                  <a:gd name="T41" fmla="*/ 2147483646 h 98"/>
                  <a:gd name="T42" fmla="*/ 2147483646 w 86"/>
                  <a:gd name="T43" fmla="*/ 2147483646 h 98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86" h="98">
                    <a:moveTo>
                      <a:pt x="67" y="66"/>
                    </a:moveTo>
                    <a:cubicBezTo>
                      <a:pt x="58" y="75"/>
                      <a:pt x="54" y="71"/>
                      <a:pt x="52" y="73"/>
                    </a:cubicBezTo>
                    <a:cubicBezTo>
                      <a:pt x="39" y="84"/>
                      <a:pt x="33" y="77"/>
                      <a:pt x="36" y="70"/>
                    </a:cubicBezTo>
                    <a:cubicBezTo>
                      <a:pt x="42" y="54"/>
                      <a:pt x="46" y="60"/>
                      <a:pt x="38" y="58"/>
                    </a:cubicBezTo>
                    <a:cubicBezTo>
                      <a:pt x="23" y="54"/>
                      <a:pt x="39" y="41"/>
                      <a:pt x="23" y="49"/>
                    </a:cubicBezTo>
                    <a:cubicBezTo>
                      <a:pt x="9" y="56"/>
                      <a:pt x="7" y="44"/>
                      <a:pt x="12" y="32"/>
                    </a:cubicBezTo>
                    <a:cubicBezTo>
                      <a:pt x="17" y="22"/>
                      <a:pt x="22" y="19"/>
                      <a:pt x="28" y="9"/>
                    </a:cubicBezTo>
                    <a:cubicBezTo>
                      <a:pt x="30" y="4"/>
                      <a:pt x="34" y="1"/>
                      <a:pt x="39" y="0"/>
                    </a:cubicBezTo>
                    <a:cubicBezTo>
                      <a:pt x="35" y="0"/>
                      <a:pt x="26" y="0"/>
                      <a:pt x="23" y="2"/>
                    </a:cubicBezTo>
                    <a:cubicBezTo>
                      <a:pt x="16" y="7"/>
                      <a:pt x="10" y="20"/>
                      <a:pt x="11" y="23"/>
                    </a:cubicBezTo>
                    <a:cubicBezTo>
                      <a:pt x="13" y="26"/>
                      <a:pt x="0" y="35"/>
                      <a:pt x="1" y="44"/>
                    </a:cubicBezTo>
                    <a:cubicBezTo>
                      <a:pt x="1" y="53"/>
                      <a:pt x="11" y="65"/>
                      <a:pt x="18" y="64"/>
                    </a:cubicBezTo>
                    <a:cubicBezTo>
                      <a:pt x="25" y="64"/>
                      <a:pt x="18" y="58"/>
                      <a:pt x="17" y="57"/>
                    </a:cubicBezTo>
                    <a:cubicBezTo>
                      <a:pt x="20" y="58"/>
                      <a:pt x="22" y="63"/>
                      <a:pt x="25" y="64"/>
                    </a:cubicBezTo>
                    <a:cubicBezTo>
                      <a:pt x="28" y="65"/>
                      <a:pt x="19" y="70"/>
                      <a:pt x="22" y="76"/>
                    </a:cubicBezTo>
                    <a:cubicBezTo>
                      <a:pt x="25" y="82"/>
                      <a:pt x="34" y="98"/>
                      <a:pt x="49" y="93"/>
                    </a:cubicBezTo>
                    <a:cubicBezTo>
                      <a:pt x="64" y="88"/>
                      <a:pt x="65" y="81"/>
                      <a:pt x="66" y="78"/>
                    </a:cubicBezTo>
                    <a:cubicBezTo>
                      <a:pt x="67" y="75"/>
                      <a:pt x="65" y="86"/>
                      <a:pt x="66" y="87"/>
                    </a:cubicBezTo>
                    <a:cubicBezTo>
                      <a:pt x="72" y="91"/>
                      <a:pt x="79" y="81"/>
                      <a:pt x="81" y="73"/>
                    </a:cubicBezTo>
                    <a:cubicBezTo>
                      <a:pt x="83" y="69"/>
                      <a:pt x="84" y="64"/>
                      <a:pt x="86" y="59"/>
                    </a:cubicBezTo>
                    <a:cubicBezTo>
                      <a:pt x="80" y="64"/>
                      <a:pt x="80" y="64"/>
                      <a:pt x="80" y="64"/>
                    </a:cubicBezTo>
                    <a:cubicBezTo>
                      <a:pt x="73" y="73"/>
                      <a:pt x="67" y="66"/>
                      <a:pt x="67" y="66"/>
                    </a:cubicBezTo>
                    <a:close/>
                  </a:path>
                </a:pathLst>
              </a:custGeom>
              <a:solidFill>
                <a:srgbClr val="B400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62" name="Freeform 168"/>
              <p:cNvSpPr>
                <a:spLocks/>
              </p:cNvSpPr>
              <p:nvPr/>
            </p:nvSpPr>
            <p:spPr bwMode="auto">
              <a:xfrm>
                <a:off x="5808663" y="3343275"/>
                <a:ext cx="385763" cy="333375"/>
              </a:xfrm>
              <a:custGeom>
                <a:avLst/>
                <a:gdLst>
                  <a:gd name="T0" fmla="*/ 2108188366 w 60"/>
                  <a:gd name="T1" fmla="*/ 82202582 h 52"/>
                  <a:gd name="T2" fmla="*/ 2147483646 w 60"/>
                  <a:gd name="T3" fmla="*/ 287709036 h 52"/>
                  <a:gd name="T4" fmla="*/ 2108188366 w 60"/>
                  <a:gd name="T5" fmla="*/ 369918029 h 52"/>
                  <a:gd name="T6" fmla="*/ 1860162045 w 60"/>
                  <a:gd name="T7" fmla="*/ 657627065 h 52"/>
                  <a:gd name="T8" fmla="*/ 1777486604 w 60"/>
                  <a:gd name="T9" fmla="*/ 986437392 h 52"/>
                  <a:gd name="T10" fmla="*/ 1322781327 w 60"/>
                  <a:gd name="T11" fmla="*/ 1479659293 h 52"/>
                  <a:gd name="T12" fmla="*/ 1074761436 w 60"/>
                  <a:gd name="T13" fmla="*/ 1644064457 h 52"/>
                  <a:gd name="T14" fmla="*/ 744066104 w 60"/>
                  <a:gd name="T15" fmla="*/ 1890678613 h 52"/>
                  <a:gd name="T16" fmla="*/ 620056158 w 60"/>
                  <a:gd name="T17" fmla="*/ 2096185067 h 52"/>
                  <a:gd name="T18" fmla="*/ 413370772 w 60"/>
                  <a:gd name="T19" fmla="*/ 1890678613 h 52"/>
                  <a:gd name="T20" fmla="*/ 454705277 w 60"/>
                  <a:gd name="T21" fmla="*/ 1561861875 h 52"/>
                  <a:gd name="T22" fmla="*/ 826741544 w 60"/>
                  <a:gd name="T23" fmla="*/ 1315254130 h 52"/>
                  <a:gd name="T24" fmla="*/ 1033426930 w 60"/>
                  <a:gd name="T25" fmla="*/ 863133519 h 52"/>
                  <a:gd name="T26" fmla="*/ 1488132208 w 60"/>
                  <a:gd name="T27" fmla="*/ 369918029 h 52"/>
                  <a:gd name="T28" fmla="*/ 1901502980 w 60"/>
                  <a:gd name="T29" fmla="*/ 82202582 h 52"/>
                  <a:gd name="T30" fmla="*/ 2108188366 w 60"/>
                  <a:gd name="T31" fmla="*/ 82202582 h 52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60" h="52">
                    <a:moveTo>
                      <a:pt x="51" y="2"/>
                    </a:moveTo>
                    <a:cubicBezTo>
                      <a:pt x="54" y="0"/>
                      <a:pt x="58" y="4"/>
                      <a:pt x="59" y="7"/>
                    </a:cubicBezTo>
                    <a:cubicBezTo>
                      <a:pt x="56" y="8"/>
                      <a:pt x="60" y="10"/>
                      <a:pt x="51" y="9"/>
                    </a:cubicBezTo>
                    <a:cubicBezTo>
                      <a:pt x="40" y="7"/>
                      <a:pt x="55" y="17"/>
                      <a:pt x="45" y="16"/>
                    </a:cubicBezTo>
                    <a:cubicBezTo>
                      <a:pt x="37" y="16"/>
                      <a:pt x="48" y="20"/>
                      <a:pt x="43" y="24"/>
                    </a:cubicBezTo>
                    <a:cubicBezTo>
                      <a:pt x="37" y="29"/>
                      <a:pt x="45" y="27"/>
                      <a:pt x="32" y="36"/>
                    </a:cubicBezTo>
                    <a:cubicBezTo>
                      <a:pt x="27" y="40"/>
                      <a:pt x="27" y="36"/>
                      <a:pt x="26" y="40"/>
                    </a:cubicBezTo>
                    <a:cubicBezTo>
                      <a:pt x="25" y="43"/>
                      <a:pt x="17" y="43"/>
                      <a:pt x="18" y="46"/>
                    </a:cubicBezTo>
                    <a:cubicBezTo>
                      <a:pt x="19" y="49"/>
                      <a:pt x="18" y="49"/>
                      <a:pt x="15" y="51"/>
                    </a:cubicBezTo>
                    <a:cubicBezTo>
                      <a:pt x="13" y="52"/>
                      <a:pt x="0" y="49"/>
                      <a:pt x="10" y="46"/>
                    </a:cubicBezTo>
                    <a:cubicBezTo>
                      <a:pt x="18" y="43"/>
                      <a:pt x="3" y="38"/>
                      <a:pt x="11" y="38"/>
                    </a:cubicBezTo>
                    <a:cubicBezTo>
                      <a:pt x="14" y="38"/>
                      <a:pt x="22" y="36"/>
                      <a:pt x="20" y="32"/>
                    </a:cubicBezTo>
                    <a:cubicBezTo>
                      <a:pt x="17" y="22"/>
                      <a:pt x="23" y="31"/>
                      <a:pt x="25" y="21"/>
                    </a:cubicBezTo>
                    <a:cubicBezTo>
                      <a:pt x="26" y="15"/>
                      <a:pt x="38" y="12"/>
                      <a:pt x="36" y="9"/>
                    </a:cubicBezTo>
                    <a:cubicBezTo>
                      <a:pt x="35" y="6"/>
                      <a:pt x="43" y="2"/>
                      <a:pt x="46" y="2"/>
                    </a:cubicBezTo>
                    <a:cubicBezTo>
                      <a:pt x="48" y="2"/>
                      <a:pt x="47" y="4"/>
                      <a:pt x="51" y="2"/>
                    </a:cubicBezTo>
                    <a:close/>
                  </a:path>
                </a:pathLst>
              </a:custGeom>
              <a:solidFill>
                <a:srgbClr val="F08F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63" name="Freeform 169"/>
              <p:cNvSpPr>
                <a:spLocks/>
              </p:cNvSpPr>
              <p:nvPr/>
            </p:nvSpPr>
            <p:spPr bwMode="auto">
              <a:xfrm>
                <a:off x="5770563" y="3856038"/>
                <a:ext cx="449263" cy="333375"/>
              </a:xfrm>
              <a:custGeom>
                <a:avLst/>
                <a:gdLst>
                  <a:gd name="T0" fmla="*/ 494298407 w 70"/>
                  <a:gd name="T1" fmla="*/ 369918029 h 52"/>
                  <a:gd name="T2" fmla="*/ 411909991 w 70"/>
                  <a:gd name="T3" fmla="*/ 780930938 h 52"/>
                  <a:gd name="T4" fmla="*/ 494298407 w 70"/>
                  <a:gd name="T5" fmla="*/ 945336101 h 52"/>
                  <a:gd name="T6" fmla="*/ 865017398 w 70"/>
                  <a:gd name="T7" fmla="*/ 1315254130 h 52"/>
                  <a:gd name="T8" fmla="*/ 1400500386 w 70"/>
                  <a:gd name="T9" fmla="*/ 1808476031 h 52"/>
                  <a:gd name="T10" fmla="*/ 1894798793 w 70"/>
                  <a:gd name="T11" fmla="*/ 1972881195 h 52"/>
                  <a:gd name="T12" fmla="*/ 1812416795 w 70"/>
                  <a:gd name="T13" fmla="*/ 1397456712 h 52"/>
                  <a:gd name="T14" fmla="*/ 1524079801 w 70"/>
                  <a:gd name="T15" fmla="*/ 904234810 h 52"/>
                  <a:gd name="T16" fmla="*/ 988590395 w 70"/>
                  <a:gd name="T17" fmla="*/ 698728356 h 52"/>
                  <a:gd name="T18" fmla="*/ 865017398 w 70"/>
                  <a:gd name="T19" fmla="*/ 287709036 h 52"/>
                  <a:gd name="T20" fmla="*/ 494298407 w 70"/>
                  <a:gd name="T21" fmla="*/ 369918029 h 5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70" h="52">
                    <a:moveTo>
                      <a:pt x="12" y="9"/>
                    </a:moveTo>
                    <a:cubicBezTo>
                      <a:pt x="4" y="16"/>
                      <a:pt x="0" y="25"/>
                      <a:pt x="10" y="19"/>
                    </a:cubicBezTo>
                    <a:cubicBezTo>
                      <a:pt x="21" y="13"/>
                      <a:pt x="7" y="23"/>
                      <a:pt x="12" y="23"/>
                    </a:cubicBezTo>
                    <a:cubicBezTo>
                      <a:pt x="25" y="22"/>
                      <a:pt x="8" y="29"/>
                      <a:pt x="21" y="32"/>
                    </a:cubicBezTo>
                    <a:cubicBezTo>
                      <a:pt x="31" y="34"/>
                      <a:pt x="13" y="45"/>
                      <a:pt x="34" y="44"/>
                    </a:cubicBezTo>
                    <a:cubicBezTo>
                      <a:pt x="39" y="44"/>
                      <a:pt x="38" y="52"/>
                      <a:pt x="46" y="48"/>
                    </a:cubicBezTo>
                    <a:cubicBezTo>
                      <a:pt x="59" y="41"/>
                      <a:pt x="70" y="28"/>
                      <a:pt x="44" y="34"/>
                    </a:cubicBezTo>
                    <a:cubicBezTo>
                      <a:pt x="37" y="35"/>
                      <a:pt x="42" y="22"/>
                      <a:pt x="37" y="22"/>
                    </a:cubicBezTo>
                    <a:cubicBezTo>
                      <a:pt x="25" y="22"/>
                      <a:pt x="36" y="15"/>
                      <a:pt x="24" y="17"/>
                    </a:cubicBezTo>
                    <a:cubicBezTo>
                      <a:pt x="23" y="17"/>
                      <a:pt x="15" y="8"/>
                      <a:pt x="21" y="7"/>
                    </a:cubicBezTo>
                    <a:cubicBezTo>
                      <a:pt x="24" y="6"/>
                      <a:pt x="21" y="0"/>
                      <a:pt x="12" y="9"/>
                    </a:cubicBezTo>
                    <a:close/>
                  </a:path>
                </a:pathLst>
              </a:custGeom>
              <a:solidFill>
                <a:srgbClr val="E856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64" name="Freeform 170"/>
              <p:cNvSpPr>
                <a:spLocks/>
              </p:cNvSpPr>
              <p:nvPr/>
            </p:nvSpPr>
            <p:spPr bwMode="auto">
              <a:xfrm>
                <a:off x="6411913" y="2938463"/>
                <a:ext cx="527050" cy="430212"/>
              </a:xfrm>
              <a:custGeom>
                <a:avLst/>
                <a:gdLst>
                  <a:gd name="T0" fmla="*/ 660991402 w 82"/>
                  <a:gd name="T1" fmla="*/ 1979052253 h 67"/>
                  <a:gd name="T2" fmla="*/ 1817724748 w 82"/>
                  <a:gd name="T3" fmla="*/ 1113215287 h 67"/>
                  <a:gd name="T4" fmla="*/ 2147483646 w 82"/>
                  <a:gd name="T5" fmla="*/ 1236904448 h 67"/>
                  <a:gd name="T6" fmla="*/ 2147483646 w 82"/>
                  <a:gd name="T7" fmla="*/ 1855356671 h 67"/>
                  <a:gd name="T8" fmla="*/ 2147483646 w 82"/>
                  <a:gd name="T9" fmla="*/ 1690437791 h 67"/>
                  <a:gd name="T10" fmla="*/ 2147483646 w 82"/>
                  <a:gd name="T11" fmla="*/ 1236904448 h 67"/>
                  <a:gd name="T12" fmla="*/ 2147483646 w 82"/>
                  <a:gd name="T13" fmla="*/ 742141384 h 67"/>
                  <a:gd name="T14" fmla="*/ 1487232261 w 82"/>
                  <a:gd name="T15" fmla="*/ 865836966 h 67"/>
                  <a:gd name="T16" fmla="*/ 1032799467 w 82"/>
                  <a:gd name="T17" fmla="*/ 618452224 h 67"/>
                  <a:gd name="T18" fmla="*/ 578366673 w 82"/>
                  <a:gd name="T19" fmla="*/ 1030755847 h 67"/>
                  <a:gd name="T20" fmla="*/ 454432794 w 82"/>
                  <a:gd name="T21" fmla="*/ 1607978350 h 67"/>
                  <a:gd name="T22" fmla="*/ 413117216 w 82"/>
                  <a:gd name="T23" fmla="*/ 1195674727 h 67"/>
                  <a:gd name="T24" fmla="*/ 123933879 w 82"/>
                  <a:gd name="T25" fmla="*/ 2147483646 h 67"/>
                  <a:gd name="T26" fmla="*/ 660991402 w 82"/>
                  <a:gd name="T27" fmla="*/ 1979052253 h 6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82" h="67">
                    <a:moveTo>
                      <a:pt x="16" y="48"/>
                    </a:moveTo>
                    <a:cubicBezTo>
                      <a:pt x="27" y="50"/>
                      <a:pt x="18" y="20"/>
                      <a:pt x="44" y="27"/>
                    </a:cubicBezTo>
                    <a:cubicBezTo>
                      <a:pt x="56" y="31"/>
                      <a:pt x="48" y="31"/>
                      <a:pt x="61" y="30"/>
                    </a:cubicBezTo>
                    <a:cubicBezTo>
                      <a:pt x="77" y="28"/>
                      <a:pt x="54" y="48"/>
                      <a:pt x="82" y="45"/>
                    </a:cubicBezTo>
                    <a:cubicBezTo>
                      <a:pt x="78" y="38"/>
                      <a:pt x="67" y="44"/>
                      <a:pt x="71" y="41"/>
                    </a:cubicBezTo>
                    <a:cubicBezTo>
                      <a:pt x="75" y="39"/>
                      <a:pt x="75" y="36"/>
                      <a:pt x="75" y="30"/>
                    </a:cubicBezTo>
                    <a:cubicBezTo>
                      <a:pt x="75" y="23"/>
                      <a:pt x="77" y="24"/>
                      <a:pt x="73" y="18"/>
                    </a:cubicBezTo>
                    <a:cubicBezTo>
                      <a:pt x="61" y="0"/>
                      <a:pt x="36" y="8"/>
                      <a:pt x="36" y="21"/>
                    </a:cubicBezTo>
                    <a:cubicBezTo>
                      <a:pt x="36" y="24"/>
                      <a:pt x="35" y="15"/>
                      <a:pt x="25" y="15"/>
                    </a:cubicBezTo>
                    <a:cubicBezTo>
                      <a:pt x="22" y="16"/>
                      <a:pt x="16" y="19"/>
                      <a:pt x="14" y="25"/>
                    </a:cubicBezTo>
                    <a:cubicBezTo>
                      <a:pt x="11" y="33"/>
                      <a:pt x="16" y="38"/>
                      <a:pt x="11" y="39"/>
                    </a:cubicBezTo>
                    <a:cubicBezTo>
                      <a:pt x="6" y="40"/>
                      <a:pt x="10" y="29"/>
                      <a:pt x="10" y="29"/>
                    </a:cubicBezTo>
                    <a:cubicBezTo>
                      <a:pt x="1" y="41"/>
                      <a:pt x="0" y="49"/>
                      <a:pt x="3" y="67"/>
                    </a:cubicBezTo>
                    <a:cubicBezTo>
                      <a:pt x="5" y="59"/>
                      <a:pt x="5" y="45"/>
                      <a:pt x="16" y="48"/>
                    </a:cubicBezTo>
                    <a:close/>
                  </a:path>
                </a:pathLst>
              </a:custGeom>
              <a:solidFill>
                <a:srgbClr val="E500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65" name="Freeform 171"/>
              <p:cNvSpPr>
                <a:spLocks/>
              </p:cNvSpPr>
              <p:nvPr/>
            </p:nvSpPr>
            <p:spPr bwMode="auto">
              <a:xfrm>
                <a:off x="6443663" y="3298825"/>
                <a:ext cx="282575" cy="415925"/>
              </a:xfrm>
              <a:custGeom>
                <a:avLst/>
                <a:gdLst>
                  <a:gd name="T0" fmla="*/ 1278568387 w 44"/>
                  <a:gd name="T1" fmla="*/ 368509550 h 65"/>
                  <a:gd name="T2" fmla="*/ 866124486 w 44"/>
                  <a:gd name="T3" fmla="*/ 1474025402 h 65"/>
                  <a:gd name="T4" fmla="*/ 453687007 w 44"/>
                  <a:gd name="T5" fmla="*/ 2147483646 h 65"/>
                  <a:gd name="T6" fmla="*/ 1814741605 w 44"/>
                  <a:gd name="T7" fmla="*/ 1105522251 h 65"/>
                  <a:gd name="T8" fmla="*/ 1567276549 w 44"/>
                  <a:gd name="T9" fmla="*/ 1146468468 h 65"/>
                  <a:gd name="T10" fmla="*/ 1608519655 w 44"/>
                  <a:gd name="T11" fmla="*/ 532288017 h 65"/>
                  <a:gd name="T12" fmla="*/ 1484790338 w 44"/>
                  <a:gd name="T13" fmla="*/ 245670900 h 65"/>
                  <a:gd name="T14" fmla="*/ 1237325281 w 44"/>
                  <a:gd name="T15" fmla="*/ 81892433 h 65"/>
                  <a:gd name="T16" fmla="*/ 1031103331 w 44"/>
                  <a:gd name="T17" fmla="*/ 368509550 h 65"/>
                  <a:gd name="T18" fmla="*/ 412443901 w 44"/>
                  <a:gd name="T19" fmla="*/ 409449368 h 65"/>
                  <a:gd name="T20" fmla="*/ 206221951 w 44"/>
                  <a:gd name="T21" fmla="*/ 532288017 h 65"/>
                  <a:gd name="T22" fmla="*/ 0 w 44"/>
                  <a:gd name="T23" fmla="*/ 818905134 h 65"/>
                  <a:gd name="T24" fmla="*/ 206221951 w 44"/>
                  <a:gd name="T25" fmla="*/ 1760642519 h 65"/>
                  <a:gd name="T26" fmla="*/ 247465056 w 44"/>
                  <a:gd name="T27" fmla="*/ 1228354502 h 65"/>
                  <a:gd name="T28" fmla="*/ 742395169 w 44"/>
                  <a:gd name="T29" fmla="*/ 450395584 h 65"/>
                  <a:gd name="T30" fmla="*/ 536173218 w 44"/>
                  <a:gd name="T31" fmla="*/ 1146468468 h 65"/>
                  <a:gd name="T32" fmla="*/ 536173218 w 44"/>
                  <a:gd name="T33" fmla="*/ 1965373602 h 65"/>
                  <a:gd name="T34" fmla="*/ 989860225 w 44"/>
                  <a:gd name="T35" fmla="*/ 1064576035 h 65"/>
                  <a:gd name="T36" fmla="*/ 1278568387 w 44"/>
                  <a:gd name="T37" fmla="*/ 368509550 h 6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4" h="65">
                    <a:moveTo>
                      <a:pt x="31" y="9"/>
                    </a:moveTo>
                    <a:cubicBezTo>
                      <a:pt x="34" y="15"/>
                      <a:pt x="28" y="29"/>
                      <a:pt x="21" y="36"/>
                    </a:cubicBezTo>
                    <a:cubicBezTo>
                      <a:pt x="14" y="42"/>
                      <a:pt x="11" y="60"/>
                      <a:pt x="11" y="65"/>
                    </a:cubicBezTo>
                    <a:cubicBezTo>
                      <a:pt x="17" y="53"/>
                      <a:pt x="33" y="37"/>
                      <a:pt x="44" y="27"/>
                    </a:cubicBezTo>
                    <a:cubicBezTo>
                      <a:pt x="41" y="28"/>
                      <a:pt x="38" y="29"/>
                      <a:pt x="38" y="28"/>
                    </a:cubicBezTo>
                    <a:cubicBezTo>
                      <a:pt x="37" y="26"/>
                      <a:pt x="43" y="10"/>
                      <a:pt x="39" y="13"/>
                    </a:cubicBezTo>
                    <a:cubicBezTo>
                      <a:pt x="32" y="19"/>
                      <a:pt x="39" y="13"/>
                      <a:pt x="36" y="6"/>
                    </a:cubicBezTo>
                    <a:cubicBezTo>
                      <a:pt x="35" y="3"/>
                      <a:pt x="36" y="5"/>
                      <a:pt x="30" y="2"/>
                    </a:cubicBezTo>
                    <a:cubicBezTo>
                      <a:pt x="29" y="2"/>
                      <a:pt x="27" y="13"/>
                      <a:pt x="25" y="9"/>
                    </a:cubicBezTo>
                    <a:cubicBezTo>
                      <a:pt x="22" y="0"/>
                      <a:pt x="13" y="0"/>
                      <a:pt x="10" y="10"/>
                    </a:cubicBezTo>
                    <a:cubicBezTo>
                      <a:pt x="8" y="17"/>
                      <a:pt x="10" y="6"/>
                      <a:pt x="5" y="13"/>
                    </a:cubicBezTo>
                    <a:cubicBezTo>
                      <a:pt x="4" y="16"/>
                      <a:pt x="2" y="18"/>
                      <a:pt x="0" y="20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5" y="43"/>
                      <a:pt x="6" y="35"/>
                      <a:pt x="6" y="30"/>
                    </a:cubicBezTo>
                    <a:cubicBezTo>
                      <a:pt x="6" y="25"/>
                      <a:pt x="14" y="11"/>
                      <a:pt x="18" y="11"/>
                    </a:cubicBezTo>
                    <a:cubicBezTo>
                      <a:pt x="21" y="12"/>
                      <a:pt x="16" y="20"/>
                      <a:pt x="13" y="28"/>
                    </a:cubicBezTo>
                    <a:cubicBezTo>
                      <a:pt x="10" y="36"/>
                      <a:pt x="12" y="47"/>
                      <a:pt x="13" y="48"/>
                    </a:cubicBezTo>
                    <a:cubicBezTo>
                      <a:pt x="13" y="47"/>
                      <a:pt x="11" y="38"/>
                      <a:pt x="24" y="26"/>
                    </a:cubicBezTo>
                    <a:cubicBezTo>
                      <a:pt x="30" y="20"/>
                      <a:pt x="27" y="16"/>
                      <a:pt x="31" y="9"/>
                    </a:cubicBezTo>
                    <a:close/>
                  </a:path>
                </a:pathLst>
              </a:custGeom>
              <a:solidFill>
                <a:srgbClr val="E84D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66" name="Freeform 172"/>
              <p:cNvSpPr>
                <a:spLocks/>
              </p:cNvSpPr>
              <p:nvPr/>
            </p:nvSpPr>
            <p:spPr bwMode="auto">
              <a:xfrm>
                <a:off x="6784975" y="3419475"/>
                <a:ext cx="531813" cy="622300"/>
              </a:xfrm>
              <a:custGeom>
                <a:avLst/>
                <a:gdLst>
                  <a:gd name="T0" fmla="*/ 2147483646 w 83"/>
                  <a:gd name="T1" fmla="*/ 2016752406 h 97"/>
                  <a:gd name="T2" fmla="*/ 1683239404 w 83"/>
                  <a:gd name="T3" fmla="*/ 2147483646 h 97"/>
                  <a:gd name="T4" fmla="*/ 2147483646 w 83"/>
                  <a:gd name="T5" fmla="*/ 2147483646 h 97"/>
                  <a:gd name="T6" fmla="*/ 1970623460 w 83"/>
                  <a:gd name="T7" fmla="*/ 2147483646 h 97"/>
                  <a:gd name="T8" fmla="*/ 1395855348 w 83"/>
                  <a:gd name="T9" fmla="*/ 2147483646 h 97"/>
                  <a:gd name="T10" fmla="*/ 2147483646 w 83"/>
                  <a:gd name="T11" fmla="*/ 2147483646 h 97"/>
                  <a:gd name="T12" fmla="*/ 2147483646 w 83"/>
                  <a:gd name="T13" fmla="*/ 2147483646 h 97"/>
                  <a:gd name="T14" fmla="*/ 2147483646 w 83"/>
                  <a:gd name="T15" fmla="*/ 1646329935 h 97"/>
                  <a:gd name="T16" fmla="*/ 2147483646 w 83"/>
                  <a:gd name="T17" fmla="*/ 617372924 h 97"/>
                  <a:gd name="T18" fmla="*/ 1231640464 w 83"/>
                  <a:gd name="T19" fmla="*/ 493900905 h 97"/>
                  <a:gd name="T20" fmla="*/ 1108471291 w 83"/>
                  <a:gd name="T21" fmla="*/ 0 h 97"/>
                  <a:gd name="T22" fmla="*/ 1067419172 w 83"/>
                  <a:gd name="T23" fmla="*/ 946640194 h 97"/>
                  <a:gd name="T24" fmla="*/ 2147483646 w 83"/>
                  <a:gd name="T25" fmla="*/ 2016752406 h 9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83" h="97">
                    <a:moveTo>
                      <a:pt x="55" y="49"/>
                    </a:moveTo>
                    <a:cubicBezTo>
                      <a:pt x="50" y="53"/>
                      <a:pt x="66" y="50"/>
                      <a:pt x="41" y="60"/>
                    </a:cubicBezTo>
                    <a:cubicBezTo>
                      <a:pt x="31" y="63"/>
                      <a:pt x="50" y="60"/>
                      <a:pt x="58" y="67"/>
                    </a:cubicBezTo>
                    <a:cubicBezTo>
                      <a:pt x="69" y="77"/>
                      <a:pt x="47" y="79"/>
                      <a:pt x="48" y="85"/>
                    </a:cubicBezTo>
                    <a:cubicBezTo>
                      <a:pt x="50" y="89"/>
                      <a:pt x="42" y="93"/>
                      <a:pt x="34" y="95"/>
                    </a:cubicBezTo>
                    <a:cubicBezTo>
                      <a:pt x="53" y="97"/>
                      <a:pt x="60" y="88"/>
                      <a:pt x="66" y="72"/>
                    </a:cubicBezTo>
                    <a:cubicBezTo>
                      <a:pt x="69" y="66"/>
                      <a:pt x="72" y="55"/>
                      <a:pt x="77" y="54"/>
                    </a:cubicBezTo>
                    <a:cubicBezTo>
                      <a:pt x="83" y="53"/>
                      <a:pt x="73" y="43"/>
                      <a:pt x="70" y="40"/>
                    </a:cubicBezTo>
                    <a:cubicBezTo>
                      <a:pt x="61" y="29"/>
                      <a:pt x="62" y="21"/>
                      <a:pt x="53" y="15"/>
                    </a:cubicBezTo>
                    <a:cubicBezTo>
                      <a:pt x="45" y="10"/>
                      <a:pt x="39" y="12"/>
                      <a:pt x="30" y="12"/>
                    </a:cubicBezTo>
                    <a:cubicBezTo>
                      <a:pt x="16" y="11"/>
                      <a:pt x="50" y="3"/>
                      <a:pt x="27" y="0"/>
                    </a:cubicBezTo>
                    <a:cubicBezTo>
                      <a:pt x="30" y="8"/>
                      <a:pt x="0" y="16"/>
                      <a:pt x="26" y="23"/>
                    </a:cubicBezTo>
                    <a:cubicBezTo>
                      <a:pt x="29" y="24"/>
                      <a:pt x="65" y="42"/>
                      <a:pt x="55" y="49"/>
                    </a:cubicBezTo>
                    <a:close/>
                  </a:path>
                </a:pathLst>
              </a:custGeom>
              <a:solidFill>
                <a:srgbClr val="D500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67" name="Freeform 173"/>
              <p:cNvSpPr>
                <a:spLocks/>
              </p:cNvSpPr>
              <p:nvPr/>
            </p:nvSpPr>
            <p:spPr bwMode="auto">
              <a:xfrm>
                <a:off x="6553200" y="3163888"/>
                <a:ext cx="314325" cy="211137"/>
              </a:xfrm>
              <a:custGeom>
                <a:avLst/>
                <a:gdLst>
                  <a:gd name="T0" fmla="*/ 288049996 w 49"/>
                  <a:gd name="T1" fmla="*/ 81869971 h 33"/>
                  <a:gd name="T2" fmla="*/ 329194497 w 49"/>
                  <a:gd name="T3" fmla="*/ 409356254 h 33"/>
                  <a:gd name="T4" fmla="*/ 658395409 w 49"/>
                  <a:gd name="T5" fmla="*/ 532161211 h 33"/>
                  <a:gd name="T6" fmla="*/ 1069891737 w 49"/>
                  <a:gd name="T7" fmla="*/ 736842538 h 33"/>
                  <a:gd name="T8" fmla="*/ 1193338070 w 49"/>
                  <a:gd name="T9" fmla="*/ 1228068763 h 33"/>
                  <a:gd name="T10" fmla="*/ 1728280731 w 49"/>
                  <a:gd name="T11" fmla="*/ 1064322423 h 33"/>
                  <a:gd name="T12" fmla="*/ 1645985314 w 49"/>
                  <a:gd name="T13" fmla="*/ 736842538 h 33"/>
                  <a:gd name="T14" fmla="*/ 1399086234 w 49"/>
                  <a:gd name="T15" fmla="*/ 327486283 h 33"/>
                  <a:gd name="T16" fmla="*/ 987589906 w 49"/>
                  <a:gd name="T17" fmla="*/ 245616312 h 33"/>
                  <a:gd name="T18" fmla="*/ 699546324 w 49"/>
                  <a:gd name="T19" fmla="*/ 204674928 h 33"/>
                  <a:gd name="T20" fmla="*/ 534942661 w 49"/>
                  <a:gd name="T21" fmla="*/ 81869971 h 33"/>
                  <a:gd name="T22" fmla="*/ 288049996 w 49"/>
                  <a:gd name="T23" fmla="*/ 81869971 h 3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49" h="33">
                    <a:moveTo>
                      <a:pt x="7" y="2"/>
                    </a:moveTo>
                    <a:cubicBezTo>
                      <a:pt x="7" y="2"/>
                      <a:pt x="0" y="14"/>
                      <a:pt x="8" y="10"/>
                    </a:cubicBezTo>
                    <a:cubicBezTo>
                      <a:pt x="16" y="6"/>
                      <a:pt x="9" y="14"/>
                      <a:pt x="16" y="13"/>
                    </a:cubicBezTo>
                    <a:cubicBezTo>
                      <a:pt x="18" y="13"/>
                      <a:pt x="28" y="13"/>
                      <a:pt x="26" y="18"/>
                    </a:cubicBezTo>
                    <a:cubicBezTo>
                      <a:pt x="22" y="26"/>
                      <a:pt x="27" y="24"/>
                      <a:pt x="29" y="30"/>
                    </a:cubicBezTo>
                    <a:cubicBezTo>
                      <a:pt x="30" y="33"/>
                      <a:pt x="39" y="26"/>
                      <a:pt x="42" y="26"/>
                    </a:cubicBezTo>
                    <a:cubicBezTo>
                      <a:pt x="44" y="26"/>
                      <a:pt x="49" y="17"/>
                      <a:pt x="40" y="18"/>
                    </a:cubicBezTo>
                    <a:cubicBezTo>
                      <a:pt x="31" y="18"/>
                      <a:pt x="37" y="16"/>
                      <a:pt x="34" y="8"/>
                    </a:cubicBezTo>
                    <a:cubicBezTo>
                      <a:pt x="33" y="4"/>
                      <a:pt x="26" y="13"/>
                      <a:pt x="24" y="6"/>
                    </a:cubicBezTo>
                    <a:cubicBezTo>
                      <a:pt x="23" y="3"/>
                      <a:pt x="23" y="8"/>
                      <a:pt x="17" y="5"/>
                    </a:cubicBezTo>
                    <a:cubicBezTo>
                      <a:pt x="13" y="2"/>
                      <a:pt x="16" y="4"/>
                      <a:pt x="13" y="2"/>
                    </a:cubicBezTo>
                    <a:cubicBezTo>
                      <a:pt x="11" y="0"/>
                      <a:pt x="7" y="0"/>
                      <a:pt x="7" y="2"/>
                    </a:cubicBezTo>
                    <a:close/>
                  </a:path>
                </a:pathLst>
              </a:custGeom>
              <a:solidFill>
                <a:srgbClr val="F08F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4168" name="Picture 174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27838" y="3579813"/>
                <a:ext cx="231775" cy="4048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169" name="Freeform 175"/>
              <p:cNvSpPr>
                <a:spLocks/>
              </p:cNvSpPr>
              <p:nvPr/>
            </p:nvSpPr>
            <p:spPr bwMode="auto">
              <a:xfrm>
                <a:off x="6291263" y="3130550"/>
                <a:ext cx="25400" cy="46037"/>
              </a:xfrm>
              <a:custGeom>
                <a:avLst/>
                <a:gdLst>
                  <a:gd name="T0" fmla="*/ 0 w 4"/>
                  <a:gd name="T1" fmla="*/ 0 h 7"/>
                  <a:gd name="T2" fmla="*/ 40322500 w 4"/>
                  <a:gd name="T3" fmla="*/ 173013623 h 7"/>
                  <a:gd name="T4" fmla="*/ 40322500 w 4"/>
                  <a:gd name="T5" fmla="*/ 259517146 h 7"/>
                  <a:gd name="T6" fmla="*/ 80645000 w 4"/>
                  <a:gd name="T7" fmla="*/ 302772196 h 7"/>
                  <a:gd name="T8" fmla="*/ 80645000 w 4"/>
                  <a:gd name="T9" fmla="*/ 259517146 h 7"/>
                  <a:gd name="T10" fmla="*/ 80645000 w 4"/>
                  <a:gd name="T11" fmla="*/ 86503523 h 7"/>
                  <a:gd name="T12" fmla="*/ 0 w 4"/>
                  <a:gd name="T13" fmla="*/ 0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" h="7">
                    <a:moveTo>
                      <a:pt x="0" y="0"/>
                    </a:moveTo>
                    <a:cubicBezTo>
                      <a:pt x="0" y="1"/>
                      <a:pt x="1" y="2"/>
                      <a:pt x="1" y="4"/>
                    </a:cubicBezTo>
                    <a:cubicBezTo>
                      <a:pt x="1" y="5"/>
                      <a:pt x="1" y="5"/>
                      <a:pt x="1" y="6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4" y="6"/>
                      <a:pt x="2" y="2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ED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70" name="Freeform 176"/>
              <p:cNvSpPr>
                <a:spLocks/>
              </p:cNvSpPr>
              <p:nvPr/>
            </p:nvSpPr>
            <p:spPr bwMode="auto">
              <a:xfrm>
                <a:off x="6303963" y="3182938"/>
                <a:ext cx="204788" cy="647700"/>
              </a:xfrm>
              <a:custGeom>
                <a:avLst/>
                <a:gdLst>
                  <a:gd name="T0" fmla="*/ 163824000 w 32"/>
                  <a:gd name="T1" fmla="*/ 164496561 h 101"/>
                  <a:gd name="T2" fmla="*/ 40957600 w 32"/>
                  <a:gd name="T3" fmla="*/ 0 h 101"/>
                  <a:gd name="T4" fmla="*/ 40957600 w 32"/>
                  <a:gd name="T5" fmla="*/ 205622305 h 101"/>
                  <a:gd name="T6" fmla="*/ 163824000 w 32"/>
                  <a:gd name="T7" fmla="*/ 328999536 h 101"/>
                  <a:gd name="T8" fmla="*/ 163824000 w 32"/>
                  <a:gd name="T9" fmla="*/ 575747584 h 101"/>
                  <a:gd name="T10" fmla="*/ 286684001 w 32"/>
                  <a:gd name="T11" fmla="*/ 740250558 h 101"/>
                  <a:gd name="T12" fmla="*/ 368599201 w 32"/>
                  <a:gd name="T13" fmla="*/ 1028124350 h 101"/>
                  <a:gd name="T14" fmla="*/ 491465602 w 32"/>
                  <a:gd name="T15" fmla="*/ 1562746191 h 101"/>
                  <a:gd name="T16" fmla="*/ 491465602 w 32"/>
                  <a:gd name="T17" fmla="*/ 1727249165 h 101"/>
                  <a:gd name="T18" fmla="*/ 614325602 w 32"/>
                  <a:gd name="T19" fmla="*/ 1768368496 h 101"/>
                  <a:gd name="T20" fmla="*/ 532416802 w 32"/>
                  <a:gd name="T21" fmla="*/ 1891745727 h 101"/>
                  <a:gd name="T22" fmla="*/ 532416802 w 32"/>
                  <a:gd name="T23" fmla="*/ 2138493775 h 101"/>
                  <a:gd name="T24" fmla="*/ 614325602 w 32"/>
                  <a:gd name="T25" fmla="*/ 2147483646 h 101"/>
                  <a:gd name="T26" fmla="*/ 655283202 w 32"/>
                  <a:gd name="T27" fmla="*/ 2147483646 h 101"/>
                  <a:gd name="T28" fmla="*/ 696240802 w 32"/>
                  <a:gd name="T29" fmla="*/ 2147483646 h 101"/>
                  <a:gd name="T30" fmla="*/ 737192003 w 32"/>
                  <a:gd name="T31" fmla="*/ 2147483646 h 101"/>
                  <a:gd name="T32" fmla="*/ 778149603 w 32"/>
                  <a:gd name="T33" fmla="*/ 2147483646 h 101"/>
                  <a:gd name="T34" fmla="*/ 819107203 w 32"/>
                  <a:gd name="T35" fmla="*/ 2147483646 h 101"/>
                  <a:gd name="T36" fmla="*/ 819107203 w 32"/>
                  <a:gd name="T37" fmla="*/ 2147483646 h 101"/>
                  <a:gd name="T38" fmla="*/ 819107203 w 32"/>
                  <a:gd name="T39" fmla="*/ 2147483646 h 101"/>
                  <a:gd name="T40" fmla="*/ 1023882403 w 32"/>
                  <a:gd name="T41" fmla="*/ 2147483646 h 101"/>
                  <a:gd name="T42" fmla="*/ 1105791204 w 32"/>
                  <a:gd name="T43" fmla="*/ 2147483646 h 101"/>
                  <a:gd name="T44" fmla="*/ 1105791204 w 32"/>
                  <a:gd name="T45" fmla="*/ 2147483646 h 101"/>
                  <a:gd name="T46" fmla="*/ 982924803 w 32"/>
                  <a:gd name="T47" fmla="*/ 2147483646 h 101"/>
                  <a:gd name="T48" fmla="*/ 1023882403 w 32"/>
                  <a:gd name="T49" fmla="*/ 2147483646 h 101"/>
                  <a:gd name="T50" fmla="*/ 941967203 w 32"/>
                  <a:gd name="T51" fmla="*/ 2147483646 h 101"/>
                  <a:gd name="T52" fmla="*/ 941967203 w 32"/>
                  <a:gd name="T53" fmla="*/ 2147483646 h 101"/>
                  <a:gd name="T54" fmla="*/ 860058403 w 32"/>
                  <a:gd name="T55" fmla="*/ 2147483646 h 101"/>
                  <a:gd name="T56" fmla="*/ 819107203 w 32"/>
                  <a:gd name="T57" fmla="*/ 2147483646 h 101"/>
                  <a:gd name="T58" fmla="*/ 778149603 w 32"/>
                  <a:gd name="T59" fmla="*/ 2147483646 h 101"/>
                  <a:gd name="T60" fmla="*/ 696240802 w 32"/>
                  <a:gd name="T61" fmla="*/ 2138493775 h 101"/>
                  <a:gd name="T62" fmla="*/ 655283202 w 32"/>
                  <a:gd name="T63" fmla="*/ 1891745727 h 101"/>
                  <a:gd name="T64" fmla="*/ 491465602 w 32"/>
                  <a:gd name="T65" fmla="*/ 1192620912 h 101"/>
                  <a:gd name="T66" fmla="*/ 450508002 w 32"/>
                  <a:gd name="T67" fmla="*/ 945872863 h 101"/>
                  <a:gd name="T68" fmla="*/ 368599201 w 32"/>
                  <a:gd name="T69" fmla="*/ 575747584 h 101"/>
                  <a:gd name="T70" fmla="*/ 327641601 w 32"/>
                  <a:gd name="T71" fmla="*/ 493496097 h 101"/>
                  <a:gd name="T72" fmla="*/ 286684001 w 32"/>
                  <a:gd name="T73" fmla="*/ 328999536 h 101"/>
                  <a:gd name="T74" fmla="*/ 163824000 w 32"/>
                  <a:gd name="T75" fmla="*/ 164496561 h 101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32" h="101">
                    <a:moveTo>
                      <a:pt x="4" y="4"/>
                    </a:moveTo>
                    <a:cubicBezTo>
                      <a:pt x="2" y="2"/>
                      <a:pt x="1" y="1"/>
                      <a:pt x="1" y="0"/>
                    </a:cubicBezTo>
                    <a:cubicBezTo>
                      <a:pt x="1" y="3"/>
                      <a:pt x="0" y="3"/>
                      <a:pt x="1" y="5"/>
                    </a:cubicBezTo>
                    <a:cubicBezTo>
                      <a:pt x="2" y="6"/>
                      <a:pt x="3" y="7"/>
                      <a:pt x="4" y="8"/>
                    </a:cubicBezTo>
                    <a:cubicBezTo>
                      <a:pt x="4" y="10"/>
                      <a:pt x="4" y="12"/>
                      <a:pt x="4" y="14"/>
                    </a:cubicBezTo>
                    <a:cubicBezTo>
                      <a:pt x="5" y="16"/>
                      <a:pt x="6" y="16"/>
                      <a:pt x="7" y="18"/>
                    </a:cubicBezTo>
                    <a:cubicBezTo>
                      <a:pt x="8" y="21"/>
                      <a:pt x="8" y="23"/>
                      <a:pt x="9" y="25"/>
                    </a:cubicBezTo>
                    <a:cubicBezTo>
                      <a:pt x="11" y="32"/>
                      <a:pt x="13" y="30"/>
                      <a:pt x="12" y="38"/>
                    </a:cubicBezTo>
                    <a:cubicBezTo>
                      <a:pt x="12" y="40"/>
                      <a:pt x="12" y="41"/>
                      <a:pt x="12" y="42"/>
                    </a:cubicBezTo>
                    <a:cubicBezTo>
                      <a:pt x="12" y="42"/>
                      <a:pt x="14" y="42"/>
                      <a:pt x="15" y="43"/>
                    </a:cubicBezTo>
                    <a:cubicBezTo>
                      <a:pt x="16" y="46"/>
                      <a:pt x="9" y="44"/>
                      <a:pt x="13" y="46"/>
                    </a:cubicBezTo>
                    <a:cubicBezTo>
                      <a:pt x="17" y="48"/>
                      <a:pt x="8" y="51"/>
                      <a:pt x="13" y="52"/>
                    </a:cubicBezTo>
                    <a:cubicBezTo>
                      <a:pt x="19" y="54"/>
                      <a:pt x="10" y="53"/>
                      <a:pt x="15" y="58"/>
                    </a:cubicBezTo>
                    <a:cubicBezTo>
                      <a:pt x="17" y="60"/>
                      <a:pt x="10" y="59"/>
                      <a:pt x="16" y="64"/>
                    </a:cubicBezTo>
                    <a:cubicBezTo>
                      <a:pt x="20" y="67"/>
                      <a:pt x="10" y="65"/>
                      <a:pt x="17" y="68"/>
                    </a:cubicBezTo>
                    <a:cubicBezTo>
                      <a:pt x="20" y="69"/>
                      <a:pt x="14" y="75"/>
                      <a:pt x="18" y="74"/>
                    </a:cubicBezTo>
                    <a:cubicBezTo>
                      <a:pt x="22" y="78"/>
                      <a:pt x="10" y="77"/>
                      <a:pt x="19" y="83"/>
                    </a:cubicBezTo>
                    <a:cubicBezTo>
                      <a:pt x="22" y="85"/>
                      <a:pt x="15" y="85"/>
                      <a:pt x="20" y="87"/>
                    </a:cubicBezTo>
                    <a:cubicBezTo>
                      <a:pt x="24" y="89"/>
                      <a:pt x="14" y="87"/>
                      <a:pt x="20" y="93"/>
                    </a:cubicBezTo>
                    <a:cubicBezTo>
                      <a:pt x="23" y="96"/>
                      <a:pt x="16" y="91"/>
                      <a:pt x="20" y="96"/>
                    </a:cubicBezTo>
                    <a:cubicBezTo>
                      <a:pt x="20" y="97"/>
                      <a:pt x="11" y="101"/>
                      <a:pt x="25" y="97"/>
                    </a:cubicBezTo>
                    <a:cubicBezTo>
                      <a:pt x="29" y="95"/>
                      <a:pt x="23" y="94"/>
                      <a:pt x="27" y="92"/>
                    </a:cubicBezTo>
                    <a:cubicBezTo>
                      <a:pt x="32" y="89"/>
                      <a:pt x="20" y="93"/>
                      <a:pt x="27" y="86"/>
                    </a:cubicBezTo>
                    <a:cubicBezTo>
                      <a:pt x="27" y="86"/>
                      <a:pt x="19" y="88"/>
                      <a:pt x="24" y="82"/>
                    </a:cubicBezTo>
                    <a:cubicBezTo>
                      <a:pt x="26" y="78"/>
                      <a:pt x="21" y="85"/>
                      <a:pt x="25" y="75"/>
                    </a:cubicBezTo>
                    <a:cubicBezTo>
                      <a:pt x="25" y="73"/>
                      <a:pt x="19" y="78"/>
                      <a:pt x="23" y="70"/>
                    </a:cubicBezTo>
                    <a:cubicBezTo>
                      <a:pt x="25" y="65"/>
                      <a:pt x="20" y="72"/>
                      <a:pt x="23" y="66"/>
                    </a:cubicBezTo>
                    <a:cubicBezTo>
                      <a:pt x="24" y="63"/>
                      <a:pt x="21" y="68"/>
                      <a:pt x="21" y="62"/>
                    </a:cubicBezTo>
                    <a:cubicBezTo>
                      <a:pt x="21" y="59"/>
                      <a:pt x="18" y="63"/>
                      <a:pt x="20" y="58"/>
                    </a:cubicBezTo>
                    <a:cubicBezTo>
                      <a:pt x="20" y="58"/>
                      <a:pt x="19" y="55"/>
                      <a:pt x="19" y="55"/>
                    </a:cubicBezTo>
                    <a:cubicBezTo>
                      <a:pt x="14" y="55"/>
                      <a:pt x="22" y="51"/>
                      <a:pt x="17" y="52"/>
                    </a:cubicBezTo>
                    <a:cubicBezTo>
                      <a:pt x="16" y="53"/>
                      <a:pt x="18" y="46"/>
                      <a:pt x="16" y="46"/>
                    </a:cubicBezTo>
                    <a:cubicBezTo>
                      <a:pt x="14" y="43"/>
                      <a:pt x="19" y="35"/>
                      <a:pt x="12" y="29"/>
                    </a:cubicBezTo>
                    <a:cubicBezTo>
                      <a:pt x="12" y="29"/>
                      <a:pt x="13" y="23"/>
                      <a:pt x="11" y="23"/>
                    </a:cubicBezTo>
                    <a:cubicBezTo>
                      <a:pt x="10" y="22"/>
                      <a:pt x="7" y="16"/>
                      <a:pt x="9" y="14"/>
                    </a:cubicBezTo>
                    <a:cubicBezTo>
                      <a:pt x="8" y="14"/>
                      <a:pt x="7" y="15"/>
                      <a:pt x="8" y="12"/>
                    </a:cubicBezTo>
                    <a:cubicBezTo>
                      <a:pt x="10" y="8"/>
                      <a:pt x="6" y="14"/>
                      <a:pt x="7" y="8"/>
                    </a:cubicBezTo>
                    <a:cubicBezTo>
                      <a:pt x="7" y="6"/>
                      <a:pt x="3" y="9"/>
                      <a:pt x="4" y="4"/>
                    </a:cubicBezTo>
                    <a:close/>
                  </a:path>
                </a:pathLst>
              </a:custGeom>
              <a:solidFill>
                <a:srgbClr val="FED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71" name="Freeform 177"/>
              <p:cNvSpPr>
                <a:spLocks/>
              </p:cNvSpPr>
              <p:nvPr/>
            </p:nvSpPr>
            <p:spPr bwMode="auto">
              <a:xfrm>
                <a:off x="6156325" y="3016250"/>
                <a:ext cx="44450" cy="50800"/>
              </a:xfrm>
              <a:custGeom>
                <a:avLst/>
                <a:gdLst>
                  <a:gd name="T0" fmla="*/ 80645000 w 7"/>
                  <a:gd name="T1" fmla="*/ 40322500 h 8"/>
                  <a:gd name="T2" fmla="*/ 40322500 w 7"/>
                  <a:gd name="T3" fmla="*/ 161290000 h 8"/>
                  <a:gd name="T4" fmla="*/ 40322500 w 7"/>
                  <a:gd name="T5" fmla="*/ 241935000 h 8"/>
                  <a:gd name="T6" fmla="*/ 120967500 w 7"/>
                  <a:gd name="T7" fmla="*/ 282257500 h 8"/>
                  <a:gd name="T8" fmla="*/ 161290000 w 7"/>
                  <a:gd name="T9" fmla="*/ 201612500 h 8"/>
                  <a:gd name="T10" fmla="*/ 201612500 w 7"/>
                  <a:gd name="T11" fmla="*/ 40322500 h 8"/>
                  <a:gd name="T12" fmla="*/ 161290000 w 7"/>
                  <a:gd name="T13" fmla="*/ 0 h 8"/>
                  <a:gd name="T14" fmla="*/ 80645000 w 7"/>
                  <a:gd name="T15" fmla="*/ 40322500 h 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7" h="8">
                    <a:moveTo>
                      <a:pt x="2" y="1"/>
                    </a:moveTo>
                    <a:cubicBezTo>
                      <a:pt x="2" y="1"/>
                      <a:pt x="0" y="2"/>
                      <a:pt x="1" y="4"/>
                    </a:cubicBezTo>
                    <a:cubicBezTo>
                      <a:pt x="2" y="6"/>
                      <a:pt x="0" y="4"/>
                      <a:pt x="1" y="6"/>
                    </a:cubicBezTo>
                    <a:cubicBezTo>
                      <a:pt x="1" y="6"/>
                      <a:pt x="1" y="8"/>
                      <a:pt x="3" y="7"/>
                    </a:cubicBezTo>
                    <a:cubicBezTo>
                      <a:pt x="3" y="6"/>
                      <a:pt x="5" y="8"/>
                      <a:pt x="4" y="5"/>
                    </a:cubicBezTo>
                    <a:cubicBezTo>
                      <a:pt x="3" y="3"/>
                      <a:pt x="6" y="4"/>
                      <a:pt x="5" y="1"/>
                    </a:cubicBezTo>
                    <a:cubicBezTo>
                      <a:pt x="5" y="1"/>
                      <a:pt x="7" y="0"/>
                      <a:pt x="4" y="0"/>
                    </a:cubicBezTo>
                    <a:cubicBezTo>
                      <a:pt x="3" y="1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FFDF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72" name="Freeform 178"/>
              <p:cNvSpPr>
                <a:spLocks/>
              </p:cNvSpPr>
              <p:nvPr/>
            </p:nvSpPr>
            <p:spPr bwMode="auto">
              <a:xfrm>
                <a:off x="6175375" y="2913063"/>
                <a:ext cx="44450" cy="50800"/>
              </a:xfrm>
              <a:custGeom>
                <a:avLst/>
                <a:gdLst>
                  <a:gd name="T0" fmla="*/ 161290000 w 7"/>
                  <a:gd name="T1" fmla="*/ 0 h 8"/>
                  <a:gd name="T2" fmla="*/ 80645000 w 7"/>
                  <a:gd name="T3" fmla="*/ 120967500 h 8"/>
                  <a:gd name="T4" fmla="*/ 120967500 w 7"/>
                  <a:gd name="T5" fmla="*/ 201612500 h 8"/>
                  <a:gd name="T6" fmla="*/ 120967500 w 7"/>
                  <a:gd name="T7" fmla="*/ 120967500 h 8"/>
                  <a:gd name="T8" fmla="*/ 201612500 w 7"/>
                  <a:gd name="T9" fmla="*/ 80645000 h 8"/>
                  <a:gd name="T10" fmla="*/ 201612500 w 7"/>
                  <a:gd name="T11" fmla="*/ 40322500 h 8"/>
                  <a:gd name="T12" fmla="*/ 161290000 w 7"/>
                  <a:gd name="T13" fmla="*/ 0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" h="8">
                    <a:moveTo>
                      <a:pt x="4" y="0"/>
                    </a:moveTo>
                    <a:cubicBezTo>
                      <a:pt x="1" y="1"/>
                      <a:pt x="2" y="3"/>
                      <a:pt x="2" y="3"/>
                    </a:cubicBezTo>
                    <a:cubicBezTo>
                      <a:pt x="0" y="6"/>
                      <a:pt x="4" y="8"/>
                      <a:pt x="3" y="5"/>
                    </a:cubicBezTo>
                    <a:cubicBezTo>
                      <a:pt x="2" y="4"/>
                      <a:pt x="4" y="4"/>
                      <a:pt x="3" y="3"/>
                    </a:cubicBezTo>
                    <a:cubicBezTo>
                      <a:pt x="3" y="2"/>
                      <a:pt x="4" y="3"/>
                      <a:pt x="5" y="2"/>
                    </a:cubicBezTo>
                    <a:cubicBezTo>
                      <a:pt x="5" y="2"/>
                      <a:pt x="6" y="2"/>
                      <a:pt x="5" y="1"/>
                    </a:cubicBezTo>
                    <a:cubicBezTo>
                      <a:pt x="7" y="0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FFDF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73" name="Freeform 179"/>
              <p:cNvSpPr>
                <a:spLocks/>
              </p:cNvSpPr>
              <p:nvPr/>
            </p:nvSpPr>
            <p:spPr bwMode="auto">
              <a:xfrm>
                <a:off x="6276975" y="2944813"/>
                <a:ext cx="46038" cy="39687"/>
              </a:xfrm>
              <a:custGeom>
                <a:avLst/>
                <a:gdLst>
                  <a:gd name="T0" fmla="*/ 259529360 w 7"/>
                  <a:gd name="T1" fmla="*/ 87503221 h 6"/>
                  <a:gd name="T2" fmla="*/ 216273370 w 7"/>
                  <a:gd name="T3" fmla="*/ 43754918 h 6"/>
                  <a:gd name="T4" fmla="*/ 86511979 w 7"/>
                  <a:gd name="T5" fmla="*/ 131258138 h 6"/>
                  <a:gd name="T6" fmla="*/ 129767968 w 7"/>
                  <a:gd name="T7" fmla="*/ 218761359 h 6"/>
                  <a:gd name="T8" fmla="*/ 216273370 w 7"/>
                  <a:gd name="T9" fmla="*/ 131258138 h 6"/>
                  <a:gd name="T10" fmla="*/ 302785349 w 7"/>
                  <a:gd name="T11" fmla="*/ 87503221 h 6"/>
                  <a:gd name="T12" fmla="*/ 259529360 w 7"/>
                  <a:gd name="T13" fmla="*/ 87503221 h 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" h="6">
                    <a:moveTo>
                      <a:pt x="6" y="2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3" y="2"/>
                      <a:pt x="2" y="3"/>
                    </a:cubicBezTo>
                    <a:cubicBezTo>
                      <a:pt x="0" y="3"/>
                      <a:pt x="3" y="6"/>
                      <a:pt x="3" y="5"/>
                    </a:cubicBezTo>
                    <a:cubicBezTo>
                      <a:pt x="4" y="3"/>
                      <a:pt x="5" y="4"/>
                      <a:pt x="5" y="3"/>
                    </a:cubicBezTo>
                    <a:cubicBezTo>
                      <a:pt x="5" y="2"/>
                      <a:pt x="5" y="3"/>
                      <a:pt x="7" y="2"/>
                    </a:cubicBezTo>
                    <a:cubicBezTo>
                      <a:pt x="6" y="2"/>
                      <a:pt x="6" y="2"/>
                      <a:pt x="6" y="2"/>
                    </a:cubicBezTo>
                    <a:close/>
                  </a:path>
                </a:pathLst>
              </a:custGeom>
              <a:solidFill>
                <a:srgbClr val="FFDF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74" name="Freeform 180"/>
              <p:cNvSpPr>
                <a:spLocks/>
              </p:cNvSpPr>
              <p:nvPr/>
            </p:nvSpPr>
            <p:spPr bwMode="auto">
              <a:xfrm>
                <a:off x="6226175" y="3092450"/>
                <a:ext cx="31750" cy="31750"/>
              </a:xfrm>
              <a:custGeom>
                <a:avLst/>
                <a:gdLst>
                  <a:gd name="T0" fmla="*/ 80645000 w 5"/>
                  <a:gd name="T1" fmla="*/ 40322500 h 5"/>
                  <a:gd name="T2" fmla="*/ 40322500 w 5"/>
                  <a:gd name="T3" fmla="*/ 161290000 h 5"/>
                  <a:gd name="T4" fmla="*/ 80645000 w 5"/>
                  <a:gd name="T5" fmla="*/ 161290000 h 5"/>
                  <a:gd name="T6" fmla="*/ 120967500 w 5"/>
                  <a:gd name="T7" fmla="*/ 80645000 h 5"/>
                  <a:gd name="T8" fmla="*/ 120967500 w 5"/>
                  <a:gd name="T9" fmla="*/ 40322500 h 5"/>
                  <a:gd name="T10" fmla="*/ 80645000 w 5"/>
                  <a:gd name="T11" fmla="*/ 40322500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" h="5">
                    <a:moveTo>
                      <a:pt x="2" y="1"/>
                    </a:moveTo>
                    <a:cubicBezTo>
                      <a:pt x="1" y="1"/>
                      <a:pt x="0" y="4"/>
                      <a:pt x="1" y="4"/>
                    </a:cubicBezTo>
                    <a:cubicBezTo>
                      <a:pt x="1" y="4"/>
                      <a:pt x="2" y="5"/>
                      <a:pt x="2" y="4"/>
                    </a:cubicBezTo>
                    <a:cubicBezTo>
                      <a:pt x="3" y="4"/>
                      <a:pt x="0" y="3"/>
                      <a:pt x="3" y="2"/>
                    </a:cubicBezTo>
                    <a:cubicBezTo>
                      <a:pt x="3" y="2"/>
                      <a:pt x="5" y="0"/>
                      <a:pt x="3" y="1"/>
                    </a:cubicBezTo>
                    <a:lnTo>
                      <a:pt x="2" y="1"/>
                    </a:lnTo>
                    <a:close/>
                  </a:path>
                </a:pathLst>
              </a:custGeom>
              <a:solidFill>
                <a:srgbClr val="FFDF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75" name="Freeform 181"/>
              <p:cNvSpPr>
                <a:spLocks/>
              </p:cNvSpPr>
              <p:nvPr/>
            </p:nvSpPr>
            <p:spPr bwMode="auto">
              <a:xfrm>
                <a:off x="6213475" y="3163888"/>
                <a:ext cx="57150" cy="50800"/>
              </a:xfrm>
              <a:custGeom>
                <a:avLst/>
                <a:gdLst>
                  <a:gd name="T0" fmla="*/ 282257500 w 9"/>
                  <a:gd name="T1" fmla="*/ 0 h 8"/>
                  <a:gd name="T2" fmla="*/ 241935000 w 9"/>
                  <a:gd name="T3" fmla="*/ 0 h 8"/>
                  <a:gd name="T4" fmla="*/ 201612500 w 9"/>
                  <a:gd name="T5" fmla="*/ 201612500 h 8"/>
                  <a:gd name="T6" fmla="*/ 241935000 w 9"/>
                  <a:gd name="T7" fmla="*/ 120967500 h 8"/>
                  <a:gd name="T8" fmla="*/ 322580000 w 9"/>
                  <a:gd name="T9" fmla="*/ 0 h 8"/>
                  <a:gd name="T10" fmla="*/ 282257500 w 9"/>
                  <a:gd name="T11" fmla="*/ 0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9" h="8">
                    <a:moveTo>
                      <a:pt x="7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0" y="2"/>
                      <a:pt x="6" y="8"/>
                      <a:pt x="5" y="5"/>
                    </a:cubicBezTo>
                    <a:cubicBezTo>
                      <a:pt x="5" y="5"/>
                      <a:pt x="3" y="4"/>
                      <a:pt x="6" y="3"/>
                    </a:cubicBezTo>
                    <a:cubicBezTo>
                      <a:pt x="5" y="1"/>
                      <a:pt x="9" y="3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lose/>
                  </a:path>
                </a:pathLst>
              </a:custGeom>
              <a:solidFill>
                <a:srgbClr val="FFDF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76" name="Freeform 182"/>
              <p:cNvSpPr>
                <a:spLocks/>
              </p:cNvSpPr>
              <p:nvPr/>
            </p:nvSpPr>
            <p:spPr bwMode="auto">
              <a:xfrm>
                <a:off x="6329363" y="3016250"/>
                <a:ext cx="44450" cy="50800"/>
              </a:xfrm>
              <a:custGeom>
                <a:avLst/>
                <a:gdLst>
                  <a:gd name="T0" fmla="*/ 201612500 w 7"/>
                  <a:gd name="T1" fmla="*/ 80645000 h 8"/>
                  <a:gd name="T2" fmla="*/ 80645000 w 7"/>
                  <a:gd name="T3" fmla="*/ 282257500 h 8"/>
                  <a:gd name="T4" fmla="*/ 120967500 w 7"/>
                  <a:gd name="T5" fmla="*/ 241935000 h 8"/>
                  <a:gd name="T6" fmla="*/ 161290000 w 7"/>
                  <a:gd name="T7" fmla="*/ 161290000 h 8"/>
                  <a:gd name="T8" fmla="*/ 241935000 w 7"/>
                  <a:gd name="T9" fmla="*/ 120967500 h 8"/>
                  <a:gd name="T10" fmla="*/ 201612500 w 7"/>
                  <a:gd name="T11" fmla="*/ 80645000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7" h="8">
                    <a:moveTo>
                      <a:pt x="5" y="2"/>
                    </a:moveTo>
                    <a:cubicBezTo>
                      <a:pt x="3" y="0"/>
                      <a:pt x="0" y="3"/>
                      <a:pt x="2" y="7"/>
                    </a:cubicBezTo>
                    <a:cubicBezTo>
                      <a:pt x="2" y="8"/>
                      <a:pt x="4" y="7"/>
                      <a:pt x="3" y="6"/>
                    </a:cubicBezTo>
                    <a:cubicBezTo>
                      <a:pt x="3" y="5"/>
                      <a:pt x="4" y="4"/>
                      <a:pt x="4" y="4"/>
                    </a:cubicBezTo>
                    <a:cubicBezTo>
                      <a:pt x="6" y="4"/>
                      <a:pt x="4" y="3"/>
                      <a:pt x="6" y="3"/>
                    </a:cubicBezTo>
                    <a:cubicBezTo>
                      <a:pt x="7" y="3"/>
                      <a:pt x="4" y="1"/>
                      <a:pt x="5" y="2"/>
                    </a:cubicBezTo>
                    <a:close/>
                  </a:path>
                </a:pathLst>
              </a:custGeom>
              <a:solidFill>
                <a:srgbClr val="FFDF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77" name="Freeform 183"/>
              <p:cNvSpPr>
                <a:spLocks/>
              </p:cNvSpPr>
              <p:nvPr/>
            </p:nvSpPr>
            <p:spPr bwMode="auto">
              <a:xfrm>
                <a:off x="6373813" y="3111500"/>
                <a:ext cx="31750" cy="46037"/>
              </a:xfrm>
              <a:custGeom>
                <a:avLst/>
                <a:gdLst>
                  <a:gd name="T0" fmla="*/ 161290000 w 5"/>
                  <a:gd name="T1" fmla="*/ 43255050 h 7"/>
                  <a:gd name="T2" fmla="*/ 120967500 w 5"/>
                  <a:gd name="T3" fmla="*/ 259517146 h 7"/>
                  <a:gd name="T4" fmla="*/ 120967500 w 5"/>
                  <a:gd name="T5" fmla="*/ 129758573 h 7"/>
                  <a:gd name="T6" fmla="*/ 161290000 w 5"/>
                  <a:gd name="T7" fmla="*/ 129758573 h 7"/>
                  <a:gd name="T8" fmla="*/ 201612500 w 5"/>
                  <a:gd name="T9" fmla="*/ 86503523 h 7"/>
                  <a:gd name="T10" fmla="*/ 161290000 w 5"/>
                  <a:gd name="T11" fmla="*/ 43255050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" h="7">
                    <a:moveTo>
                      <a:pt x="4" y="1"/>
                    </a:moveTo>
                    <a:cubicBezTo>
                      <a:pt x="0" y="0"/>
                      <a:pt x="1" y="7"/>
                      <a:pt x="3" y="6"/>
                    </a:cubicBezTo>
                    <a:cubicBezTo>
                      <a:pt x="3" y="4"/>
                      <a:pt x="2" y="5"/>
                      <a:pt x="3" y="3"/>
                    </a:cubicBezTo>
                    <a:cubicBezTo>
                      <a:pt x="3" y="3"/>
                      <a:pt x="2" y="2"/>
                      <a:pt x="4" y="3"/>
                    </a:cubicBezTo>
                    <a:cubicBezTo>
                      <a:pt x="4" y="3"/>
                      <a:pt x="4" y="2"/>
                      <a:pt x="5" y="2"/>
                    </a:cubicBezTo>
                    <a:cubicBezTo>
                      <a:pt x="5" y="2"/>
                      <a:pt x="5" y="1"/>
                      <a:pt x="4" y="1"/>
                    </a:cubicBezTo>
                    <a:close/>
                  </a:path>
                </a:pathLst>
              </a:custGeom>
              <a:solidFill>
                <a:srgbClr val="FFDF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78" name="Freeform 184"/>
              <p:cNvSpPr>
                <a:spLocks/>
              </p:cNvSpPr>
              <p:nvPr/>
            </p:nvSpPr>
            <p:spPr bwMode="auto">
              <a:xfrm>
                <a:off x="5694363" y="3798888"/>
                <a:ext cx="449263" cy="352425"/>
              </a:xfrm>
              <a:custGeom>
                <a:avLst/>
                <a:gdLst>
                  <a:gd name="T0" fmla="*/ 2147483646 w 70"/>
                  <a:gd name="T1" fmla="*/ 0 h 55"/>
                  <a:gd name="T2" fmla="*/ 1194545391 w 70"/>
                  <a:gd name="T3" fmla="*/ 821182289 h 55"/>
                  <a:gd name="T4" fmla="*/ 823826399 w 70"/>
                  <a:gd name="T5" fmla="*/ 1354945970 h 55"/>
                  <a:gd name="T6" fmla="*/ 2141944787 w 70"/>
                  <a:gd name="T7" fmla="*/ 328472915 h 55"/>
                  <a:gd name="T8" fmla="*/ 2147483646 w 70"/>
                  <a:gd name="T9" fmla="*/ 0 h 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0" h="55">
                    <a:moveTo>
                      <a:pt x="70" y="0"/>
                    </a:moveTo>
                    <a:cubicBezTo>
                      <a:pt x="49" y="9"/>
                      <a:pt x="48" y="5"/>
                      <a:pt x="29" y="20"/>
                    </a:cubicBezTo>
                    <a:cubicBezTo>
                      <a:pt x="19" y="27"/>
                      <a:pt x="0" y="55"/>
                      <a:pt x="20" y="33"/>
                    </a:cubicBezTo>
                    <a:cubicBezTo>
                      <a:pt x="27" y="25"/>
                      <a:pt x="41" y="9"/>
                      <a:pt x="52" y="8"/>
                    </a:cubicBezTo>
                    <a:cubicBezTo>
                      <a:pt x="54" y="8"/>
                      <a:pt x="68" y="1"/>
                      <a:pt x="70" y="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79" name="Freeform 185"/>
              <p:cNvSpPr>
                <a:spLocks/>
              </p:cNvSpPr>
              <p:nvPr/>
            </p:nvSpPr>
            <p:spPr bwMode="auto">
              <a:xfrm>
                <a:off x="5757863" y="3887788"/>
                <a:ext cx="282575" cy="307975"/>
              </a:xfrm>
              <a:custGeom>
                <a:avLst/>
                <a:gdLst>
                  <a:gd name="T0" fmla="*/ 1814741605 w 44"/>
                  <a:gd name="T1" fmla="*/ 0 h 48"/>
                  <a:gd name="T2" fmla="*/ 1319811493 w 44"/>
                  <a:gd name="T3" fmla="*/ 370500341 h 48"/>
                  <a:gd name="T4" fmla="*/ 453687007 w 44"/>
                  <a:gd name="T5" fmla="*/ 1193839423 h 48"/>
                  <a:gd name="T6" fmla="*/ 494930113 w 44"/>
                  <a:gd name="T7" fmla="*/ 1317343814 h 48"/>
                  <a:gd name="T8" fmla="*/ 824881380 w 44"/>
                  <a:gd name="T9" fmla="*/ 905671065 h 48"/>
                  <a:gd name="T10" fmla="*/ 1649762760 w 44"/>
                  <a:gd name="T11" fmla="*/ 205836374 h 48"/>
                  <a:gd name="T12" fmla="*/ 1814741605 w 44"/>
                  <a:gd name="T13" fmla="*/ 0 h 4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4" h="48">
                    <a:moveTo>
                      <a:pt x="44" y="0"/>
                    </a:moveTo>
                    <a:cubicBezTo>
                      <a:pt x="42" y="4"/>
                      <a:pt x="36" y="7"/>
                      <a:pt x="32" y="9"/>
                    </a:cubicBezTo>
                    <a:cubicBezTo>
                      <a:pt x="26" y="11"/>
                      <a:pt x="14" y="22"/>
                      <a:pt x="11" y="29"/>
                    </a:cubicBezTo>
                    <a:cubicBezTo>
                      <a:pt x="9" y="33"/>
                      <a:pt x="0" y="48"/>
                      <a:pt x="12" y="32"/>
                    </a:cubicBezTo>
                    <a:cubicBezTo>
                      <a:pt x="15" y="28"/>
                      <a:pt x="17" y="26"/>
                      <a:pt x="20" y="22"/>
                    </a:cubicBezTo>
                    <a:cubicBezTo>
                      <a:pt x="25" y="15"/>
                      <a:pt x="34" y="12"/>
                      <a:pt x="40" y="5"/>
                    </a:cubicBezTo>
                    <a:cubicBezTo>
                      <a:pt x="40" y="4"/>
                      <a:pt x="43" y="1"/>
                      <a:pt x="44" y="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80" name="Freeform 186"/>
              <p:cNvSpPr>
                <a:spLocks/>
              </p:cNvSpPr>
              <p:nvPr/>
            </p:nvSpPr>
            <p:spPr bwMode="auto">
              <a:xfrm>
                <a:off x="5829300" y="3952875"/>
                <a:ext cx="223838" cy="255587"/>
              </a:xfrm>
              <a:custGeom>
                <a:avLst/>
                <a:gdLst>
                  <a:gd name="T0" fmla="*/ 1431527150 w 35"/>
                  <a:gd name="T1" fmla="*/ 0 h 40"/>
                  <a:gd name="T2" fmla="*/ 409009584 w 35"/>
                  <a:gd name="T3" fmla="*/ 1143183144 h 40"/>
                  <a:gd name="T4" fmla="*/ 0 w 35"/>
                  <a:gd name="T5" fmla="*/ 1633117864 h 40"/>
                  <a:gd name="T6" fmla="*/ 409009584 w 35"/>
                  <a:gd name="T7" fmla="*/ 1224836801 h 40"/>
                  <a:gd name="T8" fmla="*/ 981619165 w 35"/>
                  <a:gd name="T9" fmla="*/ 571588377 h 40"/>
                  <a:gd name="T10" fmla="*/ 1431527150 w 35"/>
                  <a:gd name="T11" fmla="*/ 0 h 4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5" h="40">
                    <a:moveTo>
                      <a:pt x="35" y="0"/>
                    </a:moveTo>
                    <a:cubicBezTo>
                      <a:pt x="25" y="6"/>
                      <a:pt x="19" y="19"/>
                      <a:pt x="10" y="28"/>
                    </a:cubicBezTo>
                    <a:cubicBezTo>
                      <a:pt x="6" y="31"/>
                      <a:pt x="0" y="40"/>
                      <a:pt x="0" y="40"/>
                    </a:cubicBezTo>
                    <a:cubicBezTo>
                      <a:pt x="1" y="40"/>
                      <a:pt x="6" y="35"/>
                      <a:pt x="10" y="30"/>
                    </a:cubicBezTo>
                    <a:cubicBezTo>
                      <a:pt x="15" y="23"/>
                      <a:pt x="19" y="24"/>
                      <a:pt x="24" y="14"/>
                    </a:cubicBezTo>
                    <a:cubicBezTo>
                      <a:pt x="27" y="10"/>
                      <a:pt x="32" y="2"/>
                      <a:pt x="35" y="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81" name="Freeform 187"/>
              <p:cNvSpPr>
                <a:spLocks/>
              </p:cNvSpPr>
              <p:nvPr/>
            </p:nvSpPr>
            <p:spPr bwMode="auto">
              <a:xfrm>
                <a:off x="5854700" y="3965575"/>
                <a:ext cx="268288" cy="301625"/>
              </a:xfrm>
              <a:custGeom>
                <a:avLst/>
                <a:gdLst>
                  <a:gd name="T0" fmla="*/ 1713772642 w 42"/>
                  <a:gd name="T1" fmla="*/ 0 h 47"/>
                  <a:gd name="T2" fmla="*/ 979295915 w 42"/>
                  <a:gd name="T3" fmla="*/ 700142218 h 47"/>
                  <a:gd name="T4" fmla="*/ 530456478 w 42"/>
                  <a:gd name="T5" fmla="*/ 1276733702 h 47"/>
                  <a:gd name="T6" fmla="*/ 367235170 w 42"/>
                  <a:gd name="T7" fmla="*/ 1606217301 h 47"/>
                  <a:gd name="T8" fmla="*/ 816080994 w 42"/>
                  <a:gd name="T9" fmla="*/ 1029625816 h 47"/>
                  <a:gd name="T10" fmla="*/ 1591363048 w 42"/>
                  <a:gd name="T11" fmla="*/ 123557152 h 47"/>
                  <a:gd name="T12" fmla="*/ 1713772642 w 42"/>
                  <a:gd name="T13" fmla="*/ 0 h 4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2" h="47">
                    <a:moveTo>
                      <a:pt x="42" y="0"/>
                    </a:moveTo>
                    <a:cubicBezTo>
                      <a:pt x="37" y="4"/>
                      <a:pt x="33" y="12"/>
                      <a:pt x="24" y="17"/>
                    </a:cubicBezTo>
                    <a:cubicBezTo>
                      <a:pt x="19" y="21"/>
                      <a:pt x="16" y="25"/>
                      <a:pt x="13" y="31"/>
                    </a:cubicBezTo>
                    <a:cubicBezTo>
                      <a:pt x="13" y="32"/>
                      <a:pt x="0" y="47"/>
                      <a:pt x="9" y="39"/>
                    </a:cubicBezTo>
                    <a:cubicBezTo>
                      <a:pt x="14" y="34"/>
                      <a:pt x="16" y="31"/>
                      <a:pt x="20" y="25"/>
                    </a:cubicBezTo>
                    <a:cubicBezTo>
                      <a:pt x="24" y="17"/>
                      <a:pt x="32" y="18"/>
                      <a:pt x="39" y="3"/>
                    </a:cubicBezTo>
                    <a:cubicBezTo>
                      <a:pt x="40" y="1"/>
                      <a:pt x="41" y="0"/>
                      <a:pt x="42" y="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82" name="Freeform 188"/>
              <p:cNvSpPr>
                <a:spLocks/>
              </p:cNvSpPr>
              <p:nvPr/>
            </p:nvSpPr>
            <p:spPr bwMode="auto">
              <a:xfrm>
                <a:off x="5918200" y="3946525"/>
                <a:ext cx="263525" cy="320675"/>
              </a:xfrm>
              <a:custGeom>
                <a:avLst/>
                <a:gdLst>
                  <a:gd name="T0" fmla="*/ 1445916683 w 41"/>
                  <a:gd name="T1" fmla="*/ 287934083 h 50"/>
                  <a:gd name="T2" fmla="*/ 1404607532 w 41"/>
                  <a:gd name="T3" fmla="*/ 329063858 h 50"/>
                  <a:gd name="T4" fmla="*/ 619682251 w 41"/>
                  <a:gd name="T5" fmla="*/ 1398521397 h 50"/>
                  <a:gd name="T6" fmla="*/ 784925281 w 41"/>
                  <a:gd name="T7" fmla="*/ 1357391621 h 50"/>
                  <a:gd name="T8" fmla="*/ 1363291954 w 41"/>
                  <a:gd name="T9" fmla="*/ 658127716 h 50"/>
                  <a:gd name="T10" fmla="*/ 1693790869 w 41"/>
                  <a:gd name="T11" fmla="*/ 0 h 50"/>
                  <a:gd name="T12" fmla="*/ 1445916683 w 41"/>
                  <a:gd name="T13" fmla="*/ 287934083 h 5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1" h="50">
                    <a:moveTo>
                      <a:pt x="35" y="7"/>
                    </a:moveTo>
                    <a:cubicBezTo>
                      <a:pt x="34" y="8"/>
                      <a:pt x="34" y="8"/>
                      <a:pt x="34" y="8"/>
                    </a:cubicBezTo>
                    <a:cubicBezTo>
                      <a:pt x="28" y="21"/>
                      <a:pt x="24" y="24"/>
                      <a:pt x="15" y="34"/>
                    </a:cubicBezTo>
                    <a:cubicBezTo>
                      <a:pt x="0" y="50"/>
                      <a:pt x="11" y="42"/>
                      <a:pt x="19" y="33"/>
                    </a:cubicBezTo>
                    <a:cubicBezTo>
                      <a:pt x="25" y="26"/>
                      <a:pt x="29" y="24"/>
                      <a:pt x="33" y="16"/>
                    </a:cubicBezTo>
                    <a:cubicBezTo>
                      <a:pt x="34" y="14"/>
                      <a:pt x="41" y="0"/>
                      <a:pt x="41" y="0"/>
                    </a:cubicBezTo>
                    <a:cubicBezTo>
                      <a:pt x="40" y="0"/>
                      <a:pt x="35" y="6"/>
                      <a:pt x="35" y="7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83" name="Freeform 189"/>
              <p:cNvSpPr>
                <a:spLocks/>
              </p:cNvSpPr>
              <p:nvPr/>
            </p:nvSpPr>
            <p:spPr bwMode="auto">
              <a:xfrm>
                <a:off x="6291263" y="4125913"/>
                <a:ext cx="454025" cy="274637"/>
              </a:xfrm>
              <a:custGeom>
                <a:avLst/>
                <a:gdLst>
                  <a:gd name="T0" fmla="*/ 286246776 w 71"/>
                  <a:gd name="T1" fmla="*/ 530304886 h 43"/>
                  <a:gd name="T2" fmla="*/ 122676276 w 71"/>
                  <a:gd name="T3" fmla="*/ 1182982910 h 43"/>
                  <a:gd name="T4" fmla="*/ 408923052 w 71"/>
                  <a:gd name="T5" fmla="*/ 1182982910 h 43"/>
                  <a:gd name="T6" fmla="*/ 1104092879 w 71"/>
                  <a:gd name="T7" fmla="*/ 1631701447 h 43"/>
                  <a:gd name="T8" fmla="*/ 1758374878 w 71"/>
                  <a:gd name="T9" fmla="*/ 1590908272 h 43"/>
                  <a:gd name="T10" fmla="*/ 2126403706 w 71"/>
                  <a:gd name="T11" fmla="*/ 1223776085 h 43"/>
                  <a:gd name="T12" fmla="*/ 2147483646 w 71"/>
                  <a:gd name="T13" fmla="*/ 693471199 h 43"/>
                  <a:gd name="T14" fmla="*/ 2147483646 w 71"/>
                  <a:gd name="T15" fmla="*/ 489511711 h 43"/>
                  <a:gd name="T16" fmla="*/ 2126403706 w 71"/>
                  <a:gd name="T17" fmla="*/ 856643898 h 43"/>
                  <a:gd name="T18" fmla="*/ 1758374878 w 71"/>
                  <a:gd name="T19" fmla="*/ 652684411 h 43"/>
                  <a:gd name="T20" fmla="*/ 1226775550 w 71"/>
                  <a:gd name="T21" fmla="*/ 734264374 h 43"/>
                  <a:gd name="T22" fmla="*/ 776958275 w 71"/>
                  <a:gd name="T23" fmla="*/ 775057549 h 43"/>
                  <a:gd name="T24" fmla="*/ 531599328 w 71"/>
                  <a:gd name="T25" fmla="*/ 693471199 h 43"/>
                  <a:gd name="T26" fmla="*/ 327140999 w 71"/>
                  <a:gd name="T27" fmla="*/ 448718537 h 43"/>
                  <a:gd name="T28" fmla="*/ 286246776 w 71"/>
                  <a:gd name="T29" fmla="*/ 530304886 h 4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71" h="43">
                    <a:moveTo>
                      <a:pt x="7" y="13"/>
                    </a:moveTo>
                    <a:cubicBezTo>
                      <a:pt x="4" y="16"/>
                      <a:pt x="0" y="25"/>
                      <a:pt x="3" y="29"/>
                    </a:cubicBezTo>
                    <a:cubicBezTo>
                      <a:pt x="5" y="31"/>
                      <a:pt x="10" y="23"/>
                      <a:pt x="10" y="29"/>
                    </a:cubicBezTo>
                    <a:cubicBezTo>
                      <a:pt x="10" y="42"/>
                      <a:pt x="25" y="39"/>
                      <a:pt x="27" y="40"/>
                    </a:cubicBezTo>
                    <a:cubicBezTo>
                      <a:pt x="31" y="43"/>
                      <a:pt x="38" y="42"/>
                      <a:pt x="43" y="39"/>
                    </a:cubicBezTo>
                    <a:cubicBezTo>
                      <a:pt x="46" y="38"/>
                      <a:pt x="48" y="29"/>
                      <a:pt x="52" y="30"/>
                    </a:cubicBezTo>
                    <a:cubicBezTo>
                      <a:pt x="58" y="32"/>
                      <a:pt x="69" y="24"/>
                      <a:pt x="70" y="17"/>
                    </a:cubicBezTo>
                    <a:cubicBezTo>
                      <a:pt x="71" y="12"/>
                      <a:pt x="70" y="0"/>
                      <a:pt x="67" y="12"/>
                    </a:cubicBezTo>
                    <a:cubicBezTo>
                      <a:pt x="65" y="18"/>
                      <a:pt x="59" y="24"/>
                      <a:pt x="52" y="21"/>
                    </a:cubicBezTo>
                    <a:cubicBezTo>
                      <a:pt x="45" y="18"/>
                      <a:pt x="41" y="33"/>
                      <a:pt x="43" y="16"/>
                    </a:cubicBezTo>
                    <a:cubicBezTo>
                      <a:pt x="43" y="9"/>
                      <a:pt x="35" y="9"/>
                      <a:pt x="30" y="18"/>
                    </a:cubicBezTo>
                    <a:cubicBezTo>
                      <a:pt x="27" y="23"/>
                      <a:pt x="20" y="31"/>
                      <a:pt x="19" y="19"/>
                    </a:cubicBezTo>
                    <a:cubicBezTo>
                      <a:pt x="17" y="21"/>
                      <a:pt x="14" y="25"/>
                      <a:pt x="13" y="17"/>
                    </a:cubicBezTo>
                    <a:cubicBezTo>
                      <a:pt x="12" y="14"/>
                      <a:pt x="14" y="9"/>
                      <a:pt x="8" y="11"/>
                    </a:cubicBezTo>
                    <a:cubicBezTo>
                      <a:pt x="7" y="11"/>
                      <a:pt x="7" y="12"/>
                      <a:pt x="7" y="13"/>
                    </a:cubicBezTo>
                    <a:close/>
                  </a:path>
                </a:pathLst>
              </a:custGeom>
              <a:solidFill>
                <a:srgbClr val="E856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84" name="Freeform 190"/>
              <p:cNvSpPr>
                <a:spLocks/>
              </p:cNvSpPr>
              <p:nvPr/>
            </p:nvSpPr>
            <p:spPr bwMode="auto">
              <a:xfrm>
                <a:off x="6361113" y="3990975"/>
                <a:ext cx="103188" cy="563562"/>
              </a:xfrm>
              <a:custGeom>
                <a:avLst/>
                <a:gdLst>
                  <a:gd name="T0" fmla="*/ 374333818 w 16"/>
                  <a:gd name="T1" fmla="*/ 0 h 88"/>
                  <a:gd name="T2" fmla="*/ 124780089 w 16"/>
                  <a:gd name="T3" fmla="*/ 1845569488 h 88"/>
                  <a:gd name="T4" fmla="*/ 374333818 w 16"/>
                  <a:gd name="T5" fmla="*/ 2147483646 h 88"/>
                  <a:gd name="T6" fmla="*/ 207962516 w 16"/>
                  <a:gd name="T7" fmla="*/ 779239739 h 88"/>
                  <a:gd name="T8" fmla="*/ 374333818 w 16"/>
                  <a:gd name="T9" fmla="*/ 0 h 8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88">
                    <a:moveTo>
                      <a:pt x="9" y="0"/>
                    </a:moveTo>
                    <a:cubicBezTo>
                      <a:pt x="5" y="22"/>
                      <a:pt x="1" y="21"/>
                      <a:pt x="3" y="45"/>
                    </a:cubicBezTo>
                    <a:cubicBezTo>
                      <a:pt x="4" y="57"/>
                      <a:pt x="16" y="88"/>
                      <a:pt x="9" y="59"/>
                    </a:cubicBezTo>
                    <a:cubicBezTo>
                      <a:pt x="6" y="49"/>
                      <a:pt x="0" y="28"/>
                      <a:pt x="5" y="19"/>
                    </a:cubicBezTo>
                    <a:cubicBezTo>
                      <a:pt x="6" y="17"/>
                      <a:pt x="8" y="1"/>
                      <a:pt x="9" y="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85" name="Freeform 191"/>
              <p:cNvSpPr>
                <a:spLocks/>
              </p:cNvSpPr>
              <p:nvPr/>
            </p:nvSpPr>
            <p:spPr bwMode="auto">
              <a:xfrm>
                <a:off x="6430963" y="4125913"/>
                <a:ext cx="103188" cy="403225"/>
              </a:xfrm>
              <a:custGeom>
                <a:avLst/>
                <a:gdLst>
                  <a:gd name="T0" fmla="*/ 0 w 16"/>
                  <a:gd name="T1" fmla="*/ 0 h 63"/>
                  <a:gd name="T2" fmla="*/ 41591213 w 16"/>
                  <a:gd name="T3" fmla="*/ 573513958 h 63"/>
                  <a:gd name="T4" fmla="*/ 291151391 w 16"/>
                  <a:gd name="T5" fmla="*/ 1761498013 h 63"/>
                  <a:gd name="T6" fmla="*/ 415931480 w 16"/>
                  <a:gd name="T7" fmla="*/ 1802460553 h 63"/>
                  <a:gd name="T8" fmla="*/ 249560178 w 16"/>
                  <a:gd name="T9" fmla="*/ 1269915535 h 63"/>
                  <a:gd name="T10" fmla="*/ 124780089 w 16"/>
                  <a:gd name="T11" fmla="*/ 245788039 h 63"/>
                  <a:gd name="T12" fmla="*/ 0 w 16"/>
                  <a:gd name="T13" fmla="*/ 0 h 6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6" h="63">
                    <a:moveTo>
                      <a:pt x="0" y="0"/>
                    </a:moveTo>
                    <a:cubicBezTo>
                      <a:pt x="2" y="4"/>
                      <a:pt x="2" y="10"/>
                      <a:pt x="1" y="14"/>
                    </a:cubicBezTo>
                    <a:cubicBezTo>
                      <a:pt x="0" y="20"/>
                      <a:pt x="3" y="37"/>
                      <a:pt x="7" y="43"/>
                    </a:cubicBezTo>
                    <a:cubicBezTo>
                      <a:pt x="9" y="47"/>
                      <a:pt x="16" y="63"/>
                      <a:pt x="10" y="44"/>
                    </a:cubicBezTo>
                    <a:cubicBezTo>
                      <a:pt x="8" y="39"/>
                      <a:pt x="7" y="36"/>
                      <a:pt x="6" y="31"/>
                    </a:cubicBezTo>
                    <a:cubicBezTo>
                      <a:pt x="3" y="24"/>
                      <a:pt x="5" y="14"/>
                      <a:pt x="3" y="6"/>
                    </a:cubicBezTo>
                    <a:cubicBezTo>
                      <a:pt x="2" y="5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86" name="Freeform 192"/>
              <p:cNvSpPr>
                <a:spLocks/>
              </p:cNvSpPr>
              <p:nvPr/>
            </p:nvSpPr>
            <p:spPr bwMode="auto">
              <a:xfrm>
                <a:off x="6489700" y="4144963"/>
                <a:ext cx="95250" cy="333375"/>
              </a:xfrm>
              <a:custGeom>
                <a:avLst/>
                <a:gdLst>
                  <a:gd name="T0" fmla="*/ 0 w 15"/>
                  <a:gd name="T1" fmla="*/ 0 h 52"/>
                  <a:gd name="T2" fmla="*/ 403225000 w 15"/>
                  <a:gd name="T3" fmla="*/ 1520760584 h 52"/>
                  <a:gd name="T4" fmla="*/ 604837500 w 15"/>
                  <a:gd name="T5" fmla="*/ 2137286358 h 52"/>
                  <a:gd name="T6" fmla="*/ 443547500 w 15"/>
                  <a:gd name="T7" fmla="*/ 1561861875 h 52"/>
                  <a:gd name="T8" fmla="*/ 241935000 w 15"/>
                  <a:gd name="T9" fmla="*/ 698728356 h 52"/>
                  <a:gd name="T10" fmla="*/ 0 w 15"/>
                  <a:gd name="T11" fmla="*/ 0 h 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5" h="52">
                    <a:moveTo>
                      <a:pt x="0" y="0"/>
                    </a:moveTo>
                    <a:cubicBezTo>
                      <a:pt x="0" y="12"/>
                      <a:pt x="7" y="25"/>
                      <a:pt x="10" y="37"/>
                    </a:cubicBezTo>
                    <a:cubicBezTo>
                      <a:pt x="11" y="43"/>
                      <a:pt x="14" y="52"/>
                      <a:pt x="15" y="52"/>
                    </a:cubicBezTo>
                    <a:cubicBezTo>
                      <a:pt x="15" y="52"/>
                      <a:pt x="14" y="44"/>
                      <a:pt x="11" y="38"/>
                    </a:cubicBezTo>
                    <a:cubicBezTo>
                      <a:pt x="8" y="30"/>
                      <a:pt x="11" y="28"/>
                      <a:pt x="6" y="17"/>
                    </a:cubicBezTo>
                    <a:cubicBezTo>
                      <a:pt x="4" y="13"/>
                      <a:pt x="0" y="5"/>
                      <a:pt x="0" y="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87" name="Freeform 193"/>
              <p:cNvSpPr>
                <a:spLocks/>
              </p:cNvSpPr>
              <p:nvPr/>
            </p:nvSpPr>
            <p:spPr bwMode="auto">
              <a:xfrm>
                <a:off x="6527800" y="4106863"/>
                <a:ext cx="109538" cy="384175"/>
              </a:xfrm>
              <a:custGeom>
                <a:avLst/>
                <a:gdLst>
                  <a:gd name="T0" fmla="*/ 0 w 17"/>
                  <a:gd name="T1" fmla="*/ 0 h 60"/>
                  <a:gd name="T2" fmla="*/ 207587397 w 17"/>
                  <a:gd name="T3" fmla="*/ 983936204 h 60"/>
                  <a:gd name="T4" fmla="*/ 415174794 w 17"/>
                  <a:gd name="T5" fmla="*/ 1639895808 h 60"/>
                  <a:gd name="T6" fmla="*/ 622762190 w 17"/>
                  <a:gd name="T7" fmla="*/ 1967872408 h 60"/>
                  <a:gd name="T8" fmla="*/ 373659892 w 17"/>
                  <a:gd name="T9" fmla="*/ 1311912805 h 60"/>
                  <a:gd name="T10" fmla="*/ 41514902 w 17"/>
                  <a:gd name="T11" fmla="*/ 122993626 h 60"/>
                  <a:gd name="T12" fmla="*/ 0 w 17"/>
                  <a:gd name="T13" fmla="*/ 0 h 6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7" h="60">
                    <a:moveTo>
                      <a:pt x="0" y="0"/>
                    </a:moveTo>
                    <a:cubicBezTo>
                      <a:pt x="0" y="6"/>
                      <a:pt x="5" y="13"/>
                      <a:pt x="5" y="24"/>
                    </a:cubicBezTo>
                    <a:cubicBezTo>
                      <a:pt x="5" y="30"/>
                      <a:pt x="7" y="35"/>
                      <a:pt x="10" y="40"/>
                    </a:cubicBezTo>
                    <a:cubicBezTo>
                      <a:pt x="11" y="41"/>
                      <a:pt x="17" y="60"/>
                      <a:pt x="15" y="48"/>
                    </a:cubicBezTo>
                    <a:cubicBezTo>
                      <a:pt x="14" y="42"/>
                      <a:pt x="12" y="38"/>
                      <a:pt x="9" y="32"/>
                    </a:cubicBezTo>
                    <a:cubicBezTo>
                      <a:pt x="5" y="24"/>
                      <a:pt x="10" y="18"/>
                      <a:pt x="1" y="3"/>
                    </a:cubicBezTo>
                    <a:cubicBezTo>
                      <a:pt x="0" y="2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88" name="Freeform 194"/>
              <p:cNvSpPr>
                <a:spLocks/>
              </p:cNvSpPr>
              <p:nvPr/>
            </p:nvSpPr>
            <p:spPr bwMode="auto">
              <a:xfrm>
                <a:off x="6559550" y="4098925"/>
                <a:ext cx="109538" cy="328612"/>
              </a:xfrm>
              <a:custGeom>
                <a:avLst/>
                <a:gdLst>
                  <a:gd name="T0" fmla="*/ 207587397 w 17"/>
                  <a:gd name="T1" fmla="*/ 415172267 h 51"/>
                  <a:gd name="T2" fmla="*/ 539725943 w 17"/>
                  <a:gd name="T3" fmla="*/ 1370060748 h 51"/>
                  <a:gd name="T4" fmla="*/ 581247288 w 17"/>
                  <a:gd name="T5" fmla="*/ 1203995708 h 51"/>
                  <a:gd name="T6" fmla="*/ 332138546 w 17"/>
                  <a:gd name="T7" fmla="*/ 498201565 h 51"/>
                  <a:gd name="T8" fmla="*/ 0 w 17"/>
                  <a:gd name="T9" fmla="*/ 0 h 51"/>
                  <a:gd name="T10" fmla="*/ 207587397 w 17"/>
                  <a:gd name="T11" fmla="*/ 415172267 h 5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" h="51">
                    <a:moveTo>
                      <a:pt x="5" y="10"/>
                    </a:moveTo>
                    <a:cubicBezTo>
                      <a:pt x="11" y="20"/>
                      <a:pt x="10" y="22"/>
                      <a:pt x="13" y="33"/>
                    </a:cubicBezTo>
                    <a:cubicBezTo>
                      <a:pt x="17" y="51"/>
                      <a:pt x="17" y="39"/>
                      <a:pt x="14" y="29"/>
                    </a:cubicBezTo>
                    <a:cubicBezTo>
                      <a:pt x="12" y="23"/>
                      <a:pt x="13" y="19"/>
                      <a:pt x="8" y="12"/>
                    </a:cubicBezTo>
                    <a:cubicBezTo>
                      <a:pt x="7" y="11"/>
                      <a:pt x="0" y="0"/>
                      <a:pt x="0" y="0"/>
                    </a:cubicBezTo>
                    <a:cubicBezTo>
                      <a:pt x="0" y="1"/>
                      <a:pt x="4" y="9"/>
                      <a:pt x="5" y="1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89" name="Freeform 195"/>
              <p:cNvSpPr>
                <a:spLocks/>
              </p:cNvSpPr>
              <p:nvPr/>
            </p:nvSpPr>
            <p:spPr bwMode="auto">
              <a:xfrm>
                <a:off x="6637338" y="4010025"/>
                <a:ext cx="160338" cy="390525"/>
              </a:xfrm>
              <a:custGeom>
                <a:avLst/>
                <a:gdLst>
                  <a:gd name="T0" fmla="*/ 123402538 w 25"/>
                  <a:gd name="T1" fmla="*/ 368873270 h 61"/>
                  <a:gd name="T2" fmla="*/ 205668759 w 25"/>
                  <a:gd name="T3" fmla="*/ 409859189 h 61"/>
                  <a:gd name="T4" fmla="*/ 740395989 w 25"/>
                  <a:gd name="T5" fmla="*/ 1639449558 h 61"/>
                  <a:gd name="T6" fmla="*/ 781532307 w 25"/>
                  <a:gd name="T7" fmla="*/ 1434519964 h 61"/>
                  <a:gd name="T8" fmla="*/ 452467422 w 25"/>
                  <a:gd name="T9" fmla="*/ 614795185 h 61"/>
                  <a:gd name="T10" fmla="*/ 0 w 25"/>
                  <a:gd name="T11" fmla="*/ 0 h 61"/>
                  <a:gd name="T12" fmla="*/ 123402538 w 25"/>
                  <a:gd name="T13" fmla="*/ 368873270 h 6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5" h="61">
                    <a:moveTo>
                      <a:pt x="3" y="9"/>
                    </a:moveTo>
                    <a:cubicBezTo>
                      <a:pt x="5" y="10"/>
                      <a:pt x="5" y="10"/>
                      <a:pt x="5" y="10"/>
                    </a:cubicBezTo>
                    <a:cubicBezTo>
                      <a:pt x="12" y="22"/>
                      <a:pt x="14" y="27"/>
                      <a:pt x="18" y="40"/>
                    </a:cubicBezTo>
                    <a:cubicBezTo>
                      <a:pt x="25" y="61"/>
                      <a:pt x="23" y="47"/>
                      <a:pt x="19" y="35"/>
                    </a:cubicBezTo>
                    <a:cubicBezTo>
                      <a:pt x="16" y="27"/>
                      <a:pt x="16" y="23"/>
                      <a:pt x="11" y="15"/>
                    </a:cubicBezTo>
                    <a:cubicBezTo>
                      <a:pt x="9" y="13"/>
                      <a:pt x="1" y="0"/>
                      <a:pt x="0" y="0"/>
                    </a:cubicBezTo>
                    <a:cubicBezTo>
                      <a:pt x="0" y="1"/>
                      <a:pt x="3" y="8"/>
                      <a:pt x="3" y="9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90" name="Freeform 196"/>
              <p:cNvSpPr>
                <a:spLocks/>
              </p:cNvSpPr>
              <p:nvPr/>
            </p:nvSpPr>
            <p:spPr bwMode="auto">
              <a:xfrm>
                <a:off x="6297613" y="4035425"/>
                <a:ext cx="69850" cy="411162"/>
              </a:xfrm>
              <a:custGeom>
                <a:avLst/>
                <a:gdLst>
                  <a:gd name="T0" fmla="*/ 403225000 w 11"/>
                  <a:gd name="T1" fmla="*/ 0 h 64"/>
                  <a:gd name="T2" fmla="*/ 241935000 w 11"/>
                  <a:gd name="T3" fmla="*/ 536547137 h 64"/>
                  <a:gd name="T4" fmla="*/ 40322500 w 11"/>
                  <a:gd name="T5" fmla="*/ 1774735802 h 64"/>
                  <a:gd name="T6" fmla="*/ 161290000 w 11"/>
                  <a:gd name="T7" fmla="*/ 1857282998 h 64"/>
                  <a:gd name="T8" fmla="*/ 161290000 w 11"/>
                  <a:gd name="T9" fmla="*/ 1279465476 h 64"/>
                  <a:gd name="T10" fmla="*/ 403225000 w 11"/>
                  <a:gd name="T11" fmla="*/ 247635163 h 64"/>
                  <a:gd name="T12" fmla="*/ 403225000 w 11"/>
                  <a:gd name="T13" fmla="*/ 0 h 6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1" h="64">
                    <a:moveTo>
                      <a:pt x="10" y="0"/>
                    </a:moveTo>
                    <a:cubicBezTo>
                      <a:pt x="11" y="4"/>
                      <a:pt x="9" y="10"/>
                      <a:pt x="6" y="13"/>
                    </a:cubicBezTo>
                    <a:cubicBezTo>
                      <a:pt x="3" y="18"/>
                      <a:pt x="0" y="35"/>
                      <a:pt x="1" y="43"/>
                    </a:cubicBezTo>
                    <a:cubicBezTo>
                      <a:pt x="2" y="47"/>
                      <a:pt x="3" y="64"/>
                      <a:pt x="4" y="45"/>
                    </a:cubicBezTo>
                    <a:cubicBezTo>
                      <a:pt x="4" y="39"/>
                      <a:pt x="4" y="36"/>
                      <a:pt x="4" y="31"/>
                    </a:cubicBezTo>
                    <a:cubicBezTo>
                      <a:pt x="4" y="23"/>
                      <a:pt x="10" y="15"/>
                      <a:pt x="10" y="6"/>
                    </a:cubicBezTo>
                    <a:cubicBezTo>
                      <a:pt x="10" y="5"/>
                      <a:pt x="11" y="1"/>
                      <a:pt x="10" y="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91" name="Freeform 197"/>
              <p:cNvSpPr>
                <a:spLocks/>
              </p:cNvSpPr>
              <p:nvPr/>
            </p:nvSpPr>
            <p:spPr bwMode="auto">
              <a:xfrm>
                <a:off x="6650038" y="3965575"/>
                <a:ext cx="242888" cy="512762"/>
              </a:xfrm>
              <a:custGeom>
                <a:avLst/>
                <a:gdLst>
                  <a:gd name="T0" fmla="*/ 0 w 38"/>
                  <a:gd name="T1" fmla="*/ 0 h 80"/>
                  <a:gd name="T2" fmla="*/ 1143938562 w 38"/>
                  <a:gd name="T3" fmla="*/ 1478953027 h 80"/>
                  <a:gd name="T4" fmla="*/ 1225651199 w 38"/>
                  <a:gd name="T5" fmla="*/ 2095183989 h 80"/>
                  <a:gd name="T6" fmla="*/ 490256644 w 38"/>
                  <a:gd name="T7" fmla="*/ 616230962 h 80"/>
                  <a:gd name="T8" fmla="*/ 0 w 38"/>
                  <a:gd name="T9" fmla="*/ 0 h 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8" h="80">
                    <a:moveTo>
                      <a:pt x="0" y="0"/>
                    </a:moveTo>
                    <a:cubicBezTo>
                      <a:pt x="15" y="17"/>
                      <a:pt x="17" y="14"/>
                      <a:pt x="28" y="36"/>
                    </a:cubicBezTo>
                    <a:cubicBezTo>
                      <a:pt x="33" y="47"/>
                      <a:pt x="38" y="80"/>
                      <a:pt x="30" y="51"/>
                    </a:cubicBezTo>
                    <a:cubicBezTo>
                      <a:pt x="27" y="41"/>
                      <a:pt x="22" y="20"/>
                      <a:pt x="12" y="15"/>
                    </a:cubicBezTo>
                    <a:cubicBezTo>
                      <a:pt x="11" y="14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92" name="Freeform 198"/>
              <p:cNvSpPr>
                <a:spLocks/>
              </p:cNvSpPr>
              <p:nvPr/>
            </p:nvSpPr>
            <p:spPr bwMode="auto">
              <a:xfrm>
                <a:off x="6688138" y="3824288"/>
                <a:ext cx="565150" cy="95250"/>
              </a:xfrm>
              <a:custGeom>
                <a:avLst/>
                <a:gdLst>
                  <a:gd name="T0" fmla="*/ 0 w 88"/>
                  <a:gd name="T1" fmla="*/ 0 h 15"/>
                  <a:gd name="T2" fmla="*/ 1773498499 w 88"/>
                  <a:gd name="T3" fmla="*/ 564515000 h 15"/>
                  <a:gd name="T4" fmla="*/ 2147483646 w 88"/>
                  <a:gd name="T5" fmla="*/ 443547500 h 15"/>
                  <a:gd name="T6" fmla="*/ 742395169 w 88"/>
                  <a:gd name="T7" fmla="*/ 282257500 h 15"/>
                  <a:gd name="T8" fmla="*/ 0 w 88"/>
                  <a:gd name="T9" fmla="*/ 0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8" h="15">
                    <a:moveTo>
                      <a:pt x="0" y="0"/>
                    </a:moveTo>
                    <a:cubicBezTo>
                      <a:pt x="21" y="8"/>
                      <a:pt x="19" y="12"/>
                      <a:pt x="43" y="14"/>
                    </a:cubicBezTo>
                    <a:cubicBezTo>
                      <a:pt x="55" y="15"/>
                      <a:pt x="88" y="8"/>
                      <a:pt x="58" y="11"/>
                    </a:cubicBezTo>
                    <a:cubicBezTo>
                      <a:pt x="48" y="11"/>
                      <a:pt x="27" y="14"/>
                      <a:pt x="18" y="7"/>
                    </a:cubicBezTo>
                    <a:cubicBezTo>
                      <a:pt x="16" y="6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93" name="Freeform 199"/>
              <p:cNvSpPr>
                <a:spLocks/>
              </p:cNvSpPr>
              <p:nvPr/>
            </p:nvSpPr>
            <p:spPr bwMode="auto">
              <a:xfrm>
                <a:off x="6823075" y="3805238"/>
                <a:ext cx="417513" cy="50800"/>
              </a:xfrm>
              <a:custGeom>
                <a:avLst/>
                <a:gdLst>
                  <a:gd name="T0" fmla="*/ 0 w 65"/>
                  <a:gd name="T1" fmla="*/ 161290000 h 8"/>
                  <a:gd name="T2" fmla="*/ 577619601 w 65"/>
                  <a:gd name="T3" fmla="*/ 241935000 h 8"/>
                  <a:gd name="T4" fmla="*/ 1815372217 w 65"/>
                  <a:gd name="T5" fmla="*/ 201612500 h 8"/>
                  <a:gd name="T6" fmla="*/ 1897892056 w 65"/>
                  <a:gd name="T7" fmla="*/ 80645000 h 8"/>
                  <a:gd name="T8" fmla="*/ 1320272455 w 65"/>
                  <a:gd name="T9" fmla="*/ 201612500 h 8"/>
                  <a:gd name="T10" fmla="*/ 288809800 w 65"/>
                  <a:gd name="T11" fmla="*/ 120967500 h 8"/>
                  <a:gd name="T12" fmla="*/ 0 w 65"/>
                  <a:gd name="T13" fmla="*/ 161290000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5" h="8">
                    <a:moveTo>
                      <a:pt x="0" y="4"/>
                    </a:moveTo>
                    <a:cubicBezTo>
                      <a:pt x="4" y="3"/>
                      <a:pt x="11" y="4"/>
                      <a:pt x="14" y="6"/>
                    </a:cubicBezTo>
                    <a:cubicBezTo>
                      <a:pt x="20" y="8"/>
                      <a:pt x="37" y="8"/>
                      <a:pt x="44" y="5"/>
                    </a:cubicBezTo>
                    <a:cubicBezTo>
                      <a:pt x="48" y="4"/>
                      <a:pt x="65" y="0"/>
                      <a:pt x="46" y="2"/>
                    </a:cubicBezTo>
                    <a:cubicBezTo>
                      <a:pt x="40" y="3"/>
                      <a:pt x="37" y="4"/>
                      <a:pt x="32" y="5"/>
                    </a:cubicBezTo>
                    <a:cubicBezTo>
                      <a:pt x="24" y="6"/>
                      <a:pt x="15" y="2"/>
                      <a:pt x="7" y="3"/>
                    </a:cubicBezTo>
                    <a:cubicBezTo>
                      <a:pt x="6" y="3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94" name="Freeform 200"/>
              <p:cNvSpPr>
                <a:spLocks/>
              </p:cNvSpPr>
              <p:nvPr/>
            </p:nvSpPr>
            <p:spPr bwMode="auto">
              <a:xfrm>
                <a:off x="6854825" y="3740150"/>
                <a:ext cx="346075" cy="58737"/>
              </a:xfrm>
              <a:custGeom>
                <a:avLst/>
                <a:gdLst>
                  <a:gd name="T0" fmla="*/ 0 w 54"/>
                  <a:gd name="T1" fmla="*/ 255558161 h 9"/>
                  <a:gd name="T2" fmla="*/ 1560759797 w 54"/>
                  <a:gd name="T3" fmla="*/ 127779080 h 9"/>
                  <a:gd name="T4" fmla="*/ 2147483646 w 54"/>
                  <a:gd name="T5" fmla="*/ 42590851 h 9"/>
                  <a:gd name="T6" fmla="*/ 1601833773 w 54"/>
                  <a:gd name="T7" fmla="*/ 85188229 h 9"/>
                  <a:gd name="T8" fmla="*/ 739305923 w 54"/>
                  <a:gd name="T9" fmla="*/ 170369932 h 9"/>
                  <a:gd name="T10" fmla="*/ 0 w 54"/>
                  <a:gd name="T11" fmla="*/ 255558161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4" h="9">
                    <a:moveTo>
                      <a:pt x="0" y="6"/>
                    </a:moveTo>
                    <a:cubicBezTo>
                      <a:pt x="12" y="9"/>
                      <a:pt x="26" y="4"/>
                      <a:pt x="38" y="3"/>
                    </a:cubicBezTo>
                    <a:cubicBezTo>
                      <a:pt x="44" y="3"/>
                      <a:pt x="54" y="1"/>
                      <a:pt x="54" y="1"/>
                    </a:cubicBezTo>
                    <a:cubicBezTo>
                      <a:pt x="54" y="0"/>
                      <a:pt x="46" y="1"/>
                      <a:pt x="39" y="2"/>
                    </a:cubicBezTo>
                    <a:cubicBezTo>
                      <a:pt x="31" y="3"/>
                      <a:pt x="29" y="0"/>
                      <a:pt x="18" y="4"/>
                    </a:cubicBezTo>
                    <a:cubicBezTo>
                      <a:pt x="14" y="5"/>
                      <a:pt x="5" y="7"/>
                      <a:pt x="0" y="6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95" name="Freeform 201"/>
              <p:cNvSpPr>
                <a:spLocks/>
              </p:cNvSpPr>
              <p:nvPr/>
            </p:nvSpPr>
            <p:spPr bwMode="auto">
              <a:xfrm>
                <a:off x="6823075" y="3695700"/>
                <a:ext cx="396875" cy="44450"/>
              </a:xfrm>
              <a:custGeom>
                <a:avLst/>
                <a:gdLst>
                  <a:gd name="T0" fmla="*/ 0 w 62"/>
                  <a:gd name="T1" fmla="*/ 241935000 h 7"/>
                  <a:gd name="T2" fmla="*/ 983411442 w 62"/>
                  <a:gd name="T3" fmla="*/ 241935000 h 7"/>
                  <a:gd name="T4" fmla="*/ 1679997480 w 62"/>
                  <a:gd name="T5" fmla="*/ 120967500 h 7"/>
                  <a:gd name="T6" fmla="*/ 2048771169 w 62"/>
                  <a:gd name="T7" fmla="*/ 0 h 7"/>
                  <a:gd name="T8" fmla="*/ 1352191532 w 62"/>
                  <a:gd name="T9" fmla="*/ 120967500 h 7"/>
                  <a:gd name="T10" fmla="*/ 122928831 w 62"/>
                  <a:gd name="T11" fmla="*/ 241935000 h 7"/>
                  <a:gd name="T12" fmla="*/ 0 w 62"/>
                  <a:gd name="T13" fmla="*/ 241935000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2" h="7">
                    <a:moveTo>
                      <a:pt x="0" y="6"/>
                    </a:moveTo>
                    <a:cubicBezTo>
                      <a:pt x="6" y="7"/>
                      <a:pt x="14" y="4"/>
                      <a:pt x="24" y="6"/>
                    </a:cubicBezTo>
                    <a:cubicBezTo>
                      <a:pt x="30" y="7"/>
                      <a:pt x="35" y="6"/>
                      <a:pt x="41" y="3"/>
                    </a:cubicBezTo>
                    <a:cubicBezTo>
                      <a:pt x="42" y="3"/>
                      <a:pt x="62" y="0"/>
                      <a:pt x="50" y="0"/>
                    </a:cubicBezTo>
                    <a:cubicBezTo>
                      <a:pt x="44" y="0"/>
                      <a:pt x="39" y="1"/>
                      <a:pt x="33" y="3"/>
                    </a:cubicBezTo>
                    <a:cubicBezTo>
                      <a:pt x="24" y="6"/>
                      <a:pt x="19" y="0"/>
                      <a:pt x="3" y="6"/>
                    </a:cubicBezTo>
                    <a:cubicBezTo>
                      <a:pt x="2" y="6"/>
                      <a:pt x="0" y="6"/>
                      <a:pt x="0" y="6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96" name="Freeform 202"/>
              <p:cNvSpPr>
                <a:spLocks/>
              </p:cNvSpPr>
              <p:nvPr/>
            </p:nvSpPr>
            <p:spPr bwMode="auto">
              <a:xfrm>
                <a:off x="6823075" y="3638550"/>
                <a:ext cx="339725" cy="63500"/>
              </a:xfrm>
              <a:custGeom>
                <a:avLst/>
                <a:gdLst>
                  <a:gd name="T0" fmla="*/ 410868543 w 53"/>
                  <a:gd name="T1" fmla="*/ 282257500 h 10"/>
                  <a:gd name="T2" fmla="*/ 1438043105 w 53"/>
                  <a:gd name="T3" fmla="*/ 161290000 h 10"/>
                  <a:gd name="T4" fmla="*/ 1273693124 w 53"/>
                  <a:gd name="T5" fmla="*/ 40322500 h 10"/>
                  <a:gd name="T6" fmla="*/ 534131029 w 53"/>
                  <a:gd name="T7" fmla="*/ 161290000 h 10"/>
                  <a:gd name="T8" fmla="*/ 0 w 53"/>
                  <a:gd name="T9" fmla="*/ 403225000 h 10"/>
                  <a:gd name="T10" fmla="*/ 410868543 w 53"/>
                  <a:gd name="T11" fmla="*/ 282257500 h 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3" h="10">
                    <a:moveTo>
                      <a:pt x="10" y="7"/>
                    </a:moveTo>
                    <a:cubicBezTo>
                      <a:pt x="22" y="3"/>
                      <a:pt x="23" y="4"/>
                      <a:pt x="35" y="4"/>
                    </a:cubicBezTo>
                    <a:cubicBezTo>
                      <a:pt x="53" y="2"/>
                      <a:pt x="41" y="0"/>
                      <a:pt x="31" y="1"/>
                    </a:cubicBezTo>
                    <a:cubicBezTo>
                      <a:pt x="24" y="2"/>
                      <a:pt x="21" y="1"/>
                      <a:pt x="13" y="4"/>
                    </a:cubicBezTo>
                    <a:cubicBezTo>
                      <a:pt x="12" y="5"/>
                      <a:pt x="0" y="10"/>
                      <a:pt x="0" y="10"/>
                    </a:cubicBezTo>
                    <a:cubicBezTo>
                      <a:pt x="1" y="10"/>
                      <a:pt x="9" y="8"/>
                      <a:pt x="10" y="7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97" name="Freeform 203"/>
              <p:cNvSpPr>
                <a:spLocks/>
              </p:cNvSpPr>
              <p:nvPr/>
            </p:nvSpPr>
            <p:spPr bwMode="auto">
              <a:xfrm>
                <a:off x="6745288" y="3516313"/>
                <a:ext cx="411163" cy="95250"/>
              </a:xfrm>
              <a:custGeom>
                <a:avLst/>
                <a:gdLst>
                  <a:gd name="T0" fmla="*/ 412730559 w 64"/>
                  <a:gd name="T1" fmla="*/ 524192500 h 15"/>
                  <a:gd name="T2" fmla="*/ 454007469 w 64"/>
                  <a:gd name="T3" fmla="*/ 483870000 h 15"/>
                  <a:gd name="T4" fmla="*/ 1733476057 w 64"/>
                  <a:gd name="T5" fmla="*/ 161290000 h 15"/>
                  <a:gd name="T6" fmla="*/ 1568381264 w 64"/>
                  <a:gd name="T7" fmla="*/ 80645000 h 15"/>
                  <a:gd name="T8" fmla="*/ 701643235 w 64"/>
                  <a:gd name="T9" fmla="*/ 282257500 h 15"/>
                  <a:gd name="T10" fmla="*/ 0 w 64"/>
                  <a:gd name="T11" fmla="*/ 564515000 h 15"/>
                  <a:gd name="T12" fmla="*/ 412730559 w 64"/>
                  <a:gd name="T13" fmla="*/ 524192500 h 1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4" h="15">
                    <a:moveTo>
                      <a:pt x="10" y="13"/>
                    </a:moveTo>
                    <a:cubicBezTo>
                      <a:pt x="11" y="12"/>
                      <a:pt x="11" y="12"/>
                      <a:pt x="11" y="12"/>
                    </a:cubicBezTo>
                    <a:cubicBezTo>
                      <a:pt x="24" y="7"/>
                      <a:pt x="29" y="6"/>
                      <a:pt x="42" y="4"/>
                    </a:cubicBezTo>
                    <a:cubicBezTo>
                      <a:pt x="64" y="1"/>
                      <a:pt x="50" y="0"/>
                      <a:pt x="38" y="2"/>
                    </a:cubicBezTo>
                    <a:cubicBezTo>
                      <a:pt x="30" y="4"/>
                      <a:pt x="26" y="3"/>
                      <a:pt x="17" y="7"/>
                    </a:cubicBezTo>
                    <a:cubicBezTo>
                      <a:pt x="15" y="8"/>
                      <a:pt x="0" y="14"/>
                      <a:pt x="0" y="14"/>
                    </a:cubicBezTo>
                    <a:cubicBezTo>
                      <a:pt x="1" y="15"/>
                      <a:pt x="9" y="13"/>
                      <a:pt x="10" y="13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98" name="Freeform 204"/>
              <p:cNvSpPr>
                <a:spLocks/>
              </p:cNvSpPr>
              <p:nvPr/>
            </p:nvSpPr>
            <p:spPr bwMode="auto">
              <a:xfrm>
                <a:off x="6719888" y="3881438"/>
                <a:ext cx="404813" cy="122237"/>
              </a:xfrm>
              <a:custGeom>
                <a:avLst/>
                <a:gdLst>
                  <a:gd name="T0" fmla="*/ 0 w 63"/>
                  <a:gd name="T1" fmla="*/ 0 h 19"/>
                  <a:gd name="T2" fmla="*/ 536749910 w 63"/>
                  <a:gd name="T3" fmla="*/ 289733858 h 19"/>
                  <a:gd name="T4" fmla="*/ 1692825156 w 63"/>
                  <a:gd name="T5" fmla="*/ 703634773 h 19"/>
                  <a:gd name="T6" fmla="*/ 1816691509 w 63"/>
                  <a:gd name="T7" fmla="*/ 620854590 h 19"/>
                  <a:gd name="T8" fmla="*/ 1238650673 w 63"/>
                  <a:gd name="T9" fmla="*/ 496681099 h 19"/>
                  <a:gd name="T10" fmla="*/ 289017205 w 63"/>
                  <a:gd name="T11" fmla="*/ 82780183 h 19"/>
                  <a:gd name="T12" fmla="*/ 0 w 63"/>
                  <a:gd name="T13" fmla="*/ 0 h 1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" h="19">
                    <a:moveTo>
                      <a:pt x="0" y="0"/>
                    </a:moveTo>
                    <a:cubicBezTo>
                      <a:pt x="4" y="1"/>
                      <a:pt x="10" y="4"/>
                      <a:pt x="13" y="7"/>
                    </a:cubicBezTo>
                    <a:cubicBezTo>
                      <a:pt x="17" y="11"/>
                      <a:pt x="34" y="17"/>
                      <a:pt x="41" y="17"/>
                    </a:cubicBezTo>
                    <a:cubicBezTo>
                      <a:pt x="45" y="17"/>
                      <a:pt x="63" y="19"/>
                      <a:pt x="44" y="15"/>
                    </a:cubicBezTo>
                    <a:cubicBezTo>
                      <a:pt x="38" y="13"/>
                      <a:pt x="35" y="13"/>
                      <a:pt x="30" y="12"/>
                    </a:cubicBezTo>
                    <a:cubicBezTo>
                      <a:pt x="22" y="10"/>
                      <a:pt x="15" y="3"/>
                      <a:pt x="7" y="2"/>
                    </a:cubicBezTo>
                    <a:cubicBezTo>
                      <a:pt x="6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99" name="Freeform 205"/>
              <p:cNvSpPr>
                <a:spLocks/>
              </p:cNvSpPr>
              <p:nvPr/>
            </p:nvSpPr>
            <p:spPr bwMode="auto">
              <a:xfrm>
                <a:off x="6605588" y="3459163"/>
                <a:ext cx="487363" cy="211137"/>
              </a:xfrm>
              <a:custGeom>
                <a:avLst/>
                <a:gdLst>
                  <a:gd name="T0" fmla="*/ 0 w 76"/>
                  <a:gd name="T1" fmla="*/ 1350873720 h 33"/>
                  <a:gd name="T2" fmla="*/ 1480403589 w 76"/>
                  <a:gd name="T3" fmla="*/ 327486283 h 33"/>
                  <a:gd name="T4" fmla="*/ 2056120370 w 76"/>
                  <a:gd name="T5" fmla="*/ 286551298 h 33"/>
                  <a:gd name="T6" fmla="*/ 616834829 w 76"/>
                  <a:gd name="T7" fmla="*/ 900582480 h 33"/>
                  <a:gd name="T8" fmla="*/ 0 w 76"/>
                  <a:gd name="T9" fmla="*/ 1350873720 h 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6" h="33">
                    <a:moveTo>
                      <a:pt x="0" y="33"/>
                    </a:moveTo>
                    <a:cubicBezTo>
                      <a:pt x="18" y="20"/>
                      <a:pt x="16" y="18"/>
                      <a:pt x="36" y="8"/>
                    </a:cubicBezTo>
                    <a:cubicBezTo>
                      <a:pt x="46" y="4"/>
                      <a:pt x="76" y="0"/>
                      <a:pt x="50" y="7"/>
                    </a:cubicBezTo>
                    <a:cubicBezTo>
                      <a:pt x="41" y="9"/>
                      <a:pt x="22" y="14"/>
                      <a:pt x="15" y="22"/>
                    </a:cubicBezTo>
                    <a:cubicBezTo>
                      <a:pt x="14" y="23"/>
                      <a:pt x="2" y="32"/>
                      <a:pt x="0" y="33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0" name="Freeform 206"/>
              <p:cNvSpPr>
                <a:spLocks/>
              </p:cNvSpPr>
              <p:nvPr/>
            </p:nvSpPr>
            <p:spPr bwMode="auto">
              <a:xfrm>
                <a:off x="5694363" y="3541713"/>
                <a:ext cx="512763" cy="147637"/>
              </a:xfrm>
              <a:custGeom>
                <a:avLst/>
                <a:gdLst>
                  <a:gd name="T0" fmla="*/ 2147483646 w 80"/>
                  <a:gd name="T1" fmla="*/ 906478342 h 23"/>
                  <a:gd name="T2" fmla="*/ 1602204908 w 80"/>
                  <a:gd name="T3" fmla="*/ 659256976 h 23"/>
                  <a:gd name="T4" fmla="*/ 1068136605 w 80"/>
                  <a:gd name="T5" fmla="*/ 412035610 h 23"/>
                  <a:gd name="T6" fmla="*/ 2147483646 w 80"/>
                  <a:gd name="T7" fmla="*/ 782867659 h 23"/>
                  <a:gd name="T8" fmla="*/ 2147483646 w 80"/>
                  <a:gd name="T9" fmla="*/ 906478342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0" h="23">
                    <a:moveTo>
                      <a:pt x="78" y="22"/>
                    </a:moveTo>
                    <a:cubicBezTo>
                      <a:pt x="57" y="23"/>
                      <a:pt x="61" y="20"/>
                      <a:pt x="39" y="16"/>
                    </a:cubicBezTo>
                    <a:cubicBezTo>
                      <a:pt x="28" y="14"/>
                      <a:pt x="0" y="0"/>
                      <a:pt x="26" y="10"/>
                    </a:cubicBezTo>
                    <a:cubicBezTo>
                      <a:pt x="35" y="13"/>
                      <a:pt x="52" y="19"/>
                      <a:pt x="62" y="19"/>
                    </a:cubicBezTo>
                    <a:cubicBezTo>
                      <a:pt x="64" y="19"/>
                      <a:pt x="80" y="21"/>
                      <a:pt x="78" y="22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1" name="Freeform 207"/>
              <p:cNvSpPr>
                <a:spLocks/>
              </p:cNvSpPr>
              <p:nvPr/>
            </p:nvSpPr>
            <p:spPr bwMode="auto">
              <a:xfrm>
                <a:off x="5719763" y="3478213"/>
                <a:ext cx="371475" cy="127000"/>
              </a:xfrm>
              <a:custGeom>
                <a:avLst/>
                <a:gdLst>
                  <a:gd name="T0" fmla="*/ 2147483646 w 58"/>
                  <a:gd name="T1" fmla="*/ 806450000 h 20"/>
                  <a:gd name="T2" fmla="*/ 1845929727 w 58"/>
                  <a:gd name="T3" fmla="*/ 725805000 h 20"/>
                  <a:gd name="T4" fmla="*/ 738370610 w 58"/>
                  <a:gd name="T5" fmla="*/ 443547500 h 20"/>
                  <a:gd name="T6" fmla="*/ 697354646 w 58"/>
                  <a:gd name="T7" fmla="*/ 282257500 h 20"/>
                  <a:gd name="T8" fmla="*/ 1189603854 w 58"/>
                  <a:gd name="T9" fmla="*/ 524192500 h 20"/>
                  <a:gd name="T10" fmla="*/ 2133079902 w 58"/>
                  <a:gd name="T11" fmla="*/ 725805000 h 20"/>
                  <a:gd name="T12" fmla="*/ 2147483646 w 58"/>
                  <a:gd name="T13" fmla="*/ 806450000 h 2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8" h="20">
                    <a:moveTo>
                      <a:pt x="58" y="20"/>
                    </a:moveTo>
                    <a:cubicBezTo>
                      <a:pt x="54" y="18"/>
                      <a:pt x="48" y="17"/>
                      <a:pt x="45" y="18"/>
                    </a:cubicBezTo>
                    <a:cubicBezTo>
                      <a:pt x="39" y="19"/>
                      <a:pt x="23" y="15"/>
                      <a:pt x="18" y="11"/>
                    </a:cubicBezTo>
                    <a:cubicBezTo>
                      <a:pt x="15" y="8"/>
                      <a:pt x="0" y="0"/>
                      <a:pt x="17" y="7"/>
                    </a:cubicBezTo>
                    <a:cubicBezTo>
                      <a:pt x="22" y="10"/>
                      <a:pt x="24" y="11"/>
                      <a:pt x="29" y="13"/>
                    </a:cubicBezTo>
                    <a:cubicBezTo>
                      <a:pt x="36" y="16"/>
                      <a:pt x="45" y="14"/>
                      <a:pt x="52" y="18"/>
                    </a:cubicBezTo>
                    <a:cubicBezTo>
                      <a:pt x="53" y="18"/>
                      <a:pt x="57" y="20"/>
                      <a:pt x="58" y="20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2" name="Freeform 208"/>
              <p:cNvSpPr>
                <a:spLocks/>
              </p:cNvSpPr>
              <p:nvPr/>
            </p:nvSpPr>
            <p:spPr bwMode="auto">
              <a:xfrm>
                <a:off x="5770563" y="3438525"/>
                <a:ext cx="398463" cy="147637"/>
              </a:xfrm>
              <a:custGeom>
                <a:avLst/>
                <a:gdLst>
                  <a:gd name="T0" fmla="*/ 2147483646 w 62"/>
                  <a:gd name="T1" fmla="*/ 947681903 h 23"/>
                  <a:gd name="T2" fmla="*/ 578259789 w 62"/>
                  <a:gd name="T3" fmla="*/ 247221366 h 23"/>
                  <a:gd name="T4" fmla="*/ 0 w 62"/>
                  <a:gd name="T5" fmla="*/ 0 h 23"/>
                  <a:gd name="T6" fmla="*/ 536954600 w 62"/>
                  <a:gd name="T7" fmla="*/ 164814244 h 23"/>
                  <a:gd name="T8" fmla="*/ 1321727478 w 62"/>
                  <a:gd name="T9" fmla="*/ 453239171 h 23"/>
                  <a:gd name="T10" fmla="*/ 2147483646 w 62"/>
                  <a:gd name="T11" fmla="*/ 947681903 h 2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62" h="23">
                    <a:moveTo>
                      <a:pt x="58" y="23"/>
                    </a:moveTo>
                    <a:cubicBezTo>
                      <a:pt x="47" y="22"/>
                      <a:pt x="25" y="9"/>
                      <a:pt x="14" y="6"/>
                    </a:cubicBezTo>
                    <a:cubicBezTo>
                      <a:pt x="9" y="5"/>
                      <a:pt x="0" y="1"/>
                      <a:pt x="0" y="0"/>
                    </a:cubicBezTo>
                    <a:cubicBezTo>
                      <a:pt x="1" y="0"/>
                      <a:pt x="8" y="2"/>
                      <a:pt x="13" y="4"/>
                    </a:cubicBezTo>
                    <a:cubicBezTo>
                      <a:pt x="20" y="8"/>
                      <a:pt x="22" y="5"/>
                      <a:pt x="32" y="11"/>
                    </a:cubicBezTo>
                    <a:cubicBezTo>
                      <a:pt x="35" y="13"/>
                      <a:pt x="62" y="23"/>
                      <a:pt x="58" y="23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3" name="Freeform 209"/>
              <p:cNvSpPr>
                <a:spLocks/>
              </p:cNvSpPr>
              <p:nvPr/>
            </p:nvSpPr>
            <p:spPr bwMode="auto">
              <a:xfrm>
                <a:off x="5764213" y="3387725"/>
                <a:ext cx="474663" cy="211137"/>
              </a:xfrm>
              <a:custGeom>
                <a:avLst/>
                <a:gdLst>
                  <a:gd name="T0" fmla="*/ 2147483646 w 74"/>
                  <a:gd name="T1" fmla="*/ 1350873720 h 33"/>
                  <a:gd name="T2" fmla="*/ 1357754268 w 74"/>
                  <a:gd name="T3" fmla="*/ 573096197 h 33"/>
                  <a:gd name="T4" fmla="*/ 740596153 w 74"/>
                  <a:gd name="T5" fmla="*/ 327486283 h 33"/>
                  <a:gd name="T6" fmla="*/ 452584756 w 74"/>
                  <a:gd name="T7" fmla="*/ 122804957 h 33"/>
                  <a:gd name="T8" fmla="*/ 1069742872 w 74"/>
                  <a:gd name="T9" fmla="*/ 409356254 h 33"/>
                  <a:gd name="T10" fmla="*/ 2139492158 w 74"/>
                  <a:gd name="T11" fmla="*/ 818712509 h 33"/>
                  <a:gd name="T12" fmla="*/ 2147483646 w 74"/>
                  <a:gd name="T13" fmla="*/ 1350873720 h 3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4" h="33">
                    <a:moveTo>
                      <a:pt x="73" y="33"/>
                    </a:moveTo>
                    <a:cubicBezTo>
                      <a:pt x="68" y="32"/>
                      <a:pt x="42" y="15"/>
                      <a:pt x="33" y="14"/>
                    </a:cubicBezTo>
                    <a:cubicBezTo>
                      <a:pt x="27" y="14"/>
                      <a:pt x="23" y="12"/>
                      <a:pt x="18" y="8"/>
                    </a:cubicBezTo>
                    <a:cubicBezTo>
                      <a:pt x="17" y="7"/>
                      <a:pt x="0" y="0"/>
                      <a:pt x="11" y="3"/>
                    </a:cubicBezTo>
                    <a:cubicBezTo>
                      <a:pt x="17" y="5"/>
                      <a:pt x="21" y="7"/>
                      <a:pt x="26" y="10"/>
                    </a:cubicBezTo>
                    <a:cubicBezTo>
                      <a:pt x="33" y="15"/>
                      <a:pt x="39" y="10"/>
                      <a:pt x="52" y="20"/>
                    </a:cubicBezTo>
                    <a:cubicBezTo>
                      <a:pt x="53" y="21"/>
                      <a:pt x="74" y="33"/>
                      <a:pt x="73" y="33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4" name="Freeform 210"/>
              <p:cNvSpPr>
                <a:spLocks/>
              </p:cNvSpPr>
              <p:nvPr/>
            </p:nvSpPr>
            <p:spPr bwMode="auto">
              <a:xfrm>
                <a:off x="5829300" y="3368675"/>
                <a:ext cx="377825" cy="179387"/>
              </a:xfrm>
              <a:custGeom>
                <a:avLst/>
                <a:gdLst>
                  <a:gd name="T0" fmla="*/ 1517325989 w 59"/>
                  <a:gd name="T1" fmla="*/ 574640628 h 28"/>
                  <a:gd name="T2" fmla="*/ 656141141 w 59"/>
                  <a:gd name="T3" fmla="*/ 205225135 h 28"/>
                  <a:gd name="T4" fmla="*/ 820174825 w 59"/>
                  <a:gd name="T5" fmla="*/ 164183952 h 28"/>
                  <a:gd name="T6" fmla="*/ 1435305944 w 59"/>
                  <a:gd name="T7" fmla="*/ 451497859 h 28"/>
                  <a:gd name="T8" fmla="*/ 2147483646 w 59"/>
                  <a:gd name="T9" fmla="*/ 1149274849 h 28"/>
                  <a:gd name="T10" fmla="*/ 1517325989 w 59"/>
                  <a:gd name="T11" fmla="*/ 574640628 h 2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9" h="28">
                    <a:moveTo>
                      <a:pt x="37" y="14"/>
                    </a:moveTo>
                    <a:cubicBezTo>
                      <a:pt x="28" y="8"/>
                      <a:pt x="26" y="8"/>
                      <a:pt x="16" y="5"/>
                    </a:cubicBezTo>
                    <a:cubicBezTo>
                      <a:pt x="0" y="0"/>
                      <a:pt x="11" y="0"/>
                      <a:pt x="20" y="4"/>
                    </a:cubicBezTo>
                    <a:cubicBezTo>
                      <a:pt x="26" y="6"/>
                      <a:pt x="29" y="6"/>
                      <a:pt x="35" y="11"/>
                    </a:cubicBezTo>
                    <a:cubicBezTo>
                      <a:pt x="36" y="12"/>
                      <a:pt x="59" y="28"/>
                      <a:pt x="59" y="28"/>
                    </a:cubicBezTo>
                    <a:cubicBezTo>
                      <a:pt x="59" y="28"/>
                      <a:pt x="38" y="15"/>
                      <a:pt x="37" y="14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5" name="Freeform 211"/>
              <p:cNvSpPr>
                <a:spLocks/>
              </p:cNvSpPr>
              <p:nvPr/>
            </p:nvSpPr>
            <p:spPr bwMode="auto">
              <a:xfrm>
                <a:off x="5867400" y="3252788"/>
                <a:ext cx="346075" cy="173037"/>
              </a:xfrm>
              <a:custGeom>
                <a:avLst/>
                <a:gdLst>
                  <a:gd name="T0" fmla="*/ 1889345192 w 54"/>
                  <a:gd name="T1" fmla="*/ 944666662 h 27"/>
                  <a:gd name="T2" fmla="*/ 1848271217 w 54"/>
                  <a:gd name="T3" fmla="*/ 903592805 h 27"/>
                  <a:gd name="T4" fmla="*/ 739305923 w 54"/>
                  <a:gd name="T5" fmla="*/ 328578037 h 27"/>
                  <a:gd name="T6" fmla="*/ 944669392 w 54"/>
                  <a:gd name="T7" fmla="*/ 287504180 h 27"/>
                  <a:gd name="T8" fmla="*/ 1683981724 w 54"/>
                  <a:gd name="T9" fmla="*/ 657156073 h 27"/>
                  <a:gd name="T10" fmla="*/ 2147483646 w 54"/>
                  <a:gd name="T11" fmla="*/ 1108955680 h 27"/>
                  <a:gd name="T12" fmla="*/ 1889345192 w 54"/>
                  <a:gd name="T13" fmla="*/ 944666662 h 2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4" h="27">
                    <a:moveTo>
                      <a:pt x="46" y="23"/>
                    </a:moveTo>
                    <a:cubicBezTo>
                      <a:pt x="45" y="22"/>
                      <a:pt x="45" y="22"/>
                      <a:pt x="45" y="22"/>
                    </a:cubicBezTo>
                    <a:cubicBezTo>
                      <a:pt x="34" y="14"/>
                      <a:pt x="30" y="13"/>
                      <a:pt x="18" y="8"/>
                    </a:cubicBezTo>
                    <a:cubicBezTo>
                      <a:pt x="0" y="0"/>
                      <a:pt x="12" y="2"/>
                      <a:pt x="23" y="7"/>
                    </a:cubicBezTo>
                    <a:cubicBezTo>
                      <a:pt x="30" y="10"/>
                      <a:pt x="34" y="11"/>
                      <a:pt x="41" y="16"/>
                    </a:cubicBezTo>
                    <a:cubicBezTo>
                      <a:pt x="42" y="18"/>
                      <a:pt x="54" y="27"/>
                      <a:pt x="54" y="27"/>
                    </a:cubicBezTo>
                    <a:cubicBezTo>
                      <a:pt x="53" y="27"/>
                      <a:pt x="46" y="24"/>
                      <a:pt x="46" y="23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6" name="Freeform 212"/>
              <p:cNvSpPr>
                <a:spLocks/>
              </p:cNvSpPr>
              <p:nvPr/>
            </p:nvSpPr>
            <p:spPr bwMode="auto">
              <a:xfrm>
                <a:off x="5776913" y="3689350"/>
                <a:ext cx="411163" cy="38100"/>
              </a:xfrm>
              <a:custGeom>
                <a:avLst/>
                <a:gdLst>
                  <a:gd name="T0" fmla="*/ 2147483646 w 64"/>
                  <a:gd name="T1" fmla="*/ 241935000 h 6"/>
                  <a:gd name="T2" fmla="*/ 825461118 w 64"/>
                  <a:gd name="T3" fmla="*/ 120967500 h 6"/>
                  <a:gd name="T4" fmla="*/ 784190632 w 64"/>
                  <a:gd name="T5" fmla="*/ 40322500 h 6"/>
                  <a:gd name="T6" fmla="*/ 1279468587 w 64"/>
                  <a:gd name="T7" fmla="*/ 80645000 h 6"/>
                  <a:gd name="T8" fmla="*/ 2063659219 w 64"/>
                  <a:gd name="T9" fmla="*/ 120967500 h 6"/>
                  <a:gd name="T10" fmla="*/ 2147483646 w 64"/>
                  <a:gd name="T11" fmla="*/ 241935000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64" h="6">
                    <a:moveTo>
                      <a:pt x="63" y="6"/>
                    </a:moveTo>
                    <a:cubicBezTo>
                      <a:pt x="47" y="3"/>
                      <a:pt x="25" y="5"/>
                      <a:pt x="20" y="3"/>
                    </a:cubicBezTo>
                    <a:cubicBezTo>
                      <a:pt x="17" y="2"/>
                      <a:pt x="0" y="0"/>
                      <a:pt x="19" y="1"/>
                    </a:cubicBezTo>
                    <a:cubicBezTo>
                      <a:pt x="24" y="1"/>
                      <a:pt x="26" y="1"/>
                      <a:pt x="31" y="2"/>
                    </a:cubicBezTo>
                    <a:cubicBezTo>
                      <a:pt x="39" y="2"/>
                      <a:pt x="42" y="2"/>
                      <a:pt x="50" y="3"/>
                    </a:cubicBezTo>
                    <a:cubicBezTo>
                      <a:pt x="51" y="3"/>
                      <a:pt x="64" y="6"/>
                      <a:pt x="63" y="6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7" name="Freeform 213"/>
              <p:cNvSpPr>
                <a:spLocks/>
              </p:cNvSpPr>
              <p:nvPr/>
            </p:nvSpPr>
            <p:spPr bwMode="auto">
              <a:xfrm>
                <a:off x="5937250" y="3208338"/>
                <a:ext cx="385763" cy="307975"/>
              </a:xfrm>
              <a:custGeom>
                <a:avLst/>
                <a:gdLst>
                  <a:gd name="T0" fmla="*/ 2147483646 w 60"/>
                  <a:gd name="T1" fmla="*/ 1976012513 h 48"/>
                  <a:gd name="T2" fmla="*/ 1405456767 w 60"/>
                  <a:gd name="T3" fmla="*/ 699834691 h 48"/>
                  <a:gd name="T4" fmla="*/ 909410555 w 60"/>
                  <a:gd name="T5" fmla="*/ 494004732 h 48"/>
                  <a:gd name="T6" fmla="*/ 2066847431 w 60"/>
                  <a:gd name="T7" fmla="*/ 1399675797 h 48"/>
                  <a:gd name="T8" fmla="*/ 2147483646 w 60"/>
                  <a:gd name="T9" fmla="*/ 1976012513 h 4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0" h="48">
                    <a:moveTo>
                      <a:pt x="60" y="48"/>
                    </a:moveTo>
                    <a:cubicBezTo>
                      <a:pt x="48" y="32"/>
                      <a:pt x="50" y="30"/>
                      <a:pt x="34" y="17"/>
                    </a:cubicBezTo>
                    <a:cubicBezTo>
                      <a:pt x="26" y="11"/>
                      <a:pt x="0" y="0"/>
                      <a:pt x="22" y="12"/>
                    </a:cubicBezTo>
                    <a:cubicBezTo>
                      <a:pt x="30" y="17"/>
                      <a:pt x="46" y="25"/>
                      <a:pt x="50" y="34"/>
                    </a:cubicBezTo>
                    <a:cubicBezTo>
                      <a:pt x="50" y="36"/>
                      <a:pt x="59" y="47"/>
                      <a:pt x="60" y="48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8" name="Freeform 214"/>
              <p:cNvSpPr>
                <a:spLocks/>
              </p:cNvSpPr>
              <p:nvPr/>
            </p:nvSpPr>
            <p:spPr bwMode="auto">
              <a:xfrm>
                <a:off x="6559550" y="3092450"/>
                <a:ext cx="354013" cy="487362"/>
              </a:xfrm>
              <a:custGeom>
                <a:avLst/>
                <a:gdLst>
                  <a:gd name="T0" fmla="*/ 41432394 w 55"/>
                  <a:gd name="T1" fmla="*/ 2147483646 h 76"/>
                  <a:gd name="T2" fmla="*/ 1491476079 w 55"/>
                  <a:gd name="T3" fmla="*/ 1644885226 h 76"/>
                  <a:gd name="T4" fmla="*/ 1698625177 w 55"/>
                  <a:gd name="T5" fmla="*/ 1069176038 h 76"/>
                  <a:gd name="T6" fmla="*/ 704305645 w 55"/>
                  <a:gd name="T7" fmla="*/ 2147483646 h 76"/>
                  <a:gd name="T8" fmla="*/ 41432394 w 55"/>
                  <a:gd name="T9" fmla="*/ 2147483646 h 7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5" h="76">
                    <a:moveTo>
                      <a:pt x="1" y="75"/>
                    </a:moveTo>
                    <a:cubicBezTo>
                      <a:pt x="20" y="61"/>
                      <a:pt x="21" y="59"/>
                      <a:pt x="36" y="40"/>
                    </a:cubicBezTo>
                    <a:cubicBezTo>
                      <a:pt x="43" y="31"/>
                      <a:pt x="55" y="0"/>
                      <a:pt x="41" y="26"/>
                    </a:cubicBezTo>
                    <a:cubicBezTo>
                      <a:pt x="36" y="35"/>
                      <a:pt x="25" y="52"/>
                      <a:pt x="17" y="59"/>
                    </a:cubicBezTo>
                    <a:cubicBezTo>
                      <a:pt x="13" y="63"/>
                      <a:pt x="0" y="76"/>
                      <a:pt x="1" y="75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9" name="Freeform 215"/>
              <p:cNvSpPr>
                <a:spLocks/>
              </p:cNvSpPr>
              <p:nvPr/>
            </p:nvSpPr>
            <p:spPr bwMode="auto">
              <a:xfrm>
                <a:off x="6643688" y="3060700"/>
                <a:ext cx="198438" cy="365125"/>
              </a:xfrm>
              <a:custGeom>
                <a:avLst/>
                <a:gdLst>
                  <a:gd name="T0" fmla="*/ 0 w 31"/>
                  <a:gd name="T1" fmla="*/ 2147483646 h 57"/>
                  <a:gd name="T2" fmla="*/ 368781020 w 31"/>
                  <a:gd name="T3" fmla="*/ 1887516890 h 57"/>
                  <a:gd name="T4" fmla="*/ 1024394567 w 31"/>
                  <a:gd name="T5" fmla="*/ 861695000 h 57"/>
                  <a:gd name="T6" fmla="*/ 942439673 w 31"/>
                  <a:gd name="T7" fmla="*/ 738596629 h 57"/>
                  <a:gd name="T8" fmla="*/ 696587793 w 31"/>
                  <a:gd name="T9" fmla="*/ 1230990112 h 57"/>
                  <a:gd name="T10" fmla="*/ 122929140 w 31"/>
                  <a:gd name="T11" fmla="*/ 2092685112 h 57"/>
                  <a:gd name="T12" fmla="*/ 0 w 31"/>
                  <a:gd name="T13" fmla="*/ 2147483646 h 5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1" h="57">
                    <a:moveTo>
                      <a:pt x="0" y="57"/>
                    </a:moveTo>
                    <a:cubicBezTo>
                      <a:pt x="1" y="53"/>
                      <a:pt x="5" y="48"/>
                      <a:pt x="9" y="46"/>
                    </a:cubicBezTo>
                    <a:cubicBezTo>
                      <a:pt x="14" y="42"/>
                      <a:pt x="23" y="28"/>
                      <a:pt x="25" y="21"/>
                    </a:cubicBezTo>
                    <a:cubicBezTo>
                      <a:pt x="25" y="17"/>
                      <a:pt x="31" y="0"/>
                      <a:pt x="23" y="18"/>
                    </a:cubicBezTo>
                    <a:cubicBezTo>
                      <a:pt x="21" y="23"/>
                      <a:pt x="20" y="25"/>
                      <a:pt x="17" y="30"/>
                    </a:cubicBezTo>
                    <a:cubicBezTo>
                      <a:pt x="14" y="38"/>
                      <a:pt x="6" y="43"/>
                      <a:pt x="3" y="51"/>
                    </a:cubicBezTo>
                    <a:cubicBezTo>
                      <a:pt x="2" y="52"/>
                      <a:pt x="0" y="56"/>
                      <a:pt x="0" y="57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10" name="Freeform 216"/>
              <p:cNvSpPr>
                <a:spLocks/>
              </p:cNvSpPr>
              <p:nvPr/>
            </p:nvSpPr>
            <p:spPr bwMode="auto">
              <a:xfrm>
                <a:off x="6611938" y="3060700"/>
                <a:ext cx="160338" cy="307975"/>
              </a:xfrm>
              <a:custGeom>
                <a:avLst/>
                <a:gdLst>
                  <a:gd name="T0" fmla="*/ 0 w 25"/>
                  <a:gd name="T1" fmla="*/ 1976012513 h 48"/>
                  <a:gd name="T2" fmla="*/ 740395989 w 25"/>
                  <a:gd name="T3" fmla="*/ 617502707 h 48"/>
                  <a:gd name="T4" fmla="*/ 987194652 w 25"/>
                  <a:gd name="T5" fmla="*/ 41165992 h 48"/>
                  <a:gd name="T6" fmla="*/ 699266086 w 25"/>
                  <a:gd name="T7" fmla="*/ 535170724 h 48"/>
                  <a:gd name="T8" fmla="*/ 287934980 w 25"/>
                  <a:gd name="T9" fmla="*/ 1317343814 h 48"/>
                  <a:gd name="T10" fmla="*/ 0 w 25"/>
                  <a:gd name="T11" fmla="*/ 1976012513 h 4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5" h="48">
                    <a:moveTo>
                      <a:pt x="0" y="48"/>
                    </a:moveTo>
                    <a:cubicBezTo>
                      <a:pt x="8" y="40"/>
                      <a:pt x="11" y="25"/>
                      <a:pt x="18" y="15"/>
                    </a:cubicBezTo>
                    <a:cubicBezTo>
                      <a:pt x="21" y="10"/>
                      <a:pt x="25" y="1"/>
                      <a:pt x="24" y="1"/>
                    </a:cubicBezTo>
                    <a:cubicBezTo>
                      <a:pt x="24" y="0"/>
                      <a:pt x="20" y="7"/>
                      <a:pt x="17" y="13"/>
                    </a:cubicBezTo>
                    <a:cubicBezTo>
                      <a:pt x="14" y="21"/>
                      <a:pt x="10" y="21"/>
                      <a:pt x="7" y="32"/>
                    </a:cubicBezTo>
                    <a:cubicBezTo>
                      <a:pt x="6" y="36"/>
                      <a:pt x="3" y="45"/>
                      <a:pt x="0" y="48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11" name="Freeform 217"/>
              <p:cNvSpPr>
                <a:spLocks/>
              </p:cNvSpPr>
              <p:nvPr/>
            </p:nvSpPr>
            <p:spPr bwMode="auto">
              <a:xfrm>
                <a:off x="6546850" y="3016250"/>
                <a:ext cx="179388" cy="358775"/>
              </a:xfrm>
              <a:custGeom>
                <a:avLst/>
                <a:gdLst>
                  <a:gd name="T0" fmla="*/ 0 w 28"/>
                  <a:gd name="T1" fmla="*/ 2147483646 h 56"/>
                  <a:gd name="T2" fmla="*/ 492554601 w 28"/>
                  <a:gd name="T3" fmla="*/ 1436599167 h 56"/>
                  <a:gd name="T4" fmla="*/ 779876517 w 28"/>
                  <a:gd name="T5" fmla="*/ 779867936 h 56"/>
                  <a:gd name="T6" fmla="*/ 861965747 w 28"/>
                  <a:gd name="T7" fmla="*/ 410457820 h 56"/>
                  <a:gd name="T8" fmla="*/ 615691650 w 28"/>
                  <a:gd name="T9" fmla="*/ 1067189051 h 56"/>
                  <a:gd name="T10" fmla="*/ 41047818 w 28"/>
                  <a:gd name="T11" fmla="*/ 2134378102 h 56"/>
                  <a:gd name="T12" fmla="*/ 0 w 28"/>
                  <a:gd name="T13" fmla="*/ 2147483646 h 5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8" h="56">
                    <a:moveTo>
                      <a:pt x="0" y="56"/>
                    </a:moveTo>
                    <a:cubicBezTo>
                      <a:pt x="4" y="51"/>
                      <a:pt x="5" y="42"/>
                      <a:pt x="12" y="35"/>
                    </a:cubicBezTo>
                    <a:cubicBezTo>
                      <a:pt x="17" y="30"/>
                      <a:pt x="18" y="25"/>
                      <a:pt x="19" y="19"/>
                    </a:cubicBezTo>
                    <a:cubicBezTo>
                      <a:pt x="20" y="18"/>
                      <a:pt x="28" y="0"/>
                      <a:pt x="21" y="10"/>
                    </a:cubicBezTo>
                    <a:cubicBezTo>
                      <a:pt x="18" y="15"/>
                      <a:pt x="16" y="20"/>
                      <a:pt x="15" y="26"/>
                    </a:cubicBezTo>
                    <a:cubicBezTo>
                      <a:pt x="12" y="35"/>
                      <a:pt x="4" y="36"/>
                      <a:pt x="1" y="52"/>
                    </a:cubicBezTo>
                    <a:cubicBezTo>
                      <a:pt x="1" y="54"/>
                      <a:pt x="0" y="55"/>
                      <a:pt x="0" y="56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12" name="Freeform 218"/>
              <p:cNvSpPr>
                <a:spLocks/>
              </p:cNvSpPr>
              <p:nvPr/>
            </p:nvSpPr>
            <p:spPr bwMode="auto">
              <a:xfrm>
                <a:off x="6483350" y="3028950"/>
                <a:ext cx="185738" cy="409575"/>
              </a:xfrm>
              <a:custGeom>
                <a:avLst/>
                <a:gdLst>
                  <a:gd name="T0" fmla="*/ 246128469 w 29"/>
                  <a:gd name="T1" fmla="*/ 2006795907 h 64"/>
                  <a:gd name="T2" fmla="*/ 738379002 w 29"/>
                  <a:gd name="T3" fmla="*/ 819098803 h 64"/>
                  <a:gd name="T4" fmla="*/ 574295491 w 29"/>
                  <a:gd name="T5" fmla="*/ 901007404 h 64"/>
                  <a:gd name="T6" fmla="*/ 205105990 w 29"/>
                  <a:gd name="T7" fmla="*/ 1679155106 h 64"/>
                  <a:gd name="T8" fmla="*/ 0 w 29"/>
                  <a:gd name="T9" fmla="*/ 2147483646 h 64"/>
                  <a:gd name="T10" fmla="*/ 246128469 w 29"/>
                  <a:gd name="T11" fmla="*/ 2006795907 h 6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9" h="64">
                    <a:moveTo>
                      <a:pt x="6" y="49"/>
                    </a:moveTo>
                    <a:cubicBezTo>
                      <a:pt x="9" y="36"/>
                      <a:pt x="11" y="32"/>
                      <a:pt x="18" y="20"/>
                    </a:cubicBezTo>
                    <a:cubicBezTo>
                      <a:pt x="29" y="0"/>
                      <a:pt x="19" y="11"/>
                      <a:pt x="14" y="22"/>
                    </a:cubicBezTo>
                    <a:cubicBezTo>
                      <a:pt x="10" y="29"/>
                      <a:pt x="7" y="32"/>
                      <a:pt x="5" y="41"/>
                    </a:cubicBezTo>
                    <a:cubicBezTo>
                      <a:pt x="5" y="43"/>
                      <a:pt x="0" y="64"/>
                      <a:pt x="0" y="64"/>
                    </a:cubicBezTo>
                    <a:cubicBezTo>
                      <a:pt x="2" y="59"/>
                      <a:pt x="5" y="51"/>
                      <a:pt x="6" y="49"/>
                    </a:cubicBezTo>
                    <a:close/>
                  </a:path>
                </a:pathLst>
              </a:custGeom>
              <a:solidFill>
                <a:srgbClr val="ED7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5" name="组合 24"/>
          <p:cNvGrpSpPr>
            <a:grpSpLocks/>
          </p:cNvGrpSpPr>
          <p:nvPr/>
        </p:nvGrpSpPr>
        <p:grpSpPr bwMode="auto">
          <a:xfrm>
            <a:off x="930275" y="5580063"/>
            <a:ext cx="10331450" cy="1989137"/>
            <a:chOff x="867624" y="5421131"/>
            <a:chExt cx="10331358" cy="1988410"/>
          </a:xfrm>
        </p:grpSpPr>
        <p:pic>
          <p:nvPicPr>
            <p:cNvPr id="4126" name="图片 1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7624" y="5638845"/>
              <a:ext cx="1637299" cy="149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27" name="图片 1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70711" y="5914616"/>
              <a:ext cx="1637299" cy="149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28" name="图片 1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43168" y="5421131"/>
              <a:ext cx="1637299" cy="149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29" name="图片 1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86597" y="5813016"/>
              <a:ext cx="1637299" cy="149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30" name="图片 1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33226" y="5522733"/>
              <a:ext cx="1637299" cy="149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31" name="图片 2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39542" y="5769473"/>
              <a:ext cx="1637299" cy="149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32" name="图片 2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26485" y="5754959"/>
              <a:ext cx="1637299" cy="149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33" name="图片 2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44083" y="5493703"/>
              <a:ext cx="1637299" cy="149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34" name="图片 2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61683" y="5798502"/>
              <a:ext cx="1637299" cy="149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57" name="蝴蝶"/>
          <p:cNvGrpSpPr>
            <a:grpSpLocks/>
          </p:cNvGrpSpPr>
          <p:nvPr/>
        </p:nvGrpSpPr>
        <p:grpSpPr bwMode="auto">
          <a:xfrm>
            <a:off x="1187450" y="4281488"/>
            <a:ext cx="1481138" cy="1393825"/>
            <a:chOff x="1376636" y="3341648"/>
            <a:chExt cx="641350" cy="641350"/>
          </a:xfrm>
        </p:grpSpPr>
        <p:sp>
          <p:nvSpPr>
            <p:cNvPr id="758" name="矩形 757"/>
            <p:cNvSpPr/>
            <p:nvPr/>
          </p:nvSpPr>
          <p:spPr>
            <a:xfrm>
              <a:off x="1376636" y="3341648"/>
              <a:ext cx="641350" cy="6413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759" name="图片 75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5920" b="84126"/>
            <a:stretch>
              <a:fillRect/>
            </a:stretch>
          </p:blipFill>
          <p:spPr>
            <a:xfrm>
              <a:off x="1414474" y="3419694"/>
              <a:ext cx="565675" cy="485258"/>
            </a:xfrm>
            <a:custGeom>
              <a:avLst/>
              <a:gdLst>
                <a:gd name="connsiteX0" fmla="*/ 0 w 565675"/>
                <a:gd name="connsiteY0" fmla="*/ 0 h 485258"/>
                <a:gd name="connsiteX1" fmla="*/ 565675 w 565675"/>
                <a:gd name="connsiteY1" fmla="*/ 0 h 485258"/>
                <a:gd name="connsiteX2" fmla="*/ 565675 w 565675"/>
                <a:gd name="connsiteY2" fmla="*/ 485258 h 485258"/>
                <a:gd name="connsiteX3" fmla="*/ 0 w 565675"/>
                <a:gd name="connsiteY3" fmla="*/ 485258 h 485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5675" h="485258">
                  <a:moveTo>
                    <a:pt x="0" y="0"/>
                  </a:moveTo>
                  <a:lnTo>
                    <a:pt x="565675" y="0"/>
                  </a:lnTo>
                  <a:lnTo>
                    <a:pt x="565675" y="485258"/>
                  </a:lnTo>
                  <a:lnTo>
                    <a:pt x="0" y="485258"/>
                  </a:lnTo>
                  <a:close/>
                </a:path>
              </a:pathLst>
            </a:custGeom>
          </p:spPr>
        </p:pic>
      </p:grpSp>
      <p:grpSp>
        <p:nvGrpSpPr>
          <p:cNvPr id="675" name="组合 674"/>
          <p:cNvGrpSpPr>
            <a:grpSpLocks/>
          </p:cNvGrpSpPr>
          <p:nvPr/>
        </p:nvGrpSpPr>
        <p:grpSpPr bwMode="auto">
          <a:xfrm>
            <a:off x="0" y="-623888"/>
            <a:ext cx="12192000" cy="1952626"/>
            <a:chOff x="0" y="-152400"/>
            <a:chExt cx="12192000" cy="1952702"/>
          </a:xfrm>
        </p:grpSpPr>
        <p:grpSp>
          <p:nvGrpSpPr>
            <p:cNvPr id="4106" name="组合 673"/>
            <p:cNvGrpSpPr>
              <a:grpSpLocks/>
            </p:cNvGrpSpPr>
            <p:nvPr/>
          </p:nvGrpSpPr>
          <p:grpSpPr bwMode="auto">
            <a:xfrm>
              <a:off x="0" y="-152400"/>
              <a:ext cx="6046104" cy="1952702"/>
              <a:chOff x="0" y="-152400"/>
              <a:chExt cx="6046104" cy="1952702"/>
            </a:xfrm>
          </p:grpSpPr>
          <p:grpSp>
            <p:nvGrpSpPr>
              <p:cNvPr id="4116" name="组合 6"/>
              <p:cNvGrpSpPr>
                <a:grpSpLocks/>
              </p:cNvGrpSpPr>
              <p:nvPr/>
            </p:nvGrpSpPr>
            <p:grpSpPr bwMode="auto">
              <a:xfrm>
                <a:off x="2502803" y="-152400"/>
                <a:ext cx="3543301" cy="1952702"/>
                <a:chOff x="2038349" y="-152400"/>
                <a:chExt cx="3543301" cy="1952702"/>
              </a:xfrm>
            </p:grpSpPr>
            <p:sp>
              <p:nvSpPr>
                <p:cNvPr id="4121" name="Freeform 63"/>
                <p:cNvSpPr>
                  <a:spLocks/>
                </p:cNvSpPr>
                <p:nvPr/>
              </p:nvSpPr>
              <p:spPr bwMode="auto">
                <a:xfrm flipV="1">
                  <a:off x="2793328" y="-19050"/>
                  <a:ext cx="2007271" cy="1819352"/>
                </a:xfrm>
                <a:custGeom>
                  <a:avLst/>
                  <a:gdLst>
                    <a:gd name="T0" fmla="*/ 0 w 63"/>
                    <a:gd name="T1" fmla="*/ 2147483646 h 57"/>
                    <a:gd name="T2" fmla="*/ 2147483646 w 63"/>
                    <a:gd name="T3" fmla="*/ 2147483646 h 57"/>
                    <a:gd name="T4" fmla="*/ 2147483646 w 63"/>
                    <a:gd name="T5" fmla="*/ 2147483646 h 57"/>
                    <a:gd name="T6" fmla="*/ 2147483646 w 63"/>
                    <a:gd name="T7" fmla="*/ 2147483646 h 57"/>
                    <a:gd name="T8" fmla="*/ 2147483646 w 63"/>
                    <a:gd name="T9" fmla="*/ 0 h 57"/>
                    <a:gd name="T10" fmla="*/ 2147483646 w 63"/>
                    <a:gd name="T11" fmla="*/ 2147483646 h 57"/>
                    <a:gd name="T12" fmla="*/ 2147483646 w 63"/>
                    <a:gd name="T13" fmla="*/ 2147483646 h 57"/>
                    <a:gd name="T14" fmla="*/ 0 w 63"/>
                    <a:gd name="T15" fmla="*/ 2147483646 h 5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63" h="57">
                      <a:moveTo>
                        <a:pt x="0" y="55"/>
                      </a:moveTo>
                      <a:cubicBezTo>
                        <a:pt x="0" y="55"/>
                        <a:pt x="0" y="57"/>
                        <a:pt x="4" y="57"/>
                      </a:cubicBezTo>
                      <a:cubicBezTo>
                        <a:pt x="3" y="54"/>
                        <a:pt x="11" y="45"/>
                        <a:pt x="11" y="45"/>
                      </a:cubicBezTo>
                      <a:cubicBezTo>
                        <a:pt x="11" y="45"/>
                        <a:pt x="25" y="54"/>
                        <a:pt x="40" y="39"/>
                      </a:cubicBezTo>
                      <a:cubicBezTo>
                        <a:pt x="54" y="23"/>
                        <a:pt x="44" y="11"/>
                        <a:pt x="63" y="0"/>
                      </a:cubicBezTo>
                      <a:cubicBezTo>
                        <a:pt x="17" y="10"/>
                        <a:pt x="7" y="24"/>
                        <a:pt x="8" y="43"/>
                      </a:cubicBezTo>
                      <a:cubicBezTo>
                        <a:pt x="12" y="34"/>
                        <a:pt x="24" y="22"/>
                        <a:pt x="34" y="17"/>
                      </a:cubicBezTo>
                      <a:cubicBezTo>
                        <a:pt x="17" y="29"/>
                        <a:pt x="5" y="47"/>
                        <a:pt x="0" y="5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22" name="Freeform 63"/>
                <p:cNvSpPr>
                  <a:spLocks/>
                </p:cNvSpPr>
                <p:nvPr/>
              </p:nvSpPr>
              <p:spPr bwMode="auto">
                <a:xfrm flipV="1">
                  <a:off x="3574379" y="-152400"/>
                  <a:ext cx="2007271" cy="1819352"/>
                </a:xfrm>
                <a:custGeom>
                  <a:avLst/>
                  <a:gdLst>
                    <a:gd name="T0" fmla="*/ 0 w 63"/>
                    <a:gd name="T1" fmla="*/ 2147483646 h 57"/>
                    <a:gd name="T2" fmla="*/ 2147483646 w 63"/>
                    <a:gd name="T3" fmla="*/ 2147483646 h 57"/>
                    <a:gd name="T4" fmla="*/ 2147483646 w 63"/>
                    <a:gd name="T5" fmla="*/ 2147483646 h 57"/>
                    <a:gd name="T6" fmla="*/ 2147483646 w 63"/>
                    <a:gd name="T7" fmla="*/ 2147483646 h 57"/>
                    <a:gd name="T8" fmla="*/ 2147483646 w 63"/>
                    <a:gd name="T9" fmla="*/ 0 h 57"/>
                    <a:gd name="T10" fmla="*/ 2147483646 w 63"/>
                    <a:gd name="T11" fmla="*/ 2147483646 h 57"/>
                    <a:gd name="T12" fmla="*/ 2147483646 w 63"/>
                    <a:gd name="T13" fmla="*/ 2147483646 h 57"/>
                    <a:gd name="T14" fmla="*/ 0 w 63"/>
                    <a:gd name="T15" fmla="*/ 2147483646 h 5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63" h="57">
                      <a:moveTo>
                        <a:pt x="0" y="55"/>
                      </a:moveTo>
                      <a:cubicBezTo>
                        <a:pt x="0" y="55"/>
                        <a:pt x="0" y="57"/>
                        <a:pt x="4" y="57"/>
                      </a:cubicBezTo>
                      <a:cubicBezTo>
                        <a:pt x="3" y="54"/>
                        <a:pt x="11" y="45"/>
                        <a:pt x="11" y="45"/>
                      </a:cubicBezTo>
                      <a:cubicBezTo>
                        <a:pt x="11" y="45"/>
                        <a:pt x="25" y="54"/>
                        <a:pt x="40" y="39"/>
                      </a:cubicBezTo>
                      <a:cubicBezTo>
                        <a:pt x="54" y="23"/>
                        <a:pt x="44" y="11"/>
                        <a:pt x="63" y="0"/>
                      </a:cubicBezTo>
                      <a:cubicBezTo>
                        <a:pt x="17" y="10"/>
                        <a:pt x="7" y="24"/>
                        <a:pt x="8" y="43"/>
                      </a:cubicBezTo>
                      <a:cubicBezTo>
                        <a:pt x="12" y="34"/>
                        <a:pt x="24" y="22"/>
                        <a:pt x="34" y="17"/>
                      </a:cubicBezTo>
                      <a:cubicBezTo>
                        <a:pt x="17" y="29"/>
                        <a:pt x="5" y="47"/>
                        <a:pt x="0" y="5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23" name="Freeform 63"/>
                <p:cNvSpPr>
                  <a:spLocks/>
                </p:cNvSpPr>
                <p:nvPr/>
              </p:nvSpPr>
              <p:spPr bwMode="auto">
                <a:xfrm flipH="1" flipV="1">
                  <a:off x="2038349" y="0"/>
                  <a:ext cx="1422734" cy="1482688"/>
                </a:xfrm>
                <a:custGeom>
                  <a:avLst/>
                  <a:gdLst>
                    <a:gd name="T0" fmla="*/ 0 w 63"/>
                    <a:gd name="T1" fmla="*/ 2147483646 h 57"/>
                    <a:gd name="T2" fmla="*/ 2147483646 w 63"/>
                    <a:gd name="T3" fmla="*/ 2147483646 h 57"/>
                    <a:gd name="T4" fmla="*/ 2147483646 w 63"/>
                    <a:gd name="T5" fmla="*/ 2147483646 h 57"/>
                    <a:gd name="T6" fmla="*/ 2147483646 w 63"/>
                    <a:gd name="T7" fmla="*/ 2147483646 h 57"/>
                    <a:gd name="T8" fmla="*/ 2147483646 w 63"/>
                    <a:gd name="T9" fmla="*/ 0 h 57"/>
                    <a:gd name="T10" fmla="*/ 2147483646 w 63"/>
                    <a:gd name="T11" fmla="*/ 2147483646 h 57"/>
                    <a:gd name="T12" fmla="*/ 2147483646 w 63"/>
                    <a:gd name="T13" fmla="*/ 2147483646 h 57"/>
                    <a:gd name="T14" fmla="*/ 0 w 63"/>
                    <a:gd name="T15" fmla="*/ 2147483646 h 5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63" h="57">
                      <a:moveTo>
                        <a:pt x="0" y="55"/>
                      </a:moveTo>
                      <a:cubicBezTo>
                        <a:pt x="0" y="55"/>
                        <a:pt x="0" y="57"/>
                        <a:pt x="4" y="57"/>
                      </a:cubicBezTo>
                      <a:cubicBezTo>
                        <a:pt x="3" y="54"/>
                        <a:pt x="11" y="45"/>
                        <a:pt x="11" y="45"/>
                      </a:cubicBezTo>
                      <a:cubicBezTo>
                        <a:pt x="11" y="45"/>
                        <a:pt x="25" y="54"/>
                        <a:pt x="40" y="39"/>
                      </a:cubicBezTo>
                      <a:cubicBezTo>
                        <a:pt x="54" y="23"/>
                        <a:pt x="44" y="11"/>
                        <a:pt x="63" y="0"/>
                      </a:cubicBezTo>
                      <a:cubicBezTo>
                        <a:pt x="17" y="10"/>
                        <a:pt x="7" y="24"/>
                        <a:pt x="8" y="43"/>
                      </a:cubicBezTo>
                      <a:cubicBezTo>
                        <a:pt x="12" y="34"/>
                        <a:pt x="24" y="22"/>
                        <a:pt x="34" y="17"/>
                      </a:cubicBezTo>
                      <a:cubicBezTo>
                        <a:pt x="17" y="29"/>
                        <a:pt x="5" y="47"/>
                        <a:pt x="0" y="5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117" name="组合 759"/>
              <p:cNvGrpSpPr>
                <a:grpSpLocks/>
              </p:cNvGrpSpPr>
              <p:nvPr/>
            </p:nvGrpSpPr>
            <p:grpSpPr bwMode="auto">
              <a:xfrm>
                <a:off x="0" y="-152400"/>
                <a:ext cx="3543301" cy="1952702"/>
                <a:chOff x="2038349" y="-152400"/>
                <a:chExt cx="3543301" cy="1952702"/>
              </a:xfrm>
            </p:grpSpPr>
            <p:sp>
              <p:nvSpPr>
                <p:cNvPr id="4118" name="Freeform 63"/>
                <p:cNvSpPr>
                  <a:spLocks/>
                </p:cNvSpPr>
                <p:nvPr/>
              </p:nvSpPr>
              <p:spPr bwMode="auto">
                <a:xfrm flipV="1">
                  <a:off x="2793328" y="-19050"/>
                  <a:ext cx="2007271" cy="1819352"/>
                </a:xfrm>
                <a:custGeom>
                  <a:avLst/>
                  <a:gdLst>
                    <a:gd name="T0" fmla="*/ 0 w 63"/>
                    <a:gd name="T1" fmla="*/ 2147483646 h 57"/>
                    <a:gd name="T2" fmla="*/ 2147483646 w 63"/>
                    <a:gd name="T3" fmla="*/ 2147483646 h 57"/>
                    <a:gd name="T4" fmla="*/ 2147483646 w 63"/>
                    <a:gd name="T5" fmla="*/ 2147483646 h 57"/>
                    <a:gd name="T6" fmla="*/ 2147483646 w 63"/>
                    <a:gd name="T7" fmla="*/ 2147483646 h 57"/>
                    <a:gd name="T8" fmla="*/ 2147483646 w 63"/>
                    <a:gd name="T9" fmla="*/ 0 h 57"/>
                    <a:gd name="T10" fmla="*/ 2147483646 w 63"/>
                    <a:gd name="T11" fmla="*/ 2147483646 h 57"/>
                    <a:gd name="T12" fmla="*/ 2147483646 w 63"/>
                    <a:gd name="T13" fmla="*/ 2147483646 h 57"/>
                    <a:gd name="T14" fmla="*/ 0 w 63"/>
                    <a:gd name="T15" fmla="*/ 2147483646 h 5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63" h="57">
                      <a:moveTo>
                        <a:pt x="0" y="55"/>
                      </a:moveTo>
                      <a:cubicBezTo>
                        <a:pt x="0" y="55"/>
                        <a:pt x="0" y="57"/>
                        <a:pt x="4" y="57"/>
                      </a:cubicBezTo>
                      <a:cubicBezTo>
                        <a:pt x="3" y="54"/>
                        <a:pt x="11" y="45"/>
                        <a:pt x="11" y="45"/>
                      </a:cubicBezTo>
                      <a:cubicBezTo>
                        <a:pt x="11" y="45"/>
                        <a:pt x="25" y="54"/>
                        <a:pt x="40" y="39"/>
                      </a:cubicBezTo>
                      <a:cubicBezTo>
                        <a:pt x="54" y="23"/>
                        <a:pt x="44" y="11"/>
                        <a:pt x="63" y="0"/>
                      </a:cubicBezTo>
                      <a:cubicBezTo>
                        <a:pt x="17" y="10"/>
                        <a:pt x="7" y="24"/>
                        <a:pt x="8" y="43"/>
                      </a:cubicBezTo>
                      <a:cubicBezTo>
                        <a:pt x="12" y="34"/>
                        <a:pt x="24" y="22"/>
                        <a:pt x="34" y="17"/>
                      </a:cubicBezTo>
                      <a:cubicBezTo>
                        <a:pt x="17" y="29"/>
                        <a:pt x="5" y="47"/>
                        <a:pt x="0" y="5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19" name="Freeform 63"/>
                <p:cNvSpPr>
                  <a:spLocks/>
                </p:cNvSpPr>
                <p:nvPr/>
              </p:nvSpPr>
              <p:spPr bwMode="auto">
                <a:xfrm flipV="1">
                  <a:off x="3574379" y="-152400"/>
                  <a:ext cx="2007271" cy="1819352"/>
                </a:xfrm>
                <a:custGeom>
                  <a:avLst/>
                  <a:gdLst>
                    <a:gd name="T0" fmla="*/ 0 w 63"/>
                    <a:gd name="T1" fmla="*/ 2147483646 h 57"/>
                    <a:gd name="T2" fmla="*/ 2147483646 w 63"/>
                    <a:gd name="T3" fmla="*/ 2147483646 h 57"/>
                    <a:gd name="T4" fmla="*/ 2147483646 w 63"/>
                    <a:gd name="T5" fmla="*/ 2147483646 h 57"/>
                    <a:gd name="T6" fmla="*/ 2147483646 w 63"/>
                    <a:gd name="T7" fmla="*/ 2147483646 h 57"/>
                    <a:gd name="T8" fmla="*/ 2147483646 w 63"/>
                    <a:gd name="T9" fmla="*/ 0 h 57"/>
                    <a:gd name="T10" fmla="*/ 2147483646 w 63"/>
                    <a:gd name="T11" fmla="*/ 2147483646 h 57"/>
                    <a:gd name="T12" fmla="*/ 2147483646 w 63"/>
                    <a:gd name="T13" fmla="*/ 2147483646 h 57"/>
                    <a:gd name="T14" fmla="*/ 0 w 63"/>
                    <a:gd name="T15" fmla="*/ 2147483646 h 5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63" h="57">
                      <a:moveTo>
                        <a:pt x="0" y="55"/>
                      </a:moveTo>
                      <a:cubicBezTo>
                        <a:pt x="0" y="55"/>
                        <a:pt x="0" y="57"/>
                        <a:pt x="4" y="57"/>
                      </a:cubicBezTo>
                      <a:cubicBezTo>
                        <a:pt x="3" y="54"/>
                        <a:pt x="11" y="45"/>
                        <a:pt x="11" y="45"/>
                      </a:cubicBezTo>
                      <a:cubicBezTo>
                        <a:pt x="11" y="45"/>
                        <a:pt x="25" y="54"/>
                        <a:pt x="40" y="39"/>
                      </a:cubicBezTo>
                      <a:cubicBezTo>
                        <a:pt x="54" y="23"/>
                        <a:pt x="44" y="11"/>
                        <a:pt x="63" y="0"/>
                      </a:cubicBezTo>
                      <a:cubicBezTo>
                        <a:pt x="17" y="10"/>
                        <a:pt x="7" y="24"/>
                        <a:pt x="8" y="43"/>
                      </a:cubicBezTo>
                      <a:cubicBezTo>
                        <a:pt x="12" y="34"/>
                        <a:pt x="24" y="22"/>
                        <a:pt x="34" y="17"/>
                      </a:cubicBezTo>
                      <a:cubicBezTo>
                        <a:pt x="17" y="29"/>
                        <a:pt x="5" y="47"/>
                        <a:pt x="0" y="5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20" name="Freeform 63"/>
                <p:cNvSpPr>
                  <a:spLocks/>
                </p:cNvSpPr>
                <p:nvPr/>
              </p:nvSpPr>
              <p:spPr bwMode="auto">
                <a:xfrm flipH="1" flipV="1">
                  <a:off x="2038349" y="0"/>
                  <a:ext cx="1422734" cy="1482688"/>
                </a:xfrm>
                <a:custGeom>
                  <a:avLst/>
                  <a:gdLst>
                    <a:gd name="T0" fmla="*/ 0 w 63"/>
                    <a:gd name="T1" fmla="*/ 2147483646 h 57"/>
                    <a:gd name="T2" fmla="*/ 2147483646 w 63"/>
                    <a:gd name="T3" fmla="*/ 2147483646 h 57"/>
                    <a:gd name="T4" fmla="*/ 2147483646 w 63"/>
                    <a:gd name="T5" fmla="*/ 2147483646 h 57"/>
                    <a:gd name="T6" fmla="*/ 2147483646 w 63"/>
                    <a:gd name="T7" fmla="*/ 2147483646 h 57"/>
                    <a:gd name="T8" fmla="*/ 2147483646 w 63"/>
                    <a:gd name="T9" fmla="*/ 0 h 57"/>
                    <a:gd name="T10" fmla="*/ 2147483646 w 63"/>
                    <a:gd name="T11" fmla="*/ 2147483646 h 57"/>
                    <a:gd name="T12" fmla="*/ 2147483646 w 63"/>
                    <a:gd name="T13" fmla="*/ 2147483646 h 57"/>
                    <a:gd name="T14" fmla="*/ 0 w 63"/>
                    <a:gd name="T15" fmla="*/ 2147483646 h 5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63" h="57">
                      <a:moveTo>
                        <a:pt x="0" y="55"/>
                      </a:moveTo>
                      <a:cubicBezTo>
                        <a:pt x="0" y="55"/>
                        <a:pt x="0" y="57"/>
                        <a:pt x="4" y="57"/>
                      </a:cubicBezTo>
                      <a:cubicBezTo>
                        <a:pt x="3" y="54"/>
                        <a:pt x="11" y="45"/>
                        <a:pt x="11" y="45"/>
                      </a:cubicBezTo>
                      <a:cubicBezTo>
                        <a:pt x="11" y="45"/>
                        <a:pt x="25" y="54"/>
                        <a:pt x="40" y="39"/>
                      </a:cubicBezTo>
                      <a:cubicBezTo>
                        <a:pt x="54" y="23"/>
                        <a:pt x="44" y="11"/>
                        <a:pt x="63" y="0"/>
                      </a:cubicBezTo>
                      <a:cubicBezTo>
                        <a:pt x="17" y="10"/>
                        <a:pt x="7" y="24"/>
                        <a:pt x="8" y="43"/>
                      </a:cubicBezTo>
                      <a:cubicBezTo>
                        <a:pt x="12" y="34"/>
                        <a:pt x="24" y="22"/>
                        <a:pt x="34" y="17"/>
                      </a:cubicBezTo>
                      <a:cubicBezTo>
                        <a:pt x="17" y="29"/>
                        <a:pt x="5" y="47"/>
                        <a:pt x="0" y="5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4107" name="组合 764"/>
            <p:cNvGrpSpPr>
              <a:grpSpLocks/>
            </p:cNvGrpSpPr>
            <p:nvPr/>
          </p:nvGrpSpPr>
          <p:grpSpPr bwMode="auto">
            <a:xfrm flipH="1">
              <a:off x="6145896" y="-152400"/>
              <a:ext cx="6046104" cy="1952702"/>
              <a:chOff x="0" y="-152400"/>
              <a:chExt cx="6046104" cy="1952702"/>
            </a:xfrm>
          </p:grpSpPr>
          <p:grpSp>
            <p:nvGrpSpPr>
              <p:cNvPr id="4108" name="组合 765"/>
              <p:cNvGrpSpPr>
                <a:grpSpLocks/>
              </p:cNvGrpSpPr>
              <p:nvPr/>
            </p:nvGrpSpPr>
            <p:grpSpPr bwMode="auto">
              <a:xfrm>
                <a:off x="2502803" y="-152400"/>
                <a:ext cx="3543301" cy="1952702"/>
                <a:chOff x="2038349" y="-152400"/>
                <a:chExt cx="3543301" cy="1952702"/>
              </a:xfrm>
            </p:grpSpPr>
            <p:sp>
              <p:nvSpPr>
                <p:cNvPr id="4113" name="Freeform 63"/>
                <p:cNvSpPr>
                  <a:spLocks/>
                </p:cNvSpPr>
                <p:nvPr/>
              </p:nvSpPr>
              <p:spPr bwMode="auto">
                <a:xfrm flipV="1">
                  <a:off x="2793328" y="-19050"/>
                  <a:ext cx="2007271" cy="1819352"/>
                </a:xfrm>
                <a:custGeom>
                  <a:avLst/>
                  <a:gdLst>
                    <a:gd name="T0" fmla="*/ 0 w 63"/>
                    <a:gd name="T1" fmla="*/ 2147483646 h 57"/>
                    <a:gd name="T2" fmla="*/ 2147483646 w 63"/>
                    <a:gd name="T3" fmla="*/ 2147483646 h 57"/>
                    <a:gd name="T4" fmla="*/ 2147483646 w 63"/>
                    <a:gd name="T5" fmla="*/ 2147483646 h 57"/>
                    <a:gd name="T6" fmla="*/ 2147483646 w 63"/>
                    <a:gd name="T7" fmla="*/ 2147483646 h 57"/>
                    <a:gd name="T8" fmla="*/ 2147483646 w 63"/>
                    <a:gd name="T9" fmla="*/ 0 h 57"/>
                    <a:gd name="T10" fmla="*/ 2147483646 w 63"/>
                    <a:gd name="T11" fmla="*/ 2147483646 h 57"/>
                    <a:gd name="T12" fmla="*/ 2147483646 w 63"/>
                    <a:gd name="T13" fmla="*/ 2147483646 h 57"/>
                    <a:gd name="T14" fmla="*/ 0 w 63"/>
                    <a:gd name="T15" fmla="*/ 2147483646 h 5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63" h="57">
                      <a:moveTo>
                        <a:pt x="0" y="55"/>
                      </a:moveTo>
                      <a:cubicBezTo>
                        <a:pt x="0" y="55"/>
                        <a:pt x="0" y="57"/>
                        <a:pt x="4" y="57"/>
                      </a:cubicBezTo>
                      <a:cubicBezTo>
                        <a:pt x="3" y="54"/>
                        <a:pt x="11" y="45"/>
                        <a:pt x="11" y="45"/>
                      </a:cubicBezTo>
                      <a:cubicBezTo>
                        <a:pt x="11" y="45"/>
                        <a:pt x="25" y="54"/>
                        <a:pt x="40" y="39"/>
                      </a:cubicBezTo>
                      <a:cubicBezTo>
                        <a:pt x="54" y="23"/>
                        <a:pt x="44" y="11"/>
                        <a:pt x="63" y="0"/>
                      </a:cubicBezTo>
                      <a:cubicBezTo>
                        <a:pt x="17" y="10"/>
                        <a:pt x="7" y="24"/>
                        <a:pt x="8" y="43"/>
                      </a:cubicBezTo>
                      <a:cubicBezTo>
                        <a:pt x="12" y="34"/>
                        <a:pt x="24" y="22"/>
                        <a:pt x="34" y="17"/>
                      </a:cubicBezTo>
                      <a:cubicBezTo>
                        <a:pt x="17" y="29"/>
                        <a:pt x="5" y="47"/>
                        <a:pt x="0" y="5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14" name="Freeform 63"/>
                <p:cNvSpPr>
                  <a:spLocks/>
                </p:cNvSpPr>
                <p:nvPr/>
              </p:nvSpPr>
              <p:spPr bwMode="auto">
                <a:xfrm flipV="1">
                  <a:off x="3574379" y="-152400"/>
                  <a:ext cx="2007271" cy="1819352"/>
                </a:xfrm>
                <a:custGeom>
                  <a:avLst/>
                  <a:gdLst>
                    <a:gd name="T0" fmla="*/ 0 w 63"/>
                    <a:gd name="T1" fmla="*/ 2147483646 h 57"/>
                    <a:gd name="T2" fmla="*/ 2147483646 w 63"/>
                    <a:gd name="T3" fmla="*/ 2147483646 h 57"/>
                    <a:gd name="T4" fmla="*/ 2147483646 w 63"/>
                    <a:gd name="T5" fmla="*/ 2147483646 h 57"/>
                    <a:gd name="T6" fmla="*/ 2147483646 w 63"/>
                    <a:gd name="T7" fmla="*/ 2147483646 h 57"/>
                    <a:gd name="T8" fmla="*/ 2147483646 w 63"/>
                    <a:gd name="T9" fmla="*/ 0 h 57"/>
                    <a:gd name="T10" fmla="*/ 2147483646 w 63"/>
                    <a:gd name="T11" fmla="*/ 2147483646 h 57"/>
                    <a:gd name="T12" fmla="*/ 2147483646 w 63"/>
                    <a:gd name="T13" fmla="*/ 2147483646 h 57"/>
                    <a:gd name="T14" fmla="*/ 0 w 63"/>
                    <a:gd name="T15" fmla="*/ 2147483646 h 5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63" h="57">
                      <a:moveTo>
                        <a:pt x="0" y="55"/>
                      </a:moveTo>
                      <a:cubicBezTo>
                        <a:pt x="0" y="55"/>
                        <a:pt x="0" y="57"/>
                        <a:pt x="4" y="57"/>
                      </a:cubicBezTo>
                      <a:cubicBezTo>
                        <a:pt x="3" y="54"/>
                        <a:pt x="11" y="45"/>
                        <a:pt x="11" y="45"/>
                      </a:cubicBezTo>
                      <a:cubicBezTo>
                        <a:pt x="11" y="45"/>
                        <a:pt x="25" y="54"/>
                        <a:pt x="40" y="39"/>
                      </a:cubicBezTo>
                      <a:cubicBezTo>
                        <a:pt x="54" y="23"/>
                        <a:pt x="44" y="11"/>
                        <a:pt x="63" y="0"/>
                      </a:cubicBezTo>
                      <a:cubicBezTo>
                        <a:pt x="17" y="10"/>
                        <a:pt x="7" y="24"/>
                        <a:pt x="8" y="43"/>
                      </a:cubicBezTo>
                      <a:cubicBezTo>
                        <a:pt x="12" y="34"/>
                        <a:pt x="24" y="22"/>
                        <a:pt x="34" y="17"/>
                      </a:cubicBezTo>
                      <a:cubicBezTo>
                        <a:pt x="17" y="29"/>
                        <a:pt x="5" y="47"/>
                        <a:pt x="0" y="5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15" name="Freeform 63"/>
                <p:cNvSpPr>
                  <a:spLocks/>
                </p:cNvSpPr>
                <p:nvPr/>
              </p:nvSpPr>
              <p:spPr bwMode="auto">
                <a:xfrm flipH="1" flipV="1">
                  <a:off x="2038349" y="0"/>
                  <a:ext cx="1422734" cy="1482688"/>
                </a:xfrm>
                <a:custGeom>
                  <a:avLst/>
                  <a:gdLst>
                    <a:gd name="T0" fmla="*/ 0 w 63"/>
                    <a:gd name="T1" fmla="*/ 2147483646 h 57"/>
                    <a:gd name="T2" fmla="*/ 2147483646 w 63"/>
                    <a:gd name="T3" fmla="*/ 2147483646 h 57"/>
                    <a:gd name="T4" fmla="*/ 2147483646 w 63"/>
                    <a:gd name="T5" fmla="*/ 2147483646 h 57"/>
                    <a:gd name="T6" fmla="*/ 2147483646 w 63"/>
                    <a:gd name="T7" fmla="*/ 2147483646 h 57"/>
                    <a:gd name="T8" fmla="*/ 2147483646 w 63"/>
                    <a:gd name="T9" fmla="*/ 0 h 57"/>
                    <a:gd name="T10" fmla="*/ 2147483646 w 63"/>
                    <a:gd name="T11" fmla="*/ 2147483646 h 57"/>
                    <a:gd name="T12" fmla="*/ 2147483646 w 63"/>
                    <a:gd name="T13" fmla="*/ 2147483646 h 57"/>
                    <a:gd name="T14" fmla="*/ 0 w 63"/>
                    <a:gd name="T15" fmla="*/ 2147483646 h 5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63" h="57">
                      <a:moveTo>
                        <a:pt x="0" y="55"/>
                      </a:moveTo>
                      <a:cubicBezTo>
                        <a:pt x="0" y="55"/>
                        <a:pt x="0" y="57"/>
                        <a:pt x="4" y="57"/>
                      </a:cubicBezTo>
                      <a:cubicBezTo>
                        <a:pt x="3" y="54"/>
                        <a:pt x="11" y="45"/>
                        <a:pt x="11" y="45"/>
                      </a:cubicBezTo>
                      <a:cubicBezTo>
                        <a:pt x="11" y="45"/>
                        <a:pt x="25" y="54"/>
                        <a:pt x="40" y="39"/>
                      </a:cubicBezTo>
                      <a:cubicBezTo>
                        <a:pt x="54" y="23"/>
                        <a:pt x="44" y="11"/>
                        <a:pt x="63" y="0"/>
                      </a:cubicBezTo>
                      <a:cubicBezTo>
                        <a:pt x="17" y="10"/>
                        <a:pt x="7" y="24"/>
                        <a:pt x="8" y="43"/>
                      </a:cubicBezTo>
                      <a:cubicBezTo>
                        <a:pt x="12" y="34"/>
                        <a:pt x="24" y="22"/>
                        <a:pt x="34" y="17"/>
                      </a:cubicBezTo>
                      <a:cubicBezTo>
                        <a:pt x="17" y="29"/>
                        <a:pt x="5" y="47"/>
                        <a:pt x="0" y="5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109" name="组合 766"/>
              <p:cNvGrpSpPr>
                <a:grpSpLocks/>
              </p:cNvGrpSpPr>
              <p:nvPr/>
            </p:nvGrpSpPr>
            <p:grpSpPr bwMode="auto">
              <a:xfrm>
                <a:off x="0" y="-152400"/>
                <a:ext cx="3543301" cy="1952702"/>
                <a:chOff x="2038349" y="-152400"/>
                <a:chExt cx="3543301" cy="1952702"/>
              </a:xfrm>
            </p:grpSpPr>
            <p:sp>
              <p:nvSpPr>
                <p:cNvPr id="4110" name="Freeform 63"/>
                <p:cNvSpPr>
                  <a:spLocks/>
                </p:cNvSpPr>
                <p:nvPr/>
              </p:nvSpPr>
              <p:spPr bwMode="auto">
                <a:xfrm flipV="1">
                  <a:off x="2793328" y="-19050"/>
                  <a:ext cx="2007271" cy="1819352"/>
                </a:xfrm>
                <a:custGeom>
                  <a:avLst/>
                  <a:gdLst>
                    <a:gd name="T0" fmla="*/ 0 w 63"/>
                    <a:gd name="T1" fmla="*/ 2147483646 h 57"/>
                    <a:gd name="T2" fmla="*/ 2147483646 w 63"/>
                    <a:gd name="T3" fmla="*/ 2147483646 h 57"/>
                    <a:gd name="T4" fmla="*/ 2147483646 w 63"/>
                    <a:gd name="T5" fmla="*/ 2147483646 h 57"/>
                    <a:gd name="T6" fmla="*/ 2147483646 w 63"/>
                    <a:gd name="T7" fmla="*/ 2147483646 h 57"/>
                    <a:gd name="T8" fmla="*/ 2147483646 w 63"/>
                    <a:gd name="T9" fmla="*/ 0 h 57"/>
                    <a:gd name="T10" fmla="*/ 2147483646 w 63"/>
                    <a:gd name="T11" fmla="*/ 2147483646 h 57"/>
                    <a:gd name="T12" fmla="*/ 2147483646 w 63"/>
                    <a:gd name="T13" fmla="*/ 2147483646 h 57"/>
                    <a:gd name="T14" fmla="*/ 0 w 63"/>
                    <a:gd name="T15" fmla="*/ 2147483646 h 5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63" h="57">
                      <a:moveTo>
                        <a:pt x="0" y="55"/>
                      </a:moveTo>
                      <a:cubicBezTo>
                        <a:pt x="0" y="55"/>
                        <a:pt x="0" y="57"/>
                        <a:pt x="4" y="57"/>
                      </a:cubicBezTo>
                      <a:cubicBezTo>
                        <a:pt x="3" y="54"/>
                        <a:pt x="11" y="45"/>
                        <a:pt x="11" y="45"/>
                      </a:cubicBezTo>
                      <a:cubicBezTo>
                        <a:pt x="11" y="45"/>
                        <a:pt x="25" y="54"/>
                        <a:pt x="40" y="39"/>
                      </a:cubicBezTo>
                      <a:cubicBezTo>
                        <a:pt x="54" y="23"/>
                        <a:pt x="44" y="11"/>
                        <a:pt x="63" y="0"/>
                      </a:cubicBezTo>
                      <a:cubicBezTo>
                        <a:pt x="17" y="10"/>
                        <a:pt x="7" y="24"/>
                        <a:pt x="8" y="43"/>
                      </a:cubicBezTo>
                      <a:cubicBezTo>
                        <a:pt x="12" y="34"/>
                        <a:pt x="24" y="22"/>
                        <a:pt x="34" y="17"/>
                      </a:cubicBezTo>
                      <a:cubicBezTo>
                        <a:pt x="17" y="29"/>
                        <a:pt x="5" y="47"/>
                        <a:pt x="0" y="5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11" name="Freeform 63"/>
                <p:cNvSpPr>
                  <a:spLocks/>
                </p:cNvSpPr>
                <p:nvPr/>
              </p:nvSpPr>
              <p:spPr bwMode="auto">
                <a:xfrm flipV="1">
                  <a:off x="3574379" y="-152400"/>
                  <a:ext cx="2007271" cy="1819352"/>
                </a:xfrm>
                <a:custGeom>
                  <a:avLst/>
                  <a:gdLst>
                    <a:gd name="T0" fmla="*/ 0 w 63"/>
                    <a:gd name="T1" fmla="*/ 2147483646 h 57"/>
                    <a:gd name="T2" fmla="*/ 2147483646 w 63"/>
                    <a:gd name="T3" fmla="*/ 2147483646 h 57"/>
                    <a:gd name="T4" fmla="*/ 2147483646 w 63"/>
                    <a:gd name="T5" fmla="*/ 2147483646 h 57"/>
                    <a:gd name="T6" fmla="*/ 2147483646 w 63"/>
                    <a:gd name="T7" fmla="*/ 2147483646 h 57"/>
                    <a:gd name="T8" fmla="*/ 2147483646 w 63"/>
                    <a:gd name="T9" fmla="*/ 0 h 57"/>
                    <a:gd name="T10" fmla="*/ 2147483646 w 63"/>
                    <a:gd name="T11" fmla="*/ 2147483646 h 57"/>
                    <a:gd name="T12" fmla="*/ 2147483646 w 63"/>
                    <a:gd name="T13" fmla="*/ 2147483646 h 57"/>
                    <a:gd name="T14" fmla="*/ 0 w 63"/>
                    <a:gd name="T15" fmla="*/ 2147483646 h 5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63" h="57">
                      <a:moveTo>
                        <a:pt x="0" y="55"/>
                      </a:moveTo>
                      <a:cubicBezTo>
                        <a:pt x="0" y="55"/>
                        <a:pt x="0" y="57"/>
                        <a:pt x="4" y="57"/>
                      </a:cubicBezTo>
                      <a:cubicBezTo>
                        <a:pt x="3" y="54"/>
                        <a:pt x="11" y="45"/>
                        <a:pt x="11" y="45"/>
                      </a:cubicBezTo>
                      <a:cubicBezTo>
                        <a:pt x="11" y="45"/>
                        <a:pt x="25" y="54"/>
                        <a:pt x="40" y="39"/>
                      </a:cubicBezTo>
                      <a:cubicBezTo>
                        <a:pt x="54" y="23"/>
                        <a:pt x="44" y="11"/>
                        <a:pt x="63" y="0"/>
                      </a:cubicBezTo>
                      <a:cubicBezTo>
                        <a:pt x="17" y="10"/>
                        <a:pt x="7" y="24"/>
                        <a:pt x="8" y="43"/>
                      </a:cubicBezTo>
                      <a:cubicBezTo>
                        <a:pt x="12" y="34"/>
                        <a:pt x="24" y="22"/>
                        <a:pt x="34" y="17"/>
                      </a:cubicBezTo>
                      <a:cubicBezTo>
                        <a:pt x="17" y="29"/>
                        <a:pt x="5" y="47"/>
                        <a:pt x="0" y="5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12" name="Freeform 63"/>
                <p:cNvSpPr>
                  <a:spLocks/>
                </p:cNvSpPr>
                <p:nvPr/>
              </p:nvSpPr>
              <p:spPr bwMode="auto">
                <a:xfrm flipH="1" flipV="1">
                  <a:off x="2038349" y="0"/>
                  <a:ext cx="1422734" cy="1482688"/>
                </a:xfrm>
                <a:custGeom>
                  <a:avLst/>
                  <a:gdLst>
                    <a:gd name="T0" fmla="*/ 0 w 63"/>
                    <a:gd name="T1" fmla="*/ 2147483646 h 57"/>
                    <a:gd name="T2" fmla="*/ 2147483646 w 63"/>
                    <a:gd name="T3" fmla="*/ 2147483646 h 57"/>
                    <a:gd name="T4" fmla="*/ 2147483646 w 63"/>
                    <a:gd name="T5" fmla="*/ 2147483646 h 57"/>
                    <a:gd name="T6" fmla="*/ 2147483646 w 63"/>
                    <a:gd name="T7" fmla="*/ 2147483646 h 57"/>
                    <a:gd name="T8" fmla="*/ 2147483646 w 63"/>
                    <a:gd name="T9" fmla="*/ 0 h 57"/>
                    <a:gd name="T10" fmla="*/ 2147483646 w 63"/>
                    <a:gd name="T11" fmla="*/ 2147483646 h 57"/>
                    <a:gd name="T12" fmla="*/ 2147483646 w 63"/>
                    <a:gd name="T13" fmla="*/ 2147483646 h 57"/>
                    <a:gd name="T14" fmla="*/ 0 w 63"/>
                    <a:gd name="T15" fmla="*/ 2147483646 h 5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63" h="57">
                      <a:moveTo>
                        <a:pt x="0" y="55"/>
                      </a:moveTo>
                      <a:cubicBezTo>
                        <a:pt x="0" y="55"/>
                        <a:pt x="0" y="57"/>
                        <a:pt x="4" y="57"/>
                      </a:cubicBezTo>
                      <a:cubicBezTo>
                        <a:pt x="3" y="54"/>
                        <a:pt x="11" y="45"/>
                        <a:pt x="11" y="45"/>
                      </a:cubicBezTo>
                      <a:cubicBezTo>
                        <a:pt x="11" y="45"/>
                        <a:pt x="25" y="54"/>
                        <a:pt x="40" y="39"/>
                      </a:cubicBezTo>
                      <a:cubicBezTo>
                        <a:pt x="54" y="23"/>
                        <a:pt x="44" y="11"/>
                        <a:pt x="63" y="0"/>
                      </a:cubicBezTo>
                      <a:cubicBezTo>
                        <a:pt x="17" y="10"/>
                        <a:pt x="7" y="24"/>
                        <a:pt x="8" y="43"/>
                      </a:cubicBezTo>
                      <a:cubicBezTo>
                        <a:pt x="12" y="34"/>
                        <a:pt x="24" y="22"/>
                        <a:pt x="34" y="17"/>
                      </a:cubicBezTo>
                      <a:cubicBezTo>
                        <a:pt x="17" y="29"/>
                        <a:pt x="5" y="47"/>
                        <a:pt x="0" y="5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4057650" y="2921000"/>
            <a:ext cx="4076700" cy="1016000"/>
            <a:chOff x="4057650" y="2921169"/>
            <a:chExt cx="4076700" cy="1015663"/>
          </a:xfrm>
        </p:grpSpPr>
        <p:sp>
          <p:nvSpPr>
            <p:cNvPr id="4104" name="文本框 353"/>
            <p:cNvSpPr txBox="1">
              <a:spLocks noChangeArrowheads="1"/>
            </p:cNvSpPr>
            <p:nvPr/>
          </p:nvSpPr>
          <p:spPr bwMode="auto">
            <a:xfrm>
              <a:off x="4057650" y="2921169"/>
              <a:ext cx="4076700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6000"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谢谢观赏</a:t>
              </a:r>
            </a:p>
          </p:txBody>
        </p:sp>
        <p:sp>
          <p:nvSpPr>
            <p:cNvPr id="353" name="任意多边形 352"/>
            <p:cNvSpPr/>
            <p:nvPr/>
          </p:nvSpPr>
          <p:spPr>
            <a:xfrm>
              <a:off x="4610100" y="3143345"/>
              <a:ext cx="1992313" cy="636377"/>
            </a:xfrm>
            <a:custGeom>
              <a:avLst/>
              <a:gdLst/>
              <a:ahLst/>
              <a:cxnLst/>
              <a:rect l="l" t="t" r="r" b="b"/>
              <a:pathLst>
                <a:path w="1993184" h="636612">
                  <a:moveTo>
                    <a:pt x="1852355" y="556657"/>
                  </a:moveTo>
                  <a:lnTo>
                    <a:pt x="1832233" y="635500"/>
                  </a:lnTo>
                  <a:lnTo>
                    <a:pt x="1829470" y="636240"/>
                  </a:lnTo>
                  <a:lnTo>
                    <a:pt x="1829470" y="568523"/>
                  </a:lnTo>
                  <a:close/>
                  <a:moveTo>
                    <a:pt x="1033983" y="463971"/>
                  </a:moveTo>
                  <a:lnTo>
                    <a:pt x="1103188" y="463971"/>
                  </a:lnTo>
                  <a:cubicBezTo>
                    <a:pt x="1100212" y="516557"/>
                    <a:pt x="1086445" y="558725"/>
                    <a:pt x="1061889" y="590475"/>
                  </a:cubicBezTo>
                  <a:cubicBezTo>
                    <a:pt x="1050975" y="604614"/>
                    <a:pt x="1039440" y="614784"/>
                    <a:pt x="1027286" y="620985"/>
                  </a:cubicBezTo>
                  <a:cubicBezTo>
                    <a:pt x="1018356" y="625698"/>
                    <a:pt x="1004714" y="630163"/>
                    <a:pt x="986358" y="634380"/>
                  </a:cubicBezTo>
                  <a:lnTo>
                    <a:pt x="986358" y="565547"/>
                  </a:lnTo>
                  <a:cubicBezTo>
                    <a:pt x="1001737" y="560338"/>
                    <a:pt x="1013147" y="549548"/>
                    <a:pt x="1020589" y="533177"/>
                  </a:cubicBezTo>
                  <a:cubicBezTo>
                    <a:pt x="1027038" y="518542"/>
                    <a:pt x="1031503" y="495473"/>
                    <a:pt x="1033983" y="463971"/>
                  </a:cubicBezTo>
                  <a:close/>
                  <a:moveTo>
                    <a:pt x="271983" y="463971"/>
                  </a:moveTo>
                  <a:lnTo>
                    <a:pt x="341188" y="463971"/>
                  </a:lnTo>
                  <a:cubicBezTo>
                    <a:pt x="338212" y="516557"/>
                    <a:pt x="324445" y="558725"/>
                    <a:pt x="299889" y="590475"/>
                  </a:cubicBezTo>
                  <a:cubicBezTo>
                    <a:pt x="288975" y="604614"/>
                    <a:pt x="277440" y="614784"/>
                    <a:pt x="265286" y="620985"/>
                  </a:cubicBezTo>
                  <a:cubicBezTo>
                    <a:pt x="256356" y="625698"/>
                    <a:pt x="242714" y="630163"/>
                    <a:pt x="224358" y="634380"/>
                  </a:cubicBezTo>
                  <a:lnTo>
                    <a:pt x="224358" y="565547"/>
                  </a:lnTo>
                  <a:cubicBezTo>
                    <a:pt x="239737" y="560338"/>
                    <a:pt x="251147" y="549548"/>
                    <a:pt x="258589" y="533177"/>
                  </a:cubicBezTo>
                  <a:cubicBezTo>
                    <a:pt x="265038" y="518542"/>
                    <a:pt x="269503" y="495473"/>
                    <a:pt x="271983" y="463971"/>
                  </a:cubicBezTo>
                  <a:close/>
                  <a:moveTo>
                    <a:pt x="1058912" y="335235"/>
                  </a:moveTo>
                  <a:lnTo>
                    <a:pt x="1058912" y="382116"/>
                  </a:lnTo>
                  <a:lnTo>
                    <a:pt x="1139279" y="382116"/>
                  </a:lnTo>
                  <a:lnTo>
                    <a:pt x="1139279" y="335235"/>
                  </a:lnTo>
                  <a:close/>
                  <a:moveTo>
                    <a:pt x="296912" y="335235"/>
                  </a:moveTo>
                  <a:lnTo>
                    <a:pt x="296912" y="382116"/>
                  </a:lnTo>
                  <a:lnTo>
                    <a:pt x="377279" y="382116"/>
                  </a:lnTo>
                  <a:lnTo>
                    <a:pt x="377279" y="335235"/>
                  </a:lnTo>
                  <a:close/>
                  <a:moveTo>
                    <a:pt x="1058912" y="219521"/>
                  </a:moveTo>
                  <a:lnTo>
                    <a:pt x="1058912" y="268635"/>
                  </a:lnTo>
                  <a:lnTo>
                    <a:pt x="1139279" y="268635"/>
                  </a:lnTo>
                  <a:lnTo>
                    <a:pt x="1139279" y="219521"/>
                  </a:lnTo>
                  <a:close/>
                  <a:moveTo>
                    <a:pt x="296912" y="219521"/>
                  </a:moveTo>
                  <a:lnTo>
                    <a:pt x="296912" y="268635"/>
                  </a:lnTo>
                  <a:lnTo>
                    <a:pt x="377279" y="268635"/>
                  </a:lnTo>
                  <a:lnTo>
                    <a:pt x="377279" y="219521"/>
                  </a:lnTo>
                  <a:close/>
                  <a:moveTo>
                    <a:pt x="762000" y="171896"/>
                  </a:moveTo>
                  <a:lnTo>
                    <a:pt x="815206" y="171896"/>
                  </a:lnTo>
                  <a:cubicBezTo>
                    <a:pt x="844972" y="171896"/>
                    <a:pt x="864815" y="175245"/>
                    <a:pt x="874737" y="181942"/>
                  </a:cubicBezTo>
                  <a:cubicBezTo>
                    <a:pt x="884411" y="188639"/>
                    <a:pt x="891480" y="195833"/>
                    <a:pt x="895945" y="203522"/>
                  </a:cubicBezTo>
                  <a:cubicBezTo>
                    <a:pt x="901650" y="213444"/>
                    <a:pt x="904503" y="227831"/>
                    <a:pt x="904503" y="246682"/>
                  </a:cubicBezTo>
                  <a:lnTo>
                    <a:pt x="904503" y="533549"/>
                  </a:lnTo>
                  <a:cubicBezTo>
                    <a:pt x="904503" y="547687"/>
                    <a:pt x="906115" y="556493"/>
                    <a:pt x="909340" y="559966"/>
                  </a:cubicBezTo>
                  <a:cubicBezTo>
                    <a:pt x="913061" y="563686"/>
                    <a:pt x="921246" y="565547"/>
                    <a:pt x="933896" y="565547"/>
                  </a:cubicBezTo>
                  <a:lnTo>
                    <a:pt x="968871" y="565547"/>
                  </a:lnTo>
                  <a:lnTo>
                    <a:pt x="968871" y="634380"/>
                  </a:lnTo>
                  <a:lnTo>
                    <a:pt x="914921" y="634380"/>
                  </a:lnTo>
                  <a:cubicBezTo>
                    <a:pt x="890116" y="634380"/>
                    <a:pt x="873373" y="631155"/>
                    <a:pt x="864691" y="624706"/>
                  </a:cubicBezTo>
                  <a:cubicBezTo>
                    <a:pt x="854025" y="616520"/>
                    <a:pt x="846460" y="608211"/>
                    <a:pt x="841995" y="599777"/>
                  </a:cubicBezTo>
                  <a:cubicBezTo>
                    <a:pt x="837778" y="591343"/>
                    <a:pt x="835670" y="579933"/>
                    <a:pt x="835670" y="565547"/>
                  </a:cubicBezTo>
                  <a:lnTo>
                    <a:pt x="835670" y="274960"/>
                  </a:lnTo>
                  <a:cubicBezTo>
                    <a:pt x="835670" y="260325"/>
                    <a:pt x="833810" y="251271"/>
                    <a:pt x="830089" y="247799"/>
                  </a:cubicBezTo>
                  <a:cubicBezTo>
                    <a:pt x="825624" y="243086"/>
                    <a:pt x="817562" y="240729"/>
                    <a:pt x="805904" y="240729"/>
                  </a:cubicBezTo>
                  <a:lnTo>
                    <a:pt x="762000" y="240729"/>
                  </a:lnTo>
                  <a:close/>
                  <a:moveTo>
                    <a:pt x="0" y="171896"/>
                  </a:moveTo>
                  <a:lnTo>
                    <a:pt x="53206" y="171896"/>
                  </a:lnTo>
                  <a:cubicBezTo>
                    <a:pt x="82972" y="171896"/>
                    <a:pt x="102815" y="175245"/>
                    <a:pt x="112737" y="181942"/>
                  </a:cubicBezTo>
                  <a:cubicBezTo>
                    <a:pt x="122411" y="188639"/>
                    <a:pt x="129480" y="195833"/>
                    <a:pt x="133945" y="203522"/>
                  </a:cubicBezTo>
                  <a:cubicBezTo>
                    <a:pt x="139650" y="213444"/>
                    <a:pt x="142503" y="227831"/>
                    <a:pt x="142503" y="246682"/>
                  </a:cubicBezTo>
                  <a:lnTo>
                    <a:pt x="142503" y="533549"/>
                  </a:lnTo>
                  <a:cubicBezTo>
                    <a:pt x="142503" y="547687"/>
                    <a:pt x="144115" y="556493"/>
                    <a:pt x="147340" y="559966"/>
                  </a:cubicBezTo>
                  <a:cubicBezTo>
                    <a:pt x="151061" y="563686"/>
                    <a:pt x="159246" y="565547"/>
                    <a:pt x="171896" y="565547"/>
                  </a:cubicBezTo>
                  <a:lnTo>
                    <a:pt x="206871" y="565547"/>
                  </a:lnTo>
                  <a:lnTo>
                    <a:pt x="206871" y="634380"/>
                  </a:lnTo>
                  <a:lnTo>
                    <a:pt x="152921" y="634380"/>
                  </a:lnTo>
                  <a:cubicBezTo>
                    <a:pt x="128116" y="634380"/>
                    <a:pt x="111373" y="631155"/>
                    <a:pt x="102691" y="624706"/>
                  </a:cubicBezTo>
                  <a:cubicBezTo>
                    <a:pt x="92025" y="616520"/>
                    <a:pt x="84460" y="608211"/>
                    <a:pt x="79995" y="599777"/>
                  </a:cubicBezTo>
                  <a:cubicBezTo>
                    <a:pt x="75778" y="591343"/>
                    <a:pt x="73670" y="579933"/>
                    <a:pt x="73670" y="565547"/>
                  </a:cubicBezTo>
                  <a:lnTo>
                    <a:pt x="73670" y="274960"/>
                  </a:lnTo>
                  <a:cubicBezTo>
                    <a:pt x="73670" y="260325"/>
                    <a:pt x="71810" y="251271"/>
                    <a:pt x="68089" y="247799"/>
                  </a:cubicBezTo>
                  <a:cubicBezTo>
                    <a:pt x="63624" y="243086"/>
                    <a:pt x="55562" y="240729"/>
                    <a:pt x="43904" y="240729"/>
                  </a:cubicBezTo>
                  <a:lnTo>
                    <a:pt x="0" y="240729"/>
                  </a:lnTo>
                  <a:close/>
                  <a:moveTo>
                    <a:pt x="1081608" y="102691"/>
                  </a:moveTo>
                  <a:cubicBezTo>
                    <a:pt x="1071686" y="102691"/>
                    <a:pt x="1065237" y="104303"/>
                    <a:pt x="1062261" y="107528"/>
                  </a:cubicBezTo>
                  <a:cubicBezTo>
                    <a:pt x="1060028" y="110257"/>
                    <a:pt x="1058912" y="115342"/>
                    <a:pt x="1058912" y="122783"/>
                  </a:cubicBezTo>
                  <a:lnTo>
                    <a:pt x="1058912" y="152921"/>
                  </a:lnTo>
                  <a:lnTo>
                    <a:pt x="1139279" y="152921"/>
                  </a:lnTo>
                  <a:lnTo>
                    <a:pt x="1139279" y="122783"/>
                  </a:lnTo>
                  <a:cubicBezTo>
                    <a:pt x="1139279" y="109388"/>
                    <a:pt x="1132334" y="102691"/>
                    <a:pt x="1118443" y="102691"/>
                  </a:cubicBezTo>
                  <a:close/>
                  <a:moveTo>
                    <a:pt x="319608" y="102691"/>
                  </a:moveTo>
                  <a:cubicBezTo>
                    <a:pt x="309686" y="102691"/>
                    <a:pt x="303237" y="104303"/>
                    <a:pt x="300261" y="107528"/>
                  </a:cubicBezTo>
                  <a:cubicBezTo>
                    <a:pt x="298028" y="110257"/>
                    <a:pt x="296912" y="115342"/>
                    <a:pt x="296912" y="122783"/>
                  </a:cubicBezTo>
                  <a:lnTo>
                    <a:pt x="296912" y="152921"/>
                  </a:lnTo>
                  <a:lnTo>
                    <a:pt x="377279" y="152921"/>
                  </a:lnTo>
                  <a:lnTo>
                    <a:pt x="377279" y="122783"/>
                  </a:lnTo>
                  <a:cubicBezTo>
                    <a:pt x="377279" y="109388"/>
                    <a:pt x="370334" y="102691"/>
                    <a:pt x="356443" y="102691"/>
                  </a:cubicBezTo>
                  <a:close/>
                  <a:moveTo>
                    <a:pt x="1535162" y="22324"/>
                  </a:moveTo>
                  <a:lnTo>
                    <a:pt x="1698501" y="22324"/>
                  </a:lnTo>
                  <a:cubicBezTo>
                    <a:pt x="1741661" y="22324"/>
                    <a:pt x="1770435" y="29021"/>
                    <a:pt x="1784821" y="42416"/>
                  </a:cubicBezTo>
                  <a:cubicBezTo>
                    <a:pt x="1796231" y="53082"/>
                    <a:pt x="1801936" y="69329"/>
                    <a:pt x="1801936" y="91157"/>
                  </a:cubicBezTo>
                  <a:cubicBezTo>
                    <a:pt x="1801936" y="123651"/>
                    <a:pt x="1794371" y="177229"/>
                    <a:pt x="1779240" y="251891"/>
                  </a:cubicBezTo>
                  <a:cubicBezTo>
                    <a:pt x="1768574" y="305469"/>
                    <a:pt x="1756420" y="349746"/>
                    <a:pt x="1742777" y="384720"/>
                  </a:cubicBezTo>
                  <a:cubicBezTo>
                    <a:pt x="1734840" y="405804"/>
                    <a:pt x="1721445" y="434082"/>
                    <a:pt x="1702594" y="469553"/>
                  </a:cubicBezTo>
                  <a:cubicBezTo>
                    <a:pt x="1732359" y="510976"/>
                    <a:pt x="1766094" y="543098"/>
                    <a:pt x="1803797" y="565919"/>
                  </a:cubicBezTo>
                  <a:lnTo>
                    <a:pt x="1803797" y="636240"/>
                  </a:lnTo>
                  <a:cubicBezTo>
                    <a:pt x="1776760" y="625078"/>
                    <a:pt x="1748854" y="608211"/>
                    <a:pt x="1720081" y="585638"/>
                  </a:cubicBezTo>
                  <a:cubicBezTo>
                    <a:pt x="1704454" y="573484"/>
                    <a:pt x="1685354" y="553640"/>
                    <a:pt x="1662782" y="526107"/>
                  </a:cubicBezTo>
                  <a:cubicBezTo>
                    <a:pt x="1635497" y="555625"/>
                    <a:pt x="1611064" y="578321"/>
                    <a:pt x="1589484" y="594196"/>
                  </a:cubicBezTo>
                  <a:cubicBezTo>
                    <a:pt x="1571625" y="607094"/>
                    <a:pt x="1546944" y="621233"/>
                    <a:pt x="1515442" y="636612"/>
                  </a:cubicBezTo>
                  <a:lnTo>
                    <a:pt x="1515442" y="565919"/>
                  </a:lnTo>
                  <a:cubicBezTo>
                    <a:pt x="1544712" y="545579"/>
                    <a:pt x="1566292" y="528836"/>
                    <a:pt x="1580183" y="515689"/>
                  </a:cubicBezTo>
                  <a:cubicBezTo>
                    <a:pt x="1593825" y="502543"/>
                    <a:pt x="1608460" y="484931"/>
                    <a:pt x="1624087" y="462855"/>
                  </a:cubicBezTo>
                  <a:cubicBezTo>
                    <a:pt x="1610444" y="433090"/>
                    <a:pt x="1598538" y="400223"/>
                    <a:pt x="1588368" y="364257"/>
                  </a:cubicBezTo>
                  <a:lnTo>
                    <a:pt x="1583159" y="345281"/>
                  </a:lnTo>
                  <a:cubicBezTo>
                    <a:pt x="1575718" y="309810"/>
                    <a:pt x="1571873" y="291083"/>
                    <a:pt x="1571625" y="289098"/>
                  </a:cubicBezTo>
                  <a:lnTo>
                    <a:pt x="1549301" y="138038"/>
                  </a:lnTo>
                  <a:lnTo>
                    <a:pt x="1618878" y="138038"/>
                  </a:lnTo>
                  <a:lnTo>
                    <a:pt x="1630040" y="247799"/>
                  </a:lnTo>
                  <a:cubicBezTo>
                    <a:pt x="1636985" y="313779"/>
                    <a:pt x="1648768" y="363761"/>
                    <a:pt x="1665387" y="397743"/>
                  </a:cubicBezTo>
                  <a:cubicBezTo>
                    <a:pt x="1684982" y="354583"/>
                    <a:pt x="1699617" y="311547"/>
                    <a:pt x="1709291" y="268635"/>
                  </a:cubicBezTo>
                  <a:cubicBezTo>
                    <a:pt x="1717476" y="232172"/>
                    <a:pt x="1724422" y="191740"/>
                    <a:pt x="1730127" y="147340"/>
                  </a:cubicBezTo>
                  <a:cubicBezTo>
                    <a:pt x="1733351" y="122287"/>
                    <a:pt x="1734964" y="108148"/>
                    <a:pt x="1734964" y="104924"/>
                  </a:cubicBezTo>
                  <a:cubicBezTo>
                    <a:pt x="1734964" y="95746"/>
                    <a:pt x="1729879" y="91157"/>
                    <a:pt x="1719709" y="91157"/>
                  </a:cubicBezTo>
                  <a:lnTo>
                    <a:pt x="1535162" y="91157"/>
                  </a:lnTo>
                  <a:close/>
                  <a:moveTo>
                    <a:pt x="762000" y="8185"/>
                  </a:moveTo>
                  <a:lnTo>
                    <a:pt x="914921" y="8185"/>
                  </a:lnTo>
                  <a:lnTo>
                    <a:pt x="914921" y="77018"/>
                  </a:lnTo>
                  <a:lnTo>
                    <a:pt x="762000" y="77018"/>
                  </a:lnTo>
                  <a:close/>
                  <a:moveTo>
                    <a:pt x="0" y="8185"/>
                  </a:moveTo>
                  <a:lnTo>
                    <a:pt x="152921" y="8185"/>
                  </a:lnTo>
                  <a:lnTo>
                    <a:pt x="152921" y="77018"/>
                  </a:lnTo>
                  <a:lnTo>
                    <a:pt x="0" y="77018"/>
                  </a:lnTo>
                  <a:close/>
                  <a:moveTo>
                    <a:pt x="1903139" y="4837"/>
                  </a:moveTo>
                  <a:lnTo>
                    <a:pt x="1993184" y="4837"/>
                  </a:lnTo>
                  <a:lnTo>
                    <a:pt x="1975332" y="74786"/>
                  </a:lnTo>
                  <a:lnTo>
                    <a:pt x="1935882" y="74786"/>
                  </a:lnTo>
                  <a:lnTo>
                    <a:pt x="1924347" y="74414"/>
                  </a:lnTo>
                  <a:cubicBezTo>
                    <a:pt x="1917650" y="74910"/>
                    <a:pt x="1912813" y="79251"/>
                    <a:pt x="1909837" y="87436"/>
                  </a:cubicBezTo>
                  <a:cubicBezTo>
                    <a:pt x="1909093" y="89173"/>
                    <a:pt x="1908720" y="97234"/>
                    <a:pt x="1908720" y="111621"/>
                  </a:cubicBezTo>
                  <a:lnTo>
                    <a:pt x="1908720" y="335795"/>
                  </a:lnTo>
                  <a:lnTo>
                    <a:pt x="1879427" y="450577"/>
                  </a:lnTo>
                  <a:lnTo>
                    <a:pt x="1841004" y="450577"/>
                  </a:lnTo>
                  <a:lnTo>
                    <a:pt x="1841004" y="78507"/>
                  </a:lnTo>
                  <a:cubicBezTo>
                    <a:pt x="1841004" y="53702"/>
                    <a:pt x="1847081" y="35346"/>
                    <a:pt x="1859235" y="23440"/>
                  </a:cubicBezTo>
                  <a:cubicBezTo>
                    <a:pt x="1871886" y="11038"/>
                    <a:pt x="1886520" y="4837"/>
                    <a:pt x="1903139" y="4837"/>
                  </a:cubicBezTo>
                  <a:close/>
                  <a:moveTo>
                    <a:pt x="1352848" y="2604"/>
                  </a:moveTo>
                  <a:lnTo>
                    <a:pt x="1421681" y="2604"/>
                  </a:lnTo>
                  <a:lnTo>
                    <a:pt x="1421681" y="46881"/>
                  </a:lnTo>
                  <a:lnTo>
                    <a:pt x="1445121" y="46881"/>
                  </a:lnTo>
                  <a:lnTo>
                    <a:pt x="1445121" y="115714"/>
                  </a:lnTo>
                  <a:lnTo>
                    <a:pt x="1421681" y="115714"/>
                  </a:lnTo>
                  <a:lnTo>
                    <a:pt x="1421681" y="528712"/>
                  </a:lnTo>
                  <a:cubicBezTo>
                    <a:pt x="1421681" y="569391"/>
                    <a:pt x="1408534" y="598909"/>
                    <a:pt x="1382241" y="617264"/>
                  </a:cubicBezTo>
                  <a:cubicBezTo>
                    <a:pt x="1365870" y="628675"/>
                    <a:pt x="1340941" y="634380"/>
                    <a:pt x="1307455" y="634380"/>
                  </a:cubicBezTo>
                  <a:lnTo>
                    <a:pt x="1281782" y="634380"/>
                  </a:lnTo>
                  <a:lnTo>
                    <a:pt x="1281782" y="565547"/>
                  </a:lnTo>
                  <a:lnTo>
                    <a:pt x="1311920" y="565547"/>
                  </a:lnTo>
                  <a:cubicBezTo>
                    <a:pt x="1323826" y="565547"/>
                    <a:pt x="1333500" y="562074"/>
                    <a:pt x="1340941" y="555129"/>
                  </a:cubicBezTo>
                  <a:cubicBezTo>
                    <a:pt x="1348879" y="547687"/>
                    <a:pt x="1352848" y="537517"/>
                    <a:pt x="1352848" y="524619"/>
                  </a:cubicBezTo>
                  <a:lnTo>
                    <a:pt x="1352848" y="335235"/>
                  </a:lnTo>
                  <a:lnTo>
                    <a:pt x="1256109" y="335235"/>
                  </a:lnTo>
                  <a:lnTo>
                    <a:pt x="1256109" y="266402"/>
                  </a:lnTo>
                  <a:lnTo>
                    <a:pt x="1352848" y="266402"/>
                  </a:lnTo>
                  <a:lnTo>
                    <a:pt x="1352848" y="115714"/>
                  </a:lnTo>
                  <a:lnTo>
                    <a:pt x="1234157" y="115714"/>
                  </a:lnTo>
                  <a:lnTo>
                    <a:pt x="1234157" y="46881"/>
                  </a:lnTo>
                  <a:lnTo>
                    <a:pt x="1352848" y="46881"/>
                  </a:lnTo>
                  <a:close/>
                  <a:moveTo>
                    <a:pt x="590848" y="2604"/>
                  </a:moveTo>
                  <a:lnTo>
                    <a:pt x="659681" y="2604"/>
                  </a:lnTo>
                  <a:lnTo>
                    <a:pt x="659681" y="46881"/>
                  </a:lnTo>
                  <a:lnTo>
                    <a:pt x="683121" y="46881"/>
                  </a:lnTo>
                  <a:lnTo>
                    <a:pt x="683121" y="115714"/>
                  </a:lnTo>
                  <a:lnTo>
                    <a:pt x="659681" y="115714"/>
                  </a:lnTo>
                  <a:lnTo>
                    <a:pt x="659681" y="528712"/>
                  </a:lnTo>
                  <a:cubicBezTo>
                    <a:pt x="659681" y="569391"/>
                    <a:pt x="646534" y="598909"/>
                    <a:pt x="620241" y="617264"/>
                  </a:cubicBezTo>
                  <a:cubicBezTo>
                    <a:pt x="603870" y="628675"/>
                    <a:pt x="578941" y="634380"/>
                    <a:pt x="545455" y="634380"/>
                  </a:cubicBezTo>
                  <a:lnTo>
                    <a:pt x="519782" y="634380"/>
                  </a:lnTo>
                  <a:lnTo>
                    <a:pt x="519782" y="565547"/>
                  </a:lnTo>
                  <a:lnTo>
                    <a:pt x="549920" y="565547"/>
                  </a:lnTo>
                  <a:cubicBezTo>
                    <a:pt x="561826" y="565547"/>
                    <a:pt x="571500" y="562074"/>
                    <a:pt x="578941" y="555129"/>
                  </a:cubicBezTo>
                  <a:cubicBezTo>
                    <a:pt x="586879" y="547687"/>
                    <a:pt x="590848" y="537517"/>
                    <a:pt x="590848" y="524619"/>
                  </a:cubicBezTo>
                  <a:lnTo>
                    <a:pt x="590848" y="335235"/>
                  </a:lnTo>
                  <a:lnTo>
                    <a:pt x="494109" y="335235"/>
                  </a:lnTo>
                  <a:lnTo>
                    <a:pt x="494109" y="266402"/>
                  </a:lnTo>
                  <a:lnTo>
                    <a:pt x="590848" y="266402"/>
                  </a:lnTo>
                  <a:lnTo>
                    <a:pt x="590848" y="115714"/>
                  </a:lnTo>
                  <a:lnTo>
                    <a:pt x="472157" y="115714"/>
                  </a:lnTo>
                  <a:lnTo>
                    <a:pt x="472157" y="46881"/>
                  </a:lnTo>
                  <a:lnTo>
                    <a:pt x="590848" y="46881"/>
                  </a:lnTo>
                  <a:close/>
                  <a:moveTo>
                    <a:pt x="1037332" y="0"/>
                  </a:moveTo>
                  <a:lnTo>
                    <a:pt x="1106537" y="0"/>
                  </a:lnTo>
                  <a:lnTo>
                    <a:pt x="1106537" y="32742"/>
                  </a:lnTo>
                  <a:lnTo>
                    <a:pt x="1141884" y="32742"/>
                  </a:lnTo>
                  <a:cubicBezTo>
                    <a:pt x="1162720" y="32742"/>
                    <a:pt x="1179215" y="39687"/>
                    <a:pt x="1191369" y="53578"/>
                  </a:cubicBezTo>
                  <a:cubicBezTo>
                    <a:pt x="1202531" y="66228"/>
                    <a:pt x="1208112" y="81607"/>
                    <a:pt x="1208112" y="99715"/>
                  </a:cubicBezTo>
                  <a:lnTo>
                    <a:pt x="1208112" y="382116"/>
                  </a:lnTo>
                  <a:lnTo>
                    <a:pt x="1236018" y="382116"/>
                  </a:lnTo>
                  <a:lnTo>
                    <a:pt x="1236018" y="448717"/>
                  </a:lnTo>
                  <a:lnTo>
                    <a:pt x="1208112" y="448717"/>
                  </a:lnTo>
                  <a:lnTo>
                    <a:pt x="1208112" y="553640"/>
                  </a:lnTo>
                  <a:cubicBezTo>
                    <a:pt x="1208112" y="582166"/>
                    <a:pt x="1201663" y="603002"/>
                    <a:pt x="1188765" y="616148"/>
                  </a:cubicBezTo>
                  <a:cubicBezTo>
                    <a:pt x="1181571" y="623590"/>
                    <a:pt x="1174502" y="628427"/>
                    <a:pt x="1167557" y="630659"/>
                  </a:cubicBezTo>
                  <a:cubicBezTo>
                    <a:pt x="1158875" y="633139"/>
                    <a:pt x="1146224" y="634380"/>
                    <a:pt x="1129605" y="634380"/>
                  </a:cubicBezTo>
                  <a:lnTo>
                    <a:pt x="1093887" y="634380"/>
                  </a:lnTo>
                  <a:lnTo>
                    <a:pt x="1093887" y="565547"/>
                  </a:lnTo>
                  <a:lnTo>
                    <a:pt x="1105049" y="565547"/>
                  </a:lnTo>
                  <a:cubicBezTo>
                    <a:pt x="1116459" y="565547"/>
                    <a:pt x="1124769" y="563810"/>
                    <a:pt x="1129978" y="560338"/>
                  </a:cubicBezTo>
                  <a:cubicBezTo>
                    <a:pt x="1136179" y="556121"/>
                    <a:pt x="1139279" y="548431"/>
                    <a:pt x="1139279" y="537269"/>
                  </a:cubicBezTo>
                  <a:lnTo>
                    <a:pt x="1139279" y="448717"/>
                  </a:lnTo>
                  <a:lnTo>
                    <a:pt x="973336" y="448717"/>
                  </a:lnTo>
                  <a:lnTo>
                    <a:pt x="973336" y="382116"/>
                  </a:lnTo>
                  <a:lnTo>
                    <a:pt x="989707" y="382116"/>
                  </a:lnTo>
                  <a:lnTo>
                    <a:pt x="989707" y="115714"/>
                  </a:lnTo>
                  <a:cubicBezTo>
                    <a:pt x="989707" y="98846"/>
                    <a:pt x="990823" y="86134"/>
                    <a:pt x="993056" y="77576"/>
                  </a:cubicBezTo>
                  <a:cubicBezTo>
                    <a:pt x="995288" y="69019"/>
                    <a:pt x="999629" y="61143"/>
                    <a:pt x="1006078" y="53950"/>
                  </a:cubicBezTo>
                  <a:cubicBezTo>
                    <a:pt x="1012775" y="46261"/>
                    <a:pt x="1023193" y="39935"/>
                    <a:pt x="1037332" y="34974"/>
                  </a:cubicBezTo>
                  <a:close/>
                  <a:moveTo>
                    <a:pt x="275332" y="0"/>
                  </a:moveTo>
                  <a:lnTo>
                    <a:pt x="344537" y="0"/>
                  </a:lnTo>
                  <a:lnTo>
                    <a:pt x="344537" y="32742"/>
                  </a:lnTo>
                  <a:lnTo>
                    <a:pt x="379884" y="32742"/>
                  </a:lnTo>
                  <a:cubicBezTo>
                    <a:pt x="400720" y="32742"/>
                    <a:pt x="417215" y="39687"/>
                    <a:pt x="429369" y="53578"/>
                  </a:cubicBezTo>
                  <a:cubicBezTo>
                    <a:pt x="440531" y="66228"/>
                    <a:pt x="446112" y="81607"/>
                    <a:pt x="446112" y="99715"/>
                  </a:cubicBezTo>
                  <a:lnTo>
                    <a:pt x="446112" y="382116"/>
                  </a:lnTo>
                  <a:lnTo>
                    <a:pt x="474018" y="382116"/>
                  </a:lnTo>
                  <a:lnTo>
                    <a:pt x="474018" y="448717"/>
                  </a:lnTo>
                  <a:lnTo>
                    <a:pt x="446112" y="448717"/>
                  </a:lnTo>
                  <a:lnTo>
                    <a:pt x="446112" y="553640"/>
                  </a:lnTo>
                  <a:cubicBezTo>
                    <a:pt x="446112" y="582166"/>
                    <a:pt x="439663" y="603002"/>
                    <a:pt x="426765" y="616148"/>
                  </a:cubicBezTo>
                  <a:cubicBezTo>
                    <a:pt x="419571" y="623590"/>
                    <a:pt x="412502" y="628427"/>
                    <a:pt x="405557" y="630659"/>
                  </a:cubicBezTo>
                  <a:cubicBezTo>
                    <a:pt x="396875" y="633139"/>
                    <a:pt x="384225" y="634380"/>
                    <a:pt x="367605" y="634380"/>
                  </a:cubicBezTo>
                  <a:lnTo>
                    <a:pt x="331887" y="634380"/>
                  </a:lnTo>
                  <a:lnTo>
                    <a:pt x="331887" y="565547"/>
                  </a:lnTo>
                  <a:lnTo>
                    <a:pt x="343049" y="565547"/>
                  </a:lnTo>
                  <a:cubicBezTo>
                    <a:pt x="354459" y="565547"/>
                    <a:pt x="362769" y="563810"/>
                    <a:pt x="367978" y="560338"/>
                  </a:cubicBezTo>
                  <a:cubicBezTo>
                    <a:pt x="374179" y="556121"/>
                    <a:pt x="377279" y="548431"/>
                    <a:pt x="377279" y="537269"/>
                  </a:cubicBezTo>
                  <a:lnTo>
                    <a:pt x="377279" y="448717"/>
                  </a:lnTo>
                  <a:lnTo>
                    <a:pt x="211336" y="448717"/>
                  </a:lnTo>
                  <a:lnTo>
                    <a:pt x="211336" y="382116"/>
                  </a:lnTo>
                  <a:lnTo>
                    <a:pt x="227707" y="382116"/>
                  </a:lnTo>
                  <a:lnTo>
                    <a:pt x="227707" y="115714"/>
                  </a:lnTo>
                  <a:cubicBezTo>
                    <a:pt x="227707" y="98846"/>
                    <a:pt x="228823" y="86134"/>
                    <a:pt x="231056" y="77576"/>
                  </a:cubicBezTo>
                  <a:cubicBezTo>
                    <a:pt x="233288" y="69019"/>
                    <a:pt x="237629" y="61143"/>
                    <a:pt x="244078" y="53950"/>
                  </a:cubicBezTo>
                  <a:cubicBezTo>
                    <a:pt x="250775" y="46261"/>
                    <a:pt x="261193" y="39935"/>
                    <a:pt x="275332" y="3497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347" name="组合 346"/>
          <p:cNvGrpSpPr/>
          <p:nvPr/>
        </p:nvGrpSpPr>
        <p:grpSpPr>
          <a:xfrm>
            <a:off x="7615379" y="2849367"/>
            <a:ext cx="408899" cy="579633"/>
            <a:chOff x="9148343" y="3433404"/>
            <a:chExt cx="408899" cy="579633"/>
          </a:xfrm>
        </p:grpSpPr>
        <p:sp>
          <p:nvSpPr>
            <p:cNvPr id="348" name="等腰三角形 347"/>
            <p:cNvSpPr/>
            <p:nvPr/>
          </p:nvSpPr>
          <p:spPr>
            <a:xfrm rot="13818642">
              <a:off x="9221494" y="3361417"/>
              <a:ext cx="263762" cy="407735"/>
            </a:xfrm>
            <a:prstGeom prst="triangle">
              <a:avLst>
                <a:gd name="adj" fmla="val 4104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9" name="等腰三角形 348"/>
            <p:cNvSpPr/>
            <p:nvPr/>
          </p:nvSpPr>
          <p:spPr>
            <a:xfrm rot="7781358" flipV="1">
              <a:off x="9216453" y="3691253"/>
              <a:ext cx="253674" cy="389894"/>
            </a:xfrm>
            <a:prstGeom prst="triangle">
              <a:avLst>
                <a:gd name="adj" fmla="val 41046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16865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000"/>
    </mc:Choice>
    <mc:Fallback xmlns="">
      <p:transition spd="slow" advTm="1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200"/>
                                        <p:tgtEl>
                                          <p:spTgt spid="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9" presetClass="path" presetSubtype="0" accel="2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2.91667E-6 -0.00116 C 0.01055 -0.09584 0.03477 -0.12871 0.0569 -0.14329 C 0.07917 -0.15811 0.12162 -0.11551 0.13282 -0.08866 C 0.14414 -0.06158 0.13633 0.02129 0.12487 0.02129 C 0.11328 0.02129 0.11289 -0.03426 0.11615 -0.07848 C 0.11901 -0.12061 0.15716 -0.29885 0.19193 -0.32593 " pathEditMode="relative" rAng="0" ptsTypes="AAAAAA">
                                      <p:cBhvr>
                                        <p:cTn id="30" dur="6500" fill="hold"/>
                                        <p:tgtEl>
                                          <p:spTgt spid="7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96" y="-15116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8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4800000">
                                      <p:cBhvr>
                                        <p:cTn id="32" dur="2700" fill="hold"/>
                                        <p:tgtEl>
                                          <p:spTgt spid="7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8" presetClass="emph" presetSubtype="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animRot by="17400000">
                                      <p:cBhvr>
                                        <p:cTn id="34" dur="700" fill="hold"/>
                                        <p:tgtEl>
                                          <p:spTgt spid="7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8" presetClass="emph" presetSubtype="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animRot by="-600000">
                                      <p:cBhvr>
                                        <p:cTn id="36" dur="3100" fill="hold"/>
                                        <p:tgtEl>
                                          <p:spTgt spid="7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9" presetClass="exit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8" dur="1000"/>
                                        <p:tgtEl>
                                          <p:spTgt spid="7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4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1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20000">
              <a:srgbClr val="00B050"/>
            </a:gs>
            <a:gs pos="80000">
              <a:srgbClr val="00B050"/>
            </a:gs>
            <a:gs pos="100000">
              <a:srgbClr val="FFFFFF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>
            <a:grpSpLocks/>
          </p:cNvGrpSpPr>
          <p:nvPr/>
        </p:nvGrpSpPr>
        <p:grpSpPr bwMode="auto">
          <a:xfrm>
            <a:off x="930275" y="6037263"/>
            <a:ext cx="10331450" cy="1989137"/>
            <a:chOff x="867624" y="5421131"/>
            <a:chExt cx="10331358" cy="1988410"/>
          </a:xfrm>
        </p:grpSpPr>
        <p:pic>
          <p:nvPicPr>
            <p:cNvPr id="3079" name="图片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7624" y="5638845"/>
              <a:ext cx="1637299" cy="149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80" name="图片 1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70711" y="5914616"/>
              <a:ext cx="1637299" cy="149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81" name="图片 1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43168" y="5421131"/>
              <a:ext cx="1637299" cy="149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82" name="图片 1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86597" y="5813016"/>
              <a:ext cx="1637299" cy="149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83" name="图片 1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33226" y="5522733"/>
              <a:ext cx="1637299" cy="149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84" name="图片 2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39542" y="5769473"/>
              <a:ext cx="1637299" cy="149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85" name="图片 2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26485" y="5754959"/>
              <a:ext cx="1637299" cy="149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86" name="图片 2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44083" y="5493703"/>
              <a:ext cx="1637299" cy="149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87" name="图片 2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61683" y="5798502"/>
              <a:ext cx="1637299" cy="149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圆角矩形 1"/>
          <p:cNvSpPr/>
          <p:nvPr/>
        </p:nvSpPr>
        <p:spPr>
          <a:xfrm>
            <a:off x="914400" y="381000"/>
            <a:ext cx="2095500" cy="762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800" b="1" dirty="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目录</a:t>
            </a:r>
          </a:p>
        </p:txBody>
      </p:sp>
      <p:grpSp>
        <p:nvGrpSpPr>
          <p:cNvPr id="757" name="蝴蝶"/>
          <p:cNvGrpSpPr>
            <a:grpSpLocks/>
          </p:cNvGrpSpPr>
          <p:nvPr/>
        </p:nvGrpSpPr>
        <p:grpSpPr bwMode="auto">
          <a:xfrm>
            <a:off x="2215029" y="-76200"/>
            <a:ext cx="1936750" cy="1822450"/>
            <a:chOff x="1376636" y="3341648"/>
            <a:chExt cx="641350" cy="641350"/>
          </a:xfrm>
        </p:grpSpPr>
        <p:sp>
          <p:nvSpPr>
            <p:cNvPr id="758" name="矩形 757"/>
            <p:cNvSpPr/>
            <p:nvPr/>
          </p:nvSpPr>
          <p:spPr>
            <a:xfrm>
              <a:off x="1376636" y="3341648"/>
              <a:ext cx="641350" cy="6413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759" name="图片 75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5920" b="84126"/>
            <a:stretch>
              <a:fillRect/>
            </a:stretch>
          </p:blipFill>
          <p:spPr>
            <a:xfrm>
              <a:off x="1414474" y="3419694"/>
              <a:ext cx="565675" cy="485258"/>
            </a:xfrm>
            <a:custGeom>
              <a:avLst/>
              <a:gdLst>
                <a:gd name="connsiteX0" fmla="*/ 0 w 565675"/>
                <a:gd name="connsiteY0" fmla="*/ 0 h 485258"/>
                <a:gd name="connsiteX1" fmla="*/ 565675 w 565675"/>
                <a:gd name="connsiteY1" fmla="*/ 0 h 485258"/>
                <a:gd name="connsiteX2" fmla="*/ 565675 w 565675"/>
                <a:gd name="connsiteY2" fmla="*/ 485258 h 485258"/>
                <a:gd name="connsiteX3" fmla="*/ 0 w 565675"/>
                <a:gd name="connsiteY3" fmla="*/ 485258 h 485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5675" h="485258">
                  <a:moveTo>
                    <a:pt x="0" y="0"/>
                  </a:moveTo>
                  <a:lnTo>
                    <a:pt x="565675" y="0"/>
                  </a:lnTo>
                  <a:lnTo>
                    <a:pt x="565675" y="485258"/>
                  </a:lnTo>
                  <a:lnTo>
                    <a:pt x="0" y="485258"/>
                  </a:lnTo>
                  <a:close/>
                </a:path>
              </a:pathLst>
            </a:custGeom>
          </p:spPr>
        </p:pic>
      </p:grpSp>
      <p:sp>
        <p:nvSpPr>
          <p:cNvPr id="17" name="圆角矩形 16"/>
          <p:cNvSpPr/>
          <p:nvPr/>
        </p:nvSpPr>
        <p:spPr>
          <a:xfrm>
            <a:off x="3966883" y="1855694"/>
            <a:ext cx="6548717" cy="71269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点击此处添加标题 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ADD YOUR TITLE HERE</a:t>
            </a:r>
            <a:endParaRPr lang="en-US" altLang="zh-CN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3966883" y="3109632"/>
            <a:ext cx="6548717" cy="71269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点击此处添加标题 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ADD YOUR TITLE HERE</a:t>
            </a:r>
            <a:endParaRPr lang="en-US" altLang="zh-CN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3966883" y="4363570"/>
            <a:ext cx="6548717" cy="71269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点击此处添加标题 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ADD YOUR TITLE HERE</a:t>
            </a:r>
            <a:endParaRPr lang="en-US" altLang="zh-CN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2528047" y="1855694"/>
            <a:ext cx="1371601" cy="71269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 smtClean="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01</a:t>
            </a:r>
            <a:endParaRPr lang="zh-CN" altLang="en-US" sz="4000" b="1" dirty="0">
              <a:solidFill>
                <a:schemeClr val="tx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2528047" y="3109632"/>
            <a:ext cx="1371601" cy="71269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 smtClean="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02</a:t>
            </a:r>
            <a:endParaRPr lang="zh-CN" altLang="en-US" sz="4000" b="1" dirty="0">
              <a:solidFill>
                <a:schemeClr val="tx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2528047" y="4363570"/>
            <a:ext cx="1371601" cy="71269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 smtClean="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03</a:t>
            </a:r>
            <a:endParaRPr lang="zh-CN" altLang="en-US" sz="4000" b="1" dirty="0">
              <a:solidFill>
                <a:schemeClr val="tx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906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0"/>
    </mc:Choice>
    <mc:Fallback xmlns="">
      <p:transition spd="slow" advTm="1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7.40741E-7 L -0.18073 7.40741E-7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7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03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000"/>
                            </p:stCondLst>
                            <p:childTnLst>
                              <p:par>
                                <p:cTn id="3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500"/>
                            </p:stCondLst>
                            <p:childTnLst>
                              <p:par>
                                <p:cTn id="3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7500"/>
                            </p:stCondLst>
                            <p:childTnLst>
                              <p:par>
                                <p:cTn id="4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500"/>
                            </p:stCondLst>
                            <p:childTnLst>
                              <p:par>
                                <p:cTn id="4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 animBg="1"/>
      <p:bldP spid="21" grpId="0" animBg="1"/>
      <p:bldP spid="24" grpId="0" animBg="1"/>
      <p:bldP spid="3" grpId="0" animBg="1"/>
      <p:bldP spid="20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20000">
              <a:srgbClr val="00B050"/>
            </a:gs>
            <a:gs pos="80000">
              <a:srgbClr val="00B050"/>
            </a:gs>
            <a:gs pos="100000">
              <a:srgbClr val="FFFFFF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>
            <a:grpSpLocks/>
          </p:cNvGrpSpPr>
          <p:nvPr/>
        </p:nvGrpSpPr>
        <p:grpSpPr bwMode="auto">
          <a:xfrm>
            <a:off x="930275" y="6037263"/>
            <a:ext cx="10331450" cy="1989137"/>
            <a:chOff x="867624" y="5421131"/>
            <a:chExt cx="10331358" cy="1988410"/>
          </a:xfrm>
        </p:grpSpPr>
        <p:pic>
          <p:nvPicPr>
            <p:cNvPr id="3079" name="图片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7624" y="5638845"/>
              <a:ext cx="1637299" cy="149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80" name="图片 1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70711" y="5914616"/>
              <a:ext cx="1637299" cy="149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81" name="图片 1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43168" y="5421131"/>
              <a:ext cx="1637299" cy="149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82" name="图片 1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86597" y="5813016"/>
              <a:ext cx="1637299" cy="149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83" name="图片 1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33226" y="5522733"/>
              <a:ext cx="1637299" cy="149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84" name="图片 2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39542" y="5769473"/>
              <a:ext cx="1637299" cy="149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85" name="图片 2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26485" y="5754959"/>
              <a:ext cx="1637299" cy="149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86" name="图片 2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44083" y="5493703"/>
              <a:ext cx="1637299" cy="149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87" name="图片 2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61683" y="5798502"/>
              <a:ext cx="1637299" cy="149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圆角矩形 1"/>
          <p:cNvSpPr/>
          <p:nvPr/>
        </p:nvSpPr>
        <p:spPr>
          <a:xfrm>
            <a:off x="676834" y="239807"/>
            <a:ext cx="5589496" cy="65890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en-US" altLang="zh-CN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Part one 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点击此处添加标题 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grpSp>
        <p:nvGrpSpPr>
          <p:cNvPr id="757" name="蝴蝶"/>
          <p:cNvGrpSpPr>
            <a:grpSpLocks/>
          </p:cNvGrpSpPr>
          <p:nvPr/>
        </p:nvGrpSpPr>
        <p:grpSpPr bwMode="auto">
          <a:xfrm>
            <a:off x="5684372" y="-201705"/>
            <a:ext cx="1752959" cy="1649506"/>
            <a:chOff x="1376636" y="3341648"/>
            <a:chExt cx="641350" cy="641350"/>
          </a:xfrm>
        </p:grpSpPr>
        <p:sp>
          <p:nvSpPr>
            <p:cNvPr id="758" name="矩形 757"/>
            <p:cNvSpPr/>
            <p:nvPr/>
          </p:nvSpPr>
          <p:spPr>
            <a:xfrm>
              <a:off x="1376636" y="3341648"/>
              <a:ext cx="641350" cy="6413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759" name="图片 75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5920" b="84126"/>
            <a:stretch>
              <a:fillRect/>
            </a:stretch>
          </p:blipFill>
          <p:spPr>
            <a:xfrm>
              <a:off x="1414474" y="3419694"/>
              <a:ext cx="565675" cy="485258"/>
            </a:xfrm>
            <a:custGeom>
              <a:avLst/>
              <a:gdLst>
                <a:gd name="connsiteX0" fmla="*/ 0 w 565675"/>
                <a:gd name="connsiteY0" fmla="*/ 0 h 485258"/>
                <a:gd name="connsiteX1" fmla="*/ 565675 w 565675"/>
                <a:gd name="connsiteY1" fmla="*/ 0 h 485258"/>
                <a:gd name="connsiteX2" fmla="*/ 565675 w 565675"/>
                <a:gd name="connsiteY2" fmla="*/ 485258 h 485258"/>
                <a:gd name="connsiteX3" fmla="*/ 0 w 565675"/>
                <a:gd name="connsiteY3" fmla="*/ 485258 h 485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5675" h="485258">
                  <a:moveTo>
                    <a:pt x="0" y="0"/>
                  </a:moveTo>
                  <a:lnTo>
                    <a:pt x="565675" y="0"/>
                  </a:lnTo>
                  <a:lnTo>
                    <a:pt x="565675" y="485258"/>
                  </a:lnTo>
                  <a:lnTo>
                    <a:pt x="0" y="485258"/>
                  </a:lnTo>
                  <a:close/>
                </a:path>
              </a:pathLst>
            </a:custGeom>
          </p:spPr>
        </p:pic>
      </p:grpSp>
      <p:sp>
        <p:nvSpPr>
          <p:cNvPr id="7" name="椭圆 6"/>
          <p:cNvSpPr/>
          <p:nvPr/>
        </p:nvSpPr>
        <p:spPr>
          <a:xfrm>
            <a:off x="1495878" y="1430338"/>
            <a:ext cx="2247900" cy="2247900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 w="57150">
            <a:solidFill>
              <a:schemeClr val="bg1"/>
            </a:solidFill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953407" y="4138187"/>
            <a:ext cx="3332843" cy="41261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685800">
              <a:lnSpc>
                <a:spcPct val="120000"/>
              </a:lnSpc>
              <a:buClr>
                <a:schemeClr val="bg1"/>
              </a:buClr>
              <a:defRPr/>
            </a:pPr>
            <a:endParaRPr lang="en-US" altLang="zh-CN" sz="2000" b="1" spc="5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4933950" y="1430338"/>
            <a:ext cx="2247900" cy="2247900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 w="57150">
            <a:solidFill>
              <a:schemeClr val="bg1"/>
            </a:solidFill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4582432" y="4138187"/>
            <a:ext cx="3332843" cy="41261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685800">
              <a:lnSpc>
                <a:spcPct val="120000"/>
              </a:lnSpc>
              <a:buClr>
                <a:schemeClr val="bg1"/>
              </a:buClr>
              <a:defRPr/>
            </a:pPr>
            <a:endParaRPr lang="en-US" altLang="zh-CN" sz="2000" b="1" spc="5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8753928" y="1430338"/>
            <a:ext cx="2247900" cy="2247900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 w="57150">
            <a:solidFill>
              <a:schemeClr val="bg1"/>
            </a:solidFill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8211457" y="4138187"/>
            <a:ext cx="3332843" cy="41261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685800">
              <a:lnSpc>
                <a:spcPct val="120000"/>
              </a:lnSpc>
              <a:buClr>
                <a:schemeClr val="bg1"/>
              </a:buClr>
              <a:defRPr/>
            </a:pPr>
            <a:endParaRPr lang="en-US" altLang="zh-CN" sz="2000" b="1" spc="5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7549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000"/>
    </mc:Choice>
    <mc:Fallback xmlns="">
      <p:transition spd="slow" advTm="1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-7.40741E-7 L -0.48633 -7.40741E-7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7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1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000"/>
                            </p:stCondLst>
                            <p:childTnLst>
                              <p:par>
                                <p:cTn id="3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8000"/>
                            </p:stCondLst>
                            <p:childTnLst>
                              <p:par>
                                <p:cTn id="39" presetID="1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9000"/>
                            </p:stCondLst>
                            <p:childTnLst>
                              <p:par>
                                <p:cTn id="44" presetID="1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0"/>
                            </p:stCondLst>
                            <p:childTnLst>
                              <p:par>
                                <p:cTn id="49" presetID="1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28" grpId="0"/>
      <p:bldP spid="26" grpId="0" animBg="1"/>
      <p:bldP spid="29" grpId="0"/>
      <p:bldP spid="27" grpId="0" animBg="1"/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20000">
              <a:srgbClr val="00B050"/>
            </a:gs>
            <a:gs pos="80000">
              <a:srgbClr val="00B050"/>
            </a:gs>
            <a:gs pos="100000">
              <a:srgbClr val="FFFFFF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>
            <a:grpSpLocks/>
          </p:cNvGrpSpPr>
          <p:nvPr/>
        </p:nvGrpSpPr>
        <p:grpSpPr bwMode="auto">
          <a:xfrm>
            <a:off x="930275" y="6037263"/>
            <a:ext cx="10331450" cy="1989137"/>
            <a:chOff x="867624" y="5421131"/>
            <a:chExt cx="10331358" cy="1988410"/>
          </a:xfrm>
        </p:grpSpPr>
        <p:pic>
          <p:nvPicPr>
            <p:cNvPr id="3079" name="图片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7624" y="5638845"/>
              <a:ext cx="1637299" cy="149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80" name="图片 1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70711" y="5914616"/>
              <a:ext cx="1637299" cy="149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81" name="图片 1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43168" y="5421131"/>
              <a:ext cx="1637299" cy="149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82" name="图片 1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86597" y="5813016"/>
              <a:ext cx="1637299" cy="149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83" name="图片 1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33226" y="5522733"/>
              <a:ext cx="1637299" cy="149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84" name="图片 2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39542" y="5769473"/>
              <a:ext cx="1637299" cy="149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85" name="图片 2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26485" y="5754959"/>
              <a:ext cx="1637299" cy="149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86" name="图片 2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44083" y="5493703"/>
              <a:ext cx="1637299" cy="149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87" name="图片 2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61683" y="5798502"/>
              <a:ext cx="1637299" cy="149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圆角矩形 1"/>
          <p:cNvSpPr/>
          <p:nvPr/>
        </p:nvSpPr>
        <p:spPr>
          <a:xfrm>
            <a:off x="676834" y="239807"/>
            <a:ext cx="5589496" cy="65890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en-US" altLang="zh-CN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Part one 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点击此处添加标题 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59" name="任意多边形 58"/>
          <p:cNvSpPr/>
          <p:nvPr/>
        </p:nvSpPr>
        <p:spPr>
          <a:xfrm>
            <a:off x="4076700" y="2657475"/>
            <a:ext cx="1676400" cy="628650"/>
          </a:xfrm>
          <a:custGeom>
            <a:avLst/>
            <a:gdLst>
              <a:gd name="connsiteX0" fmla="*/ 1676400 w 1676400"/>
              <a:gd name="connsiteY0" fmla="*/ 628650 h 628650"/>
              <a:gd name="connsiteX1" fmla="*/ 0 w 1676400"/>
              <a:gd name="connsiteY1" fmla="*/ 0 h 628650"/>
              <a:gd name="connsiteX2" fmla="*/ 0 w 1676400"/>
              <a:gd name="connsiteY2" fmla="*/ 0 h 628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76400" h="628650">
                <a:moveTo>
                  <a:pt x="1676400" y="62865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solidFill>
            <a:schemeClr val="bg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任意多边形 85"/>
          <p:cNvSpPr/>
          <p:nvPr/>
        </p:nvSpPr>
        <p:spPr>
          <a:xfrm>
            <a:off x="3360421" y="4259580"/>
            <a:ext cx="381000" cy="312420"/>
          </a:xfrm>
          <a:custGeom>
            <a:avLst/>
            <a:gdLst>
              <a:gd name="connsiteX0" fmla="*/ 1676400 w 1676400"/>
              <a:gd name="connsiteY0" fmla="*/ 628650 h 628650"/>
              <a:gd name="connsiteX1" fmla="*/ 0 w 1676400"/>
              <a:gd name="connsiteY1" fmla="*/ 0 h 628650"/>
              <a:gd name="connsiteX2" fmla="*/ 0 w 1676400"/>
              <a:gd name="connsiteY2" fmla="*/ 0 h 628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76400" h="628650">
                <a:moveTo>
                  <a:pt x="1676400" y="62865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solidFill>
            <a:schemeClr val="bg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任意多边形 86"/>
          <p:cNvSpPr/>
          <p:nvPr/>
        </p:nvSpPr>
        <p:spPr>
          <a:xfrm flipV="1">
            <a:off x="4295775" y="4064000"/>
            <a:ext cx="1673225" cy="650872"/>
          </a:xfrm>
          <a:custGeom>
            <a:avLst/>
            <a:gdLst>
              <a:gd name="connsiteX0" fmla="*/ 1676400 w 1676400"/>
              <a:gd name="connsiteY0" fmla="*/ 628650 h 628650"/>
              <a:gd name="connsiteX1" fmla="*/ 0 w 1676400"/>
              <a:gd name="connsiteY1" fmla="*/ 0 h 628650"/>
              <a:gd name="connsiteX2" fmla="*/ 0 w 1676400"/>
              <a:gd name="connsiteY2" fmla="*/ 0 h 628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76400" h="628650">
                <a:moveTo>
                  <a:pt x="1676400" y="62865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solidFill>
            <a:schemeClr val="bg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任意多边形 87"/>
          <p:cNvSpPr/>
          <p:nvPr/>
        </p:nvSpPr>
        <p:spPr>
          <a:xfrm flipV="1">
            <a:off x="6734175" y="2676524"/>
            <a:ext cx="1533525" cy="619123"/>
          </a:xfrm>
          <a:custGeom>
            <a:avLst/>
            <a:gdLst>
              <a:gd name="connsiteX0" fmla="*/ 1676400 w 1676400"/>
              <a:gd name="connsiteY0" fmla="*/ 628650 h 628650"/>
              <a:gd name="connsiteX1" fmla="*/ 0 w 1676400"/>
              <a:gd name="connsiteY1" fmla="*/ 0 h 628650"/>
              <a:gd name="connsiteX2" fmla="*/ 0 w 1676400"/>
              <a:gd name="connsiteY2" fmla="*/ 0 h 628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76400" h="628650">
                <a:moveTo>
                  <a:pt x="1676400" y="62865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solidFill>
            <a:schemeClr val="bg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任意多边形 88"/>
          <p:cNvSpPr/>
          <p:nvPr/>
        </p:nvSpPr>
        <p:spPr>
          <a:xfrm flipH="1">
            <a:off x="7886700" y="4024312"/>
            <a:ext cx="414338" cy="484187"/>
          </a:xfrm>
          <a:custGeom>
            <a:avLst/>
            <a:gdLst>
              <a:gd name="connsiteX0" fmla="*/ 1676400 w 1676400"/>
              <a:gd name="connsiteY0" fmla="*/ 628650 h 628650"/>
              <a:gd name="connsiteX1" fmla="*/ 0 w 1676400"/>
              <a:gd name="connsiteY1" fmla="*/ 0 h 628650"/>
              <a:gd name="connsiteX2" fmla="*/ 0 w 1676400"/>
              <a:gd name="connsiteY2" fmla="*/ 0 h 628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76400" h="628650">
                <a:moveTo>
                  <a:pt x="1676400" y="62865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solidFill>
            <a:schemeClr val="bg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任意多边形 89"/>
          <p:cNvSpPr/>
          <p:nvPr/>
        </p:nvSpPr>
        <p:spPr>
          <a:xfrm>
            <a:off x="6086476" y="2695575"/>
            <a:ext cx="76200" cy="314325"/>
          </a:xfrm>
          <a:custGeom>
            <a:avLst/>
            <a:gdLst>
              <a:gd name="connsiteX0" fmla="*/ 1676400 w 1676400"/>
              <a:gd name="connsiteY0" fmla="*/ 628650 h 628650"/>
              <a:gd name="connsiteX1" fmla="*/ 0 w 1676400"/>
              <a:gd name="connsiteY1" fmla="*/ 0 h 628650"/>
              <a:gd name="connsiteX2" fmla="*/ 0 w 1676400"/>
              <a:gd name="connsiteY2" fmla="*/ 0 h 628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76400" h="628650">
                <a:moveTo>
                  <a:pt x="1676400" y="62865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solidFill>
            <a:schemeClr val="bg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任意多边形 90"/>
          <p:cNvSpPr/>
          <p:nvPr/>
        </p:nvSpPr>
        <p:spPr>
          <a:xfrm>
            <a:off x="6629400" y="4000500"/>
            <a:ext cx="790575" cy="590550"/>
          </a:xfrm>
          <a:custGeom>
            <a:avLst/>
            <a:gdLst>
              <a:gd name="connsiteX0" fmla="*/ 1676400 w 1676400"/>
              <a:gd name="connsiteY0" fmla="*/ 628650 h 628650"/>
              <a:gd name="connsiteX1" fmla="*/ 0 w 1676400"/>
              <a:gd name="connsiteY1" fmla="*/ 0 h 628650"/>
              <a:gd name="connsiteX2" fmla="*/ 0 w 1676400"/>
              <a:gd name="connsiteY2" fmla="*/ 0 h 628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76400" h="628650">
                <a:moveTo>
                  <a:pt x="1676400" y="62865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solidFill>
            <a:schemeClr val="bg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57" name="蝴蝶"/>
          <p:cNvGrpSpPr>
            <a:grpSpLocks/>
          </p:cNvGrpSpPr>
          <p:nvPr/>
        </p:nvGrpSpPr>
        <p:grpSpPr bwMode="auto">
          <a:xfrm>
            <a:off x="5684372" y="-201705"/>
            <a:ext cx="1752959" cy="1649506"/>
            <a:chOff x="1376636" y="3341648"/>
            <a:chExt cx="641350" cy="641350"/>
          </a:xfrm>
        </p:grpSpPr>
        <p:sp>
          <p:nvSpPr>
            <p:cNvPr id="758" name="矩形 757"/>
            <p:cNvSpPr/>
            <p:nvPr/>
          </p:nvSpPr>
          <p:spPr>
            <a:xfrm>
              <a:off x="1376636" y="3341648"/>
              <a:ext cx="641350" cy="6413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759" name="图片 75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5920" b="84126"/>
            <a:stretch>
              <a:fillRect/>
            </a:stretch>
          </p:blipFill>
          <p:spPr>
            <a:xfrm>
              <a:off x="1414474" y="3419694"/>
              <a:ext cx="565675" cy="485258"/>
            </a:xfrm>
            <a:custGeom>
              <a:avLst/>
              <a:gdLst>
                <a:gd name="connsiteX0" fmla="*/ 0 w 565675"/>
                <a:gd name="connsiteY0" fmla="*/ 0 h 485258"/>
                <a:gd name="connsiteX1" fmla="*/ 565675 w 565675"/>
                <a:gd name="connsiteY1" fmla="*/ 0 h 485258"/>
                <a:gd name="connsiteX2" fmla="*/ 565675 w 565675"/>
                <a:gd name="connsiteY2" fmla="*/ 485258 h 485258"/>
                <a:gd name="connsiteX3" fmla="*/ 0 w 565675"/>
                <a:gd name="connsiteY3" fmla="*/ 485258 h 485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5675" h="485258">
                  <a:moveTo>
                    <a:pt x="0" y="0"/>
                  </a:moveTo>
                  <a:lnTo>
                    <a:pt x="565675" y="0"/>
                  </a:lnTo>
                  <a:lnTo>
                    <a:pt x="565675" y="485258"/>
                  </a:lnTo>
                  <a:lnTo>
                    <a:pt x="0" y="485258"/>
                  </a:lnTo>
                  <a:close/>
                </a:path>
              </a:pathLst>
            </a:custGeom>
          </p:spPr>
        </p:pic>
      </p:grpSp>
      <p:grpSp>
        <p:nvGrpSpPr>
          <p:cNvPr id="58" name="组合 57"/>
          <p:cNvGrpSpPr/>
          <p:nvPr/>
        </p:nvGrpSpPr>
        <p:grpSpPr>
          <a:xfrm>
            <a:off x="3661410" y="4467225"/>
            <a:ext cx="643890" cy="643890"/>
            <a:chOff x="3661410" y="4467225"/>
            <a:chExt cx="643890" cy="643890"/>
          </a:xfrm>
        </p:grpSpPr>
        <p:sp>
          <p:nvSpPr>
            <p:cNvPr id="30" name="Freeform 18"/>
            <p:cNvSpPr>
              <a:spLocks/>
            </p:cNvSpPr>
            <p:nvPr/>
          </p:nvSpPr>
          <p:spPr bwMode="auto">
            <a:xfrm>
              <a:off x="3803174" y="4596289"/>
              <a:ext cx="360363" cy="385763"/>
            </a:xfrm>
            <a:custGeom>
              <a:avLst/>
              <a:gdLst>
                <a:gd name="T0" fmla="*/ 19 w 29"/>
                <a:gd name="T1" fmla="*/ 14 h 31"/>
                <a:gd name="T2" fmla="*/ 22 w 29"/>
                <a:gd name="T3" fmla="*/ 8 h 31"/>
                <a:gd name="T4" fmla="*/ 15 w 29"/>
                <a:gd name="T5" fmla="*/ 0 h 31"/>
                <a:gd name="T6" fmla="*/ 7 w 29"/>
                <a:gd name="T7" fmla="*/ 8 h 31"/>
                <a:gd name="T8" fmla="*/ 11 w 29"/>
                <a:gd name="T9" fmla="*/ 14 h 31"/>
                <a:gd name="T10" fmla="*/ 0 w 29"/>
                <a:gd name="T11" fmla="*/ 31 h 31"/>
                <a:gd name="T12" fmla="*/ 29 w 29"/>
                <a:gd name="T13" fmla="*/ 31 h 31"/>
                <a:gd name="T14" fmla="*/ 19 w 29"/>
                <a:gd name="T15" fmla="*/ 1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31">
                  <a:moveTo>
                    <a:pt x="19" y="14"/>
                  </a:moveTo>
                  <a:cubicBezTo>
                    <a:pt x="21" y="12"/>
                    <a:pt x="22" y="10"/>
                    <a:pt x="22" y="8"/>
                  </a:cubicBezTo>
                  <a:cubicBezTo>
                    <a:pt x="22" y="4"/>
                    <a:pt x="19" y="0"/>
                    <a:pt x="15" y="0"/>
                  </a:cubicBezTo>
                  <a:cubicBezTo>
                    <a:pt x="11" y="0"/>
                    <a:pt x="7" y="4"/>
                    <a:pt x="7" y="8"/>
                  </a:cubicBezTo>
                  <a:cubicBezTo>
                    <a:pt x="7" y="10"/>
                    <a:pt x="9" y="12"/>
                    <a:pt x="11" y="14"/>
                  </a:cubicBezTo>
                  <a:cubicBezTo>
                    <a:pt x="5" y="16"/>
                    <a:pt x="1" y="23"/>
                    <a:pt x="0" y="31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8" y="23"/>
                    <a:pt x="24" y="16"/>
                    <a:pt x="19" y="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82" name="椭圆 81"/>
            <p:cNvSpPr/>
            <p:nvPr/>
          </p:nvSpPr>
          <p:spPr>
            <a:xfrm>
              <a:off x="3661410" y="4467225"/>
              <a:ext cx="643890" cy="643890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516630" y="2249805"/>
            <a:ext cx="567690" cy="567690"/>
            <a:chOff x="3516630" y="2249805"/>
            <a:chExt cx="567690" cy="567690"/>
          </a:xfrm>
        </p:grpSpPr>
        <p:grpSp>
          <p:nvGrpSpPr>
            <p:cNvPr id="14" name="组合 13"/>
            <p:cNvGrpSpPr/>
            <p:nvPr/>
          </p:nvGrpSpPr>
          <p:grpSpPr>
            <a:xfrm>
              <a:off x="3644900" y="2384425"/>
              <a:ext cx="311150" cy="298450"/>
              <a:chOff x="3664510" y="2397592"/>
              <a:chExt cx="311150" cy="298450"/>
            </a:xfrm>
          </p:grpSpPr>
          <p:sp>
            <p:nvSpPr>
              <p:cNvPr id="28" name="Freeform 16"/>
              <p:cNvSpPr>
                <a:spLocks/>
              </p:cNvSpPr>
              <p:nvPr/>
            </p:nvSpPr>
            <p:spPr bwMode="auto">
              <a:xfrm>
                <a:off x="3664510" y="2397592"/>
                <a:ext cx="311150" cy="298450"/>
              </a:xfrm>
              <a:custGeom>
                <a:avLst/>
                <a:gdLst>
                  <a:gd name="T0" fmla="*/ 23 w 196"/>
                  <a:gd name="T1" fmla="*/ 165 h 188"/>
                  <a:gd name="T2" fmla="*/ 23 w 196"/>
                  <a:gd name="T3" fmla="*/ 0 h 188"/>
                  <a:gd name="T4" fmla="*/ 0 w 196"/>
                  <a:gd name="T5" fmla="*/ 0 h 188"/>
                  <a:gd name="T6" fmla="*/ 0 w 196"/>
                  <a:gd name="T7" fmla="*/ 188 h 188"/>
                  <a:gd name="T8" fmla="*/ 0 w 196"/>
                  <a:gd name="T9" fmla="*/ 188 h 188"/>
                  <a:gd name="T10" fmla="*/ 23 w 196"/>
                  <a:gd name="T11" fmla="*/ 188 h 188"/>
                  <a:gd name="T12" fmla="*/ 196 w 196"/>
                  <a:gd name="T13" fmla="*/ 188 h 188"/>
                  <a:gd name="T14" fmla="*/ 196 w 196"/>
                  <a:gd name="T15" fmla="*/ 165 h 188"/>
                  <a:gd name="T16" fmla="*/ 23 w 196"/>
                  <a:gd name="T17" fmla="*/ 165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6" h="188">
                    <a:moveTo>
                      <a:pt x="23" y="165"/>
                    </a:moveTo>
                    <a:lnTo>
                      <a:pt x="23" y="0"/>
                    </a:lnTo>
                    <a:lnTo>
                      <a:pt x="0" y="0"/>
                    </a:lnTo>
                    <a:lnTo>
                      <a:pt x="0" y="188"/>
                    </a:lnTo>
                    <a:lnTo>
                      <a:pt x="0" y="188"/>
                    </a:lnTo>
                    <a:lnTo>
                      <a:pt x="23" y="188"/>
                    </a:lnTo>
                    <a:lnTo>
                      <a:pt x="196" y="188"/>
                    </a:lnTo>
                    <a:lnTo>
                      <a:pt x="196" y="165"/>
                    </a:lnTo>
                    <a:lnTo>
                      <a:pt x="23" y="16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/>
              <a:lstStyle/>
              <a:p>
                <a:endParaRPr lang="zh-CN" altLang="en-US" sz="1600"/>
              </a:p>
            </p:txBody>
          </p:sp>
          <p:sp>
            <p:nvSpPr>
              <p:cNvPr id="29" name="Freeform 17"/>
              <p:cNvSpPr>
                <a:spLocks/>
              </p:cNvSpPr>
              <p:nvPr/>
            </p:nvSpPr>
            <p:spPr bwMode="auto">
              <a:xfrm>
                <a:off x="3713723" y="2435692"/>
                <a:ext cx="249238" cy="198438"/>
              </a:xfrm>
              <a:custGeom>
                <a:avLst/>
                <a:gdLst>
                  <a:gd name="T0" fmla="*/ 63 w 157"/>
                  <a:gd name="T1" fmla="*/ 70 h 125"/>
                  <a:gd name="T2" fmla="*/ 79 w 157"/>
                  <a:gd name="T3" fmla="*/ 86 h 125"/>
                  <a:gd name="T4" fmla="*/ 141 w 157"/>
                  <a:gd name="T5" fmla="*/ 31 h 125"/>
                  <a:gd name="T6" fmla="*/ 149 w 157"/>
                  <a:gd name="T7" fmla="*/ 39 h 125"/>
                  <a:gd name="T8" fmla="*/ 149 w 157"/>
                  <a:gd name="T9" fmla="*/ 15 h 125"/>
                  <a:gd name="T10" fmla="*/ 157 w 157"/>
                  <a:gd name="T11" fmla="*/ 0 h 125"/>
                  <a:gd name="T12" fmla="*/ 141 w 157"/>
                  <a:gd name="T13" fmla="*/ 0 h 125"/>
                  <a:gd name="T14" fmla="*/ 118 w 157"/>
                  <a:gd name="T15" fmla="*/ 7 h 125"/>
                  <a:gd name="T16" fmla="*/ 126 w 157"/>
                  <a:gd name="T17" fmla="*/ 23 h 125"/>
                  <a:gd name="T18" fmla="*/ 79 w 157"/>
                  <a:gd name="T19" fmla="*/ 70 h 125"/>
                  <a:gd name="T20" fmla="*/ 63 w 157"/>
                  <a:gd name="T21" fmla="*/ 54 h 125"/>
                  <a:gd name="T22" fmla="*/ 0 w 157"/>
                  <a:gd name="T23" fmla="*/ 117 h 125"/>
                  <a:gd name="T24" fmla="*/ 8 w 157"/>
                  <a:gd name="T25" fmla="*/ 125 h 125"/>
                  <a:gd name="T26" fmla="*/ 63 w 157"/>
                  <a:gd name="T27" fmla="*/ 7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7" h="125">
                    <a:moveTo>
                      <a:pt x="63" y="70"/>
                    </a:moveTo>
                    <a:lnTo>
                      <a:pt x="79" y="86"/>
                    </a:lnTo>
                    <a:lnTo>
                      <a:pt x="141" y="31"/>
                    </a:lnTo>
                    <a:lnTo>
                      <a:pt x="149" y="39"/>
                    </a:lnTo>
                    <a:lnTo>
                      <a:pt x="149" y="15"/>
                    </a:lnTo>
                    <a:lnTo>
                      <a:pt x="157" y="0"/>
                    </a:lnTo>
                    <a:lnTo>
                      <a:pt x="141" y="0"/>
                    </a:lnTo>
                    <a:lnTo>
                      <a:pt x="118" y="7"/>
                    </a:lnTo>
                    <a:lnTo>
                      <a:pt x="126" y="23"/>
                    </a:lnTo>
                    <a:lnTo>
                      <a:pt x="79" y="70"/>
                    </a:lnTo>
                    <a:lnTo>
                      <a:pt x="63" y="54"/>
                    </a:lnTo>
                    <a:lnTo>
                      <a:pt x="0" y="117"/>
                    </a:lnTo>
                    <a:lnTo>
                      <a:pt x="8" y="125"/>
                    </a:lnTo>
                    <a:lnTo>
                      <a:pt x="63" y="7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/>
              <a:lstStyle/>
              <a:p>
                <a:endParaRPr lang="zh-CN" altLang="en-US" sz="1600"/>
              </a:p>
            </p:txBody>
          </p:sp>
        </p:grpSp>
        <p:sp>
          <p:nvSpPr>
            <p:cNvPr id="67" name="椭圆 66"/>
            <p:cNvSpPr/>
            <p:nvPr/>
          </p:nvSpPr>
          <p:spPr>
            <a:xfrm>
              <a:off x="3516630" y="2249805"/>
              <a:ext cx="567690" cy="567690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868352" y="2234564"/>
            <a:ext cx="455295" cy="455295"/>
            <a:chOff x="5868352" y="2234564"/>
            <a:chExt cx="455295" cy="455295"/>
          </a:xfrm>
        </p:grpSpPr>
        <p:sp>
          <p:nvSpPr>
            <p:cNvPr id="31" name="Freeform 19"/>
            <p:cNvSpPr>
              <a:spLocks noEditPoints="1"/>
            </p:cNvSpPr>
            <p:nvPr/>
          </p:nvSpPr>
          <p:spPr bwMode="auto">
            <a:xfrm>
              <a:off x="6008687" y="2337592"/>
              <a:ext cx="174625" cy="249238"/>
            </a:xfrm>
            <a:custGeom>
              <a:avLst/>
              <a:gdLst>
                <a:gd name="T0" fmla="*/ 13 w 14"/>
                <a:gd name="T1" fmla="*/ 0 h 20"/>
                <a:gd name="T2" fmla="*/ 1 w 14"/>
                <a:gd name="T3" fmla="*/ 0 h 20"/>
                <a:gd name="T4" fmla="*/ 0 w 14"/>
                <a:gd name="T5" fmla="*/ 1 h 20"/>
                <a:gd name="T6" fmla="*/ 0 w 14"/>
                <a:gd name="T7" fmla="*/ 19 h 20"/>
                <a:gd name="T8" fmla="*/ 1 w 14"/>
                <a:gd name="T9" fmla="*/ 20 h 20"/>
                <a:gd name="T10" fmla="*/ 13 w 14"/>
                <a:gd name="T11" fmla="*/ 20 h 20"/>
                <a:gd name="T12" fmla="*/ 14 w 14"/>
                <a:gd name="T13" fmla="*/ 19 h 20"/>
                <a:gd name="T14" fmla="*/ 14 w 14"/>
                <a:gd name="T15" fmla="*/ 1 h 20"/>
                <a:gd name="T16" fmla="*/ 13 w 14"/>
                <a:gd name="T17" fmla="*/ 0 h 20"/>
                <a:gd name="T18" fmla="*/ 7 w 14"/>
                <a:gd name="T19" fmla="*/ 19 h 20"/>
                <a:gd name="T20" fmla="*/ 6 w 14"/>
                <a:gd name="T21" fmla="*/ 19 h 20"/>
                <a:gd name="T22" fmla="*/ 7 w 14"/>
                <a:gd name="T23" fmla="*/ 18 h 20"/>
                <a:gd name="T24" fmla="*/ 7 w 14"/>
                <a:gd name="T25" fmla="*/ 19 h 20"/>
                <a:gd name="T26" fmla="*/ 7 w 14"/>
                <a:gd name="T27" fmla="*/ 19 h 20"/>
                <a:gd name="T28" fmla="*/ 13 w 14"/>
                <a:gd name="T29" fmla="*/ 18 h 20"/>
                <a:gd name="T30" fmla="*/ 1 w 14"/>
                <a:gd name="T31" fmla="*/ 18 h 20"/>
                <a:gd name="T32" fmla="*/ 1 w 14"/>
                <a:gd name="T33" fmla="*/ 2 h 20"/>
                <a:gd name="T34" fmla="*/ 13 w 14"/>
                <a:gd name="T35" fmla="*/ 2 h 20"/>
                <a:gd name="T36" fmla="*/ 13 w 14"/>
                <a:gd name="T37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" h="20">
                  <a:moveTo>
                    <a:pt x="1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20"/>
                    <a:pt x="1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4" y="20"/>
                    <a:pt x="14" y="19"/>
                    <a:pt x="14" y="19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0"/>
                    <a:pt x="13" y="0"/>
                  </a:cubicBezTo>
                  <a:close/>
                  <a:moveTo>
                    <a:pt x="7" y="19"/>
                  </a:move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7" y="18"/>
                    <a:pt x="7" y="18"/>
                  </a:cubicBezTo>
                  <a:cubicBezTo>
                    <a:pt x="7" y="18"/>
                    <a:pt x="7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lose/>
                  <a:moveTo>
                    <a:pt x="13" y="18"/>
                  </a:moveTo>
                  <a:cubicBezTo>
                    <a:pt x="1" y="18"/>
                    <a:pt x="1" y="18"/>
                    <a:pt x="1" y="18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3" y="2"/>
                    <a:pt x="13" y="2"/>
                    <a:pt x="13" y="2"/>
                  </a:cubicBezTo>
                  <a:lnTo>
                    <a:pt x="13" y="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73" name="椭圆 72"/>
            <p:cNvSpPr/>
            <p:nvPr/>
          </p:nvSpPr>
          <p:spPr>
            <a:xfrm>
              <a:off x="5868352" y="2234564"/>
              <a:ext cx="455295" cy="455295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8233409" y="2333624"/>
            <a:ext cx="432435" cy="432435"/>
            <a:chOff x="8233409" y="2333624"/>
            <a:chExt cx="432435" cy="432435"/>
          </a:xfrm>
        </p:grpSpPr>
        <p:grpSp>
          <p:nvGrpSpPr>
            <p:cNvPr id="41" name="组合 40"/>
            <p:cNvGrpSpPr/>
            <p:nvPr/>
          </p:nvGrpSpPr>
          <p:grpSpPr>
            <a:xfrm>
              <a:off x="8325007" y="2443479"/>
              <a:ext cx="249238" cy="212725"/>
              <a:chOff x="8329220" y="2446804"/>
              <a:chExt cx="249238" cy="212725"/>
            </a:xfrm>
          </p:grpSpPr>
          <p:sp>
            <p:nvSpPr>
              <p:cNvPr id="16" name="Rectangle 5"/>
              <p:cNvSpPr>
                <a:spLocks noChangeArrowheads="1"/>
              </p:cNvSpPr>
              <p:nvPr/>
            </p:nvSpPr>
            <p:spPr bwMode="auto">
              <a:xfrm>
                <a:off x="8341920" y="2459504"/>
                <a:ext cx="25400" cy="1619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6"/>
              <p:cNvSpPr>
                <a:spLocks/>
              </p:cNvSpPr>
              <p:nvPr/>
            </p:nvSpPr>
            <p:spPr bwMode="auto">
              <a:xfrm>
                <a:off x="8329220" y="2446804"/>
                <a:ext cx="249238" cy="212725"/>
              </a:xfrm>
              <a:custGeom>
                <a:avLst/>
                <a:gdLst>
                  <a:gd name="T0" fmla="*/ 157 w 157"/>
                  <a:gd name="T1" fmla="*/ 8 h 134"/>
                  <a:gd name="T2" fmla="*/ 126 w 157"/>
                  <a:gd name="T3" fmla="*/ 8 h 134"/>
                  <a:gd name="T4" fmla="*/ 126 w 157"/>
                  <a:gd name="T5" fmla="*/ 0 h 134"/>
                  <a:gd name="T6" fmla="*/ 32 w 157"/>
                  <a:gd name="T7" fmla="*/ 0 h 134"/>
                  <a:gd name="T8" fmla="*/ 32 w 157"/>
                  <a:gd name="T9" fmla="*/ 8 h 134"/>
                  <a:gd name="T10" fmla="*/ 0 w 157"/>
                  <a:gd name="T11" fmla="*/ 8 h 134"/>
                  <a:gd name="T12" fmla="*/ 0 w 157"/>
                  <a:gd name="T13" fmla="*/ 16 h 134"/>
                  <a:gd name="T14" fmla="*/ 134 w 157"/>
                  <a:gd name="T15" fmla="*/ 16 h 134"/>
                  <a:gd name="T16" fmla="*/ 134 w 157"/>
                  <a:gd name="T17" fmla="*/ 95 h 134"/>
                  <a:gd name="T18" fmla="*/ 8 w 157"/>
                  <a:gd name="T19" fmla="*/ 95 h 134"/>
                  <a:gd name="T20" fmla="*/ 8 w 157"/>
                  <a:gd name="T21" fmla="*/ 110 h 134"/>
                  <a:gd name="T22" fmla="*/ 63 w 157"/>
                  <a:gd name="T23" fmla="*/ 110 h 134"/>
                  <a:gd name="T24" fmla="*/ 32 w 157"/>
                  <a:gd name="T25" fmla="*/ 134 h 134"/>
                  <a:gd name="T26" fmla="*/ 40 w 157"/>
                  <a:gd name="T27" fmla="*/ 134 h 134"/>
                  <a:gd name="T28" fmla="*/ 79 w 157"/>
                  <a:gd name="T29" fmla="*/ 110 h 134"/>
                  <a:gd name="T30" fmla="*/ 118 w 157"/>
                  <a:gd name="T31" fmla="*/ 134 h 134"/>
                  <a:gd name="T32" fmla="*/ 126 w 157"/>
                  <a:gd name="T33" fmla="*/ 134 h 134"/>
                  <a:gd name="T34" fmla="*/ 87 w 157"/>
                  <a:gd name="T35" fmla="*/ 110 h 134"/>
                  <a:gd name="T36" fmla="*/ 149 w 157"/>
                  <a:gd name="T37" fmla="*/ 110 h 134"/>
                  <a:gd name="T38" fmla="*/ 149 w 157"/>
                  <a:gd name="T39" fmla="*/ 110 h 134"/>
                  <a:gd name="T40" fmla="*/ 149 w 157"/>
                  <a:gd name="T41" fmla="*/ 110 h 134"/>
                  <a:gd name="T42" fmla="*/ 149 w 157"/>
                  <a:gd name="T43" fmla="*/ 16 h 134"/>
                  <a:gd name="T44" fmla="*/ 157 w 157"/>
                  <a:gd name="T45" fmla="*/ 16 h 134"/>
                  <a:gd name="T46" fmla="*/ 157 w 157"/>
                  <a:gd name="T47" fmla="*/ 8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57" h="134">
                    <a:moveTo>
                      <a:pt x="157" y="8"/>
                    </a:moveTo>
                    <a:lnTo>
                      <a:pt x="126" y="8"/>
                    </a:lnTo>
                    <a:lnTo>
                      <a:pt x="126" y="0"/>
                    </a:lnTo>
                    <a:lnTo>
                      <a:pt x="32" y="0"/>
                    </a:lnTo>
                    <a:lnTo>
                      <a:pt x="32" y="8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134" y="16"/>
                    </a:lnTo>
                    <a:lnTo>
                      <a:pt x="134" y="95"/>
                    </a:lnTo>
                    <a:lnTo>
                      <a:pt x="8" y="95"/>
                    </a:lnTo>
                    <a:lnTo>
                      <a:pt x="8" y="110"/>
                    </a:lnTo>
                    <a:lnTo>
                      <a:pt x="63" y="110"/>
                    </a:lnTo>
                    <a:lnTo>
                      <a:pt x="32" y="134"/>
                    </a:lnTo>
                    <a:lnTo>
                      <a:pt x="40" y="134"/>
                    </a:lnTo>
                    <a:lnTo>
                      <a:pt x="79" y="110"/>
                    </a:lnTo>
                    <a:lnTo>
                      <a:pt x="118" y="134"/>
                    </a:lnTo>
                    <a:lnTo>
                      <a:pt x="126" y="134"/>
                    </a:lnTo>
                    <a:lnTo>
                      <a:pt x="87" y="110"/>
                    </a:lnTo>
                    <a:lnTo>
                      <a:pt x="149" y="110"/>
                    </a:lnTo>
                    <a:lnTo>
                      <a:pt x="149" y="110"/>
                    </a:lnTo>
                    <a:lnTo>
                      <a:pt x="149" y="110"/>
                    </a:lnTo>
                    <a:lnTo>
                      <a:pt x="149" y="16"/>
                    </a:lnTo>
                    <a:lnTo>
                      <a:pt x="157" y="16"/>
                    </a:lnTo>
                    <a:lnTo>
                      <a:pt x="157" y="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Rectangle 7"/>
              <p:cNvSpPr>
                <a:spLocks noChangeArrowheads="1"/>
              </p:cNvSpPr>
              <p:nvPr/>
            </p:nvSpPr>
            <p:spPr bwMode="auto">
              <a:xfrm>
                <a:off x="8403833" y="2546817"/>
                <a:ext cx="25400" cy="381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Rectangle 8"/>
              <p:cNvSpPr>
                <a:spLocks noChangeArrowheads="1"/>
              </p:cNvSpPr>
              <p:nvPr/>
            </p:nvSpPr>
            <p:spPr bwMode="auto">
              <a:xfrm>
                <a:off x="8441933" y="2497604"/>
                <a:ext cx="25400" cy="8731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8467333" y="2510304"/>
                <a:ext cx="23813" cy="7461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5" name="椭圆 74"/>
            <p:cNvSpPr/>
            <p:nvPr/>
          </p:nvSpPr>
          <p:spPr>
            <a:xfrm>
              <a:off x="8233409" y="2333624"/>
              <a:ext cx="432435" cy="432435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7395210" y="4429125"/>
            <a:ext cx="618490" cy="618490"/>
            <a:chOff x="7395210" y="4429125"/>
            <a:chExt cx="618490" cy="618490"/>
          </a:xfrm>
        </p:grpSpPr>
        <p:grpSp>
          <p:nvGrpSpPr>
            <p:cNvPr id="55" name="组合 54"/>
            <p:cNvGrpSpPr/>
            <p:nvPr/>
          </p:nvGrpSpPr>
          <p:grpSpPr>
            <a:xfrm>
              <a:off x="7529830" y="4539139"/>
              <a:ext cx="349250" cy="398463"/>
              <a:chOff x="7538010" y="4502617"/>
              <a:chExt cx="349250" cy="398463"/>
            </a:xfrm>
          </p:grpSpPr>
          <p:sp>
            <p:nvSpPr>
              <p:cNvPr id="21" name="Freeform 10"/>
              <p:cNvSpPr>
                <a:spLocks/>
              </p:cNvSpPr>
              <p:nvPr/>
            </p:nvSpPr>
            <p:spPr bwMode="auto">
              <a:xfrm>
                <a:off x="7538010" y="4788367"/>
                <a:ext cx="349250" cy="112713"/>
              </a:xfrm>
              <a:custGeom>
                <a:avLst/>
                <a:gdLst>
                  <a:gd name="T0" fmla="*/ 220 w 220"/>
                  <a:gd name="T1" fmla="*/ 55 h 71"/>
                  <a:gd name="T2" fmla="*/ 220 w 220"/>
                  <a:gd name="T3" fmla="*/ 0 h 71"/>
                  <a:gd name="T4" fmla="*/ 196 w 220"/>
                  <a:gd name="T5" fmla="*/ 0 h 71"/>
                  <a:gd name="T6" fmla="*/ 196 w 220"/>
                  <a:gd name="T7" fmla="*/ 55 h 71"/>
                  <a:gd name="T8" fmla="*/ 24 w 220"/>
                  <a:gd name="T9" fmla="*/ 55 h 71"/>
                  <a:gd name="T10" fmla="*/ 24 w 220"/>
                  <a:gd name="T11" fmla="*/ 0 h 71"/>
                  <a:gd name="T12" fmla="*/ 0 w 220"/>
                  <a:gd name="T13" fmla="*/ 0 h 71"/>
                  <a:gd name="T14" fmla="*/ 0 w 220"/>
                  <a:gd name="T15" fmla="*/ 71 h 71"/>
                  <a:gd name="T16" fmla="*/ 0 w 220"/>
                  <a:gd name="T17" fmla="*/ 71 h 71"/>
                  <a:gd name="T18" fmla="*/ 0 w 220"/>
                  <a:gd name="T19" fmla="*/ 71 h 71"/>
                  <a:gd name="T20" fmla="*/ 220 w 220"/>
                  <a:gd name="T21" fmla="*/ 71 h 71"/>
                  <a:gd name="T22" fmla="*/ 220 w 220"/>
                  <a:gd name="T23" fmla="*/ 55 h 71"/>
                  <a:gd name="T24" fmla="*/ 220 w 220"/>
                  <a:gd name="T25" fmla="*/ 55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0" h="71">
                    <a:moveTo>
                      <a:pt x="220" y="55"/>
                    </a:moveTo>
                    <a:lnTo>
                      <a:pt x="220" y="0"/>
                    </a:lnTo>
                    <a:lnTo>
                      <a:pt x="196" y="0"/>
                    </a:lnTo>
                    <a:lnTo>
                      <a:pt x="196" y="55"/>
                    </a:lnTo>
                    <a:lnTo>
                      <a:pt x="24" y="55"/>
                    </a:lnTo>
                    <a:lnTo>
                      <a:pt x="24" y="0"/>
                    </a:lnTo>
                    <a:lnTo>
                      <a:pt x="0" y="0"/>
                    </a:lnTo>
                    <a:lnTo>
                      <a:pt x="0" y="71"/>
                    </a:lnTo>
                    <a:lnTo>
                      <a:pt x="0" y="71"/>
                    </a:lnTo>
                    <a:lnTo>
                      <a:pt x="0" y="71"/>
                    </a:lnTo>
                    <a:lnTo>
                      <a:pt x="220" y="71"/>
                    </a:lnTo>
                    <a:lnTo>
                      <a:pt x="220" y="55"/>
                    </a:lnTo>
                    <a:lnTo>
                      <a:pt x="220" y="5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/>
              <a:lstStyle/>
              <a:p>
                <a:endParaRPr lang="zh-CN" altLang="en-US" sz="1600"/>
              </a:p>
            </p:txBody>
          </p:sp>
          <p:sp>
            <p:nvSpPr>
              <p:cNvPr id="22" name="Freeform 11"/>
              <p:cNvSpPr>
                <a:spLocks/>
              </p:cNvSpPr>
              <p:nvPr/>
            </p:nvSpPr>
            <p:spPr bwMode="auto">
              <a:xfrm>
                <a:off x="7588810" y="4502617"/>
                <a:ext cx="236538" cy="285750"/>
              </a:xfrm>
              <a:custGeom>
                <a:avLst/>
                <a:gdLst>
                  <a:gd name="T0" fmla="*/ 4 w 19"/>
                  <a:gd name="T1" fmla="*/ 9 h 23"/>
                  <a:gd name="T2" fmla="*/ 5 w 19"/>
                  <a:gd name="T3" fmla="*/ 9 h 23"/>
                  <a:gd name="T4" fmla="*/ 5 w 19"/>
                  <a:gd name="T5" fmla="*/ 19 h 23"/>
                  <a:gd name="T6" fmla="*/ 8 w 19"/>
                  <a:gd name="T7" fmla="*/ 23 h 23"/>
                  <a:gd name="T8" fmla="*/ 10 w 19"/>
                  <a:gd name="T9" fmla="*/ 23 h 23"/>
                  <a:gd name="T10" fmla="*/ 14 w 19"/>
                  <a:gd name="T11" fmla="*/ 19 h 23"/>
                  <a:gd name="T12" fmla="*/ 14 w 19"/>
                  <a:gd name="T13" fmla="*/ 9 h 23"/>
                  <a:gd name="T14" fmla="*/ 15 w 19"/>
                  <a:gd name="T15" fmla="*/ 9 h 23"/>
                  <a:gd name="T16" fmla="*/ 17 w 19"/>
                  <a:gd name="T17" fmla="*/ 7 h 23"/>
                  <a:gd name="T18" fmla="*/ 12 w 19"/>
                  <a:gd name="T19" fmla="*/ 1 h 23"/>
                  <a:gd name="T20" fmla="*/ 7 w 19"/>
                  <a:gd name="T21" fmla="*/ 1 h 23"/>
                  <a:gd name="T22" fmla="*/ 1 w 19"/>
                  <a:gd name="T23" fmla="*/ 7 h 23"/>
                  <a:gd name="T24" fmla="*/ 4 w 19"/>
                  <a:gd name="T25" fmla="*/ 9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" h="23">
                    <a:moveTo>
                      <a:pt x="4" y="9"/>
                    </a:moveTo>
                    <a:cubicBezTo>
                      <a:pt x="4" y="9"/>
                      <a:pt x="4" y="9"/>
                      <a:pt x="5" y="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21"/>
                      <a:pt x="6" y="23"/>
                      <a:pt x="8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2" y="23"/>
                      <a:pt x="14" y="21"/>
                      <a:pt x="14" y="1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5" y="9"/>
                    </a:cubicBezTo>
                    <a:cubicBezTo>
                      <a:pt x="18" y="9"/>
                      <a:pt x="19" y="8"/>
                      <a:pt x="17" y="7"/>
                    </a:cubicBezTo>
                    <a:cubicBezTo>
                      <a:pt x="16" y="5"/>
                      <a:pt x="13" y="3"/>
                      <a:pt x="12" y="1"/>
                    </a:cubicBezTo>
                    <a:cubicBezTo>
                      <a:pt x="11" y="0"/>
                      <a:pt x="8" y="0"/>
                      <a:pt x="7" y="1"/>
                    </a:cubicBezTo>
                    <a:cubicBezTo>
                      <a:pt x="5" y="3"/>
                      <a:pt x="3" y="5"/>
                      <a:pt x="1" y="7"/>
                    </a:cubicBezTo>
                    <a:cubicBezTo>
                      <a:pt x="0" y="8"/>
                      <a:pt x="1" y="9"/>
                      <a:pt x="4" y="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/>
              <a:lstStyle/>
              <a:p>
                <a:endParaRPr lang="zh-CN" altLang="en-US" sz="1600"/>
              </a:p>
            </p:txBody>
          </p:sp>
        </p:grpSp>
        <p:sp>
          <p:nvSpPr>
            <p:cNvPr id="79" name="椭圆 78"/>
            <p:cNvSpPr/>
            <p:nvPr/>
          </p:nvSpPr>
          <p:spPr>
            <a:xfrm>
              <a:off x="7395210" y="4429125"/>
              <a:ext cx="618490" cy="618490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680709" y="3005772"/>
            <a:ext cx="1139191" cy="1139191"/>
            <a:chOff x="5680709" y="3005772"/>
            <a:chExt cx="1139191" cy="1139191"/>
          </a:xfrm>
        </p:grpSpPr>
        <p:grpSp>
          <p:nvGrpSpPr>
            <p:cNvPr id="8" name="组合 7"/>
            <p:cNvGrpSpPr/>
            <p:nvPr/>
          </p:nvGrpSpPr>
          <p:grpSpPr>
            <a:xfrm>
              <a:off x="6075679" y="3282474"/>
              <a:ext cx="349250" cy="585787"/>
              <a:chOff x="6075679" y="3343742"/>
              <a:chExt cx="349250" cy="585787"/>
            </a:xfrm>
          </p:grpSpPr>
          <p:sp>
            <p:nvSpPr>
              <p:cNvPr id="32" name="Freeform 20"/>
              <p:cNvSpPr>
                <a:spLocks/>
              </p:cNvSpPr>
              <p:nvPr/>
            </p:nvSpPr>
            <p:spPr bwMode="auto">
              <a:xfrm>
                <a:off x="6075679" y="3343742"/>
                <a:ext cx="349250" cy="423863"/>
              </a:xfrm>
              <a:custGeom>
                <a:avLst/>
                <a:gdLst>
                  <a:gd name="T0" fmla="*/ 28 w 28"/>
                  <a:gd name="T1" fmla="*/ 13 h 34"/>
                  <a:gd name="T2" fmla="*/ 14 w 28"/>
                  <a:gd name="T3" fmla="*/ 0 h 34"/>
                  <a:gd name="T4" fmla="*/ 0 w 28"/>
                  <a:gd name="T5" fmla="*/ 13 h 34"/>
                  <a:gd name="T6" fmla="*/ 1 w 28"/>
                  <a:gd name="T7" fmla="*/ 18 h 34"/>
                  <a:gd name="T8" fmla="*/ 1 w 28"/>
                  <a:gd name="T9" fmla="*/ 18 h 34"/>
                  <a:gd name="T10" fmla="*/ 3 w 28"/>
                  <a:gd name="T11" fmla="*/ 21 h 34"/>
                  <a:gd name="T12" fmla="*/ 7 w 28"/>
                  <a:gd name="T13" fmla="*/ 33 h 34"/>
                  <a:gd name="T14" fmla="*/ 9 w 28"/>
                  <a:gd name="T15" fmla="*/ 34 h 34"/>
                  <a:gd name="T16" fmla="*/ 19 w 28"/>
                  <a:gd name="T17" fmla="*/ 34 h 34"/>
                  <a:gd name="T18" fmla="*/ 21 w 28"/>
                  <a:gd name="T19" fmla="*/ 33 h 34"/>
                  <a:gd name="T20" fmla="*/ 26 w 28"/>
                  <a:gd name="T21" fmla="*/ 21 h 34"/>
                  <a:gd name="T22" fmla="*/ 27 w 28"/>
                  <a:gd name="T23" fmla="*/ 18 h 34"/>
                  <a:gd name="T24" fmla="*/ 27 w 28"/>
                  <a:gd name="T25" fmla="*/ 18 h 34"/>
                  <a:gd name="T26" fmla="*/ 27 w 28"/>
                  <a:gd name="T27" fmla="*/ 18 h 34"/>
                  <a:gd name="T28" fmla="*/ 28 w 28"/>
                  <a:gd name="T29" fmla="*/ 1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8" h="34">
                    <a:moveTo>
                      <a:pt x="28" y="13"/>
                    </a:moveTo>
                    <a:cubicBezTo>
                      <a:pt x="28" y="6"/>
                      <a:pt x="22" y="0"/>
                      <a:pt x="14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15"/>
                      <a:pt x="0" y="17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9"/>
                      <a:pt x="2" y="20"/>
                      <a:pt x="3" y="21"/>
                    </a:cubicBezTo>
                    <a:cubicBezTo>
                      <a:pt x="5" y="24"/>
                      <a:pt x="7" y="31"/>
                      <a:pt x="7" y="33"/>
                    </a:cubicBezTo>
                    <a:cubicBezTo>
                      <a:pt x="7" y="34"/>
                      <a:pt x="8" y="34"/>
                      <a:pt x="9" y="34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20" y="34"/>
                      <a:pt x="21" y="34"/>
                      <a:pt x="21" y="33"/>
                    </a:cubicBezTo>
                    <a:cubicBezTo>
                      <a:pt x="21" y="31"/>
                      <a:pt x="23" y="24"/>
                      <a:pt x="26" y="21"/>
                    </a:cubicBezTo>
                    <a:cubicBezTo>
                      <a:pt x="26" y="20"/>
                      <a:pt x="27" y="19"/>
                      <a:pt x="27" y="18"/>
                    </a:cubicBezTo>
                    <a:cubicBezTo>
                      <a:pt x="27" y="18"/>
                      <a:pt x="27" y="18"/>
                      <a:pt x="27" y="18"/>
                    </a:cubicBezTo>
                    <a:cubicBezTo>
                      <a:pt x="27" y="18"/>
                      <a:pt x="27" y="18"/>
                      <a:pt x="27" y="18"/>
                    </a:cubicBezTo>
                    <a:cubicBezTo>
                      <a:pt x="28" y="17"/>
                      <a:pt x="28" y="15"/>
                      <a:pt x="28" y="1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21"/>
              <p:cNvSpPr>
                <a:spLocks/>
              </p:cNvSpPr>
              <p:nvPr/>
            </p:nvSpPr>
            <p:spPr bwMode="auto">
              <a:xfrm>
                <a:off x="6162992" y="3793004"/>
                <a:ext cx="174625" cy="36513"/>
              </a:xfrm>
              <a:custGeom>
                <a:avLst/>
                <a:gdLst>
                  <a:gd name="T0" fmla="*/ 14 w 14"/>
                  <a:gd name="T1" fmla="*/ 2 h 3"/>
                  <a:gd name="T2" fmla="*/ 12 w 14"/>
                  <a:gd name="T3" fmla="*/ 0 h 3"/>
                  <a:gd name="T4" fmla="*/ 2 w 14"/>
                  <a:gd name="T5" fmla="*/ 0 h 3"/>
                  <a:gd name="T6" fmla="*/ 0 w 14"/>
                  <a:gd name="T7" fmla="*/ 2 h 3"/>
                  <a:gd name="T8" fmla="*/ 0 w 14"/>
                  <a:gd name="T9" fmla="*/ 2 h 3"/>
                  <a:gd name="T10" fmla="*/ 2 w 14"/>
                  <a:gd name="T11" fmla="*/ 3 h 3"/>
                  <a:gd name="T12" fmla="*/ 12 w 14"/>
                  <a:gd name="T13" fmla="*/ 3 h 3"/>
                  <a:gd name="T14" fmla="*/ 14 w 14"/>
                  <a:gd name="T1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3">
                    <a:moveTo>
                      <a:pt x="14" y="2"/>
                    </a:moveTo>
                    <a:cubicBezTo>
                      <a:pt x="14" y="1"/>
                      <a:pt x="13" y="0"/>
                      <a:pt x="1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3"/>
                      <a:pt x="14" y="2"/>
                      <a:pt x="14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22"/>
              <p:cNvSpPr>
                <a:spLocks/>
              </p:cNvSpPr>
              <p:nvPr/>
            </p:nvSpPr>
            <p:spPr bwMode="auto">
              <a:xfrm>
                <a:off x="6162992" y="3854917"/>
                <a:ext cx="174625" cy="25400"/>
              </a:xfrm>
              <a:custGeom>
                <a:avLst/>
                <a:gdLst>
                  <a:gd name="T0" fmla="*/ 14 w 14"/>
                  <a:gd name="T1" fmla="*/ 1 h 2"/>
                  <a:gd name="T2" fmla="*/ 12 w 14"/>
                  <a:gd name="T3" fmla="*/ 0 h 2"/>
                  <a:gd name="T4" fmla="*/ 2 w 14"/>
                  <a:gd name="T5" fmla="*/ 0 h 2"/>
                  <a:gd name="T6" fmla="*/ 0 w 14"/>
                  <a:gd name="T7" fmla="*/ 1 h 2"/>
                  <a:gd name="T8" fmla="*/ 0 w 14"/>
                  <a:gd name="T9" fmla="*/ 1 h 2"/>
                  <a:gd name="T10" fmla="*/ 2 w 14"/>
                  <a:gd name="T11" fmla="*/ 2 h 2"/>
                  <a:gd name="T12" fmla="*/ 12 w 14"/>
                  <a:gd name="T13" fmla="*/ 2 h 2"/>
                  <a:gd name="T14" fmla="*/ 14 w 14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2">
                    <a:moveTo>
                      <a:pt x="14" y="1"/>
                    </a:moveTo>
                    <a:cubicBezTo>
                      <a:pt x="14" y="0"/>
                      <a:pt x="13" y="0"/>
                      <a:pt x="1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1" y="2"/>
                      <a:pt x="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3" y="2"/>
                      <a:pt x="14" y="2"/>
                      <a:pt x="14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23"/>
              <p:cNvSpPr>
                <a:spLocks/>
              </p:cNvSpPr>
              <p:nvPr/>
            </p:nvSpPr>
            <p:spPr bwMode="auto">
              <a:xfrm>
                <a:off x="6200298" y="3904129"/>
                <a:ext cx="100013" cy="25400"/>
              </a:xfrm>
              <a:custGeom>
                <a:avLst/>
                <a:gdLst>
                  <a:gd name="T0" fmla="*/ 8 w 8"/>
                  <a:gd name="T1" fmla="*/ 1 h 2"/>
                  <a:gd name="T2" fmla="*/ 6 w 8"/>
                  <a:gd name="T3" fmla="*/ 2 h 2"/>
                  <a:gd name="T4" fmla="*/ 2 w 8"/>
                  <a:gd name="T5" fmla="*/ 2 h 2"/>
                  <a:gd name="T6" fmla="*/ 0 w 8"/>
                  <a:gd name="T7" fmla="*/ 1 h 2"/>
                  <a:gd name="T8" fmla="*/ 0 w 8"/>
                  <a:gd name="T9" fmla="*/ 1 h 2"/>
                  <a:gd name="T10" fmla="*/ 2 w 8"/>
                  <a:gd name="T11" fmla="*/ 0 h 2"/>
                  <a:gd name="T12" fmla="*/ 6 w 8"/>
                  <a:gd name="T13" fmla="*/ 0 h 2"/>
                  <a:gd name="T14" fmla="*/ 8 w 8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2">
                    <a:moveTo>
                      <a:pt x="8" y="1"/>
                    </a:moveTo>
                    <a:cubicBezTo>
                      <a:pt x="8" y="2"/>
                      <a:pt x="7" y="2"/>
                      <a:pt x="6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7" y="0"/>
                      <a:pt x="8" y="0"/>
                      <a:pt x="8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4" name="椭圆 63"/>
            <p:cNvSpPr/>
            <p:nvPr/>
          </p:nvSpPr>
          <p:spPr>
            <a:xfrm>
              <a:off x="5680709" y="3005772"/>
              <a:ext cx="1139191" cy="1139191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051810" y="3971925"/>
            <a:ext cx="350520" cy="350520"/>
            <a:chOff x="4518660" y="3505200"/>
            <a:chExt cx="350520" cy="350520"/>
          </a:xfrm>
        </p:grpSpPr>
        <p:sp>
          <p:nvSpPr>
            <p:cNvPr id="11" name="椭圆 10"/>
            <p:cNvSpPr/>
            <p:nvPr/>
          </p:nvSpPr>
          <p:spPr>
            <a:xfrm>
              <a:off x="4518660" y="3505200"/>
              <a:ext cx="350520" cy="350520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Freeform 1181"/>
            <p:cNvSpPr>
              <a:spLocks/>
            </p:cNvSpPr>
            <p:nvPr/>
          </p:nvSpPr>
          <p:spPr bwMode="auto">
            <a:xfrm>
              <a:off x="4574092" y="3588375"/>
              <a:ext cx="239657" cy="184170"/>
            </a:xfrm>
            <a:custGeom>
              <a:avLst/>
              <a:gdLst>
                <a:gd name="T0" fmla="*/ 29 w 57"/>
                <a:gd name="T1" fmla="*/ 0 h 44"/>
                <a:gd name="T2" fmla="*/ 0 w 57"/>
                <a:gd name="T3" fmla="*/ 19 h 44"/>
                <a:gd name="T4" fmla="*/ 14 w 57"/>
                <a:gd name="T5" fmla="*/ 36 h 44"/>
                <a:gd name="T6" fmla="*/ 8 w 57"/>
                <a:gd name="T7" fmla="*/ 44 h 44"/>
                <a:gd name="T8" fmla="*/ 19 w 57"/>
                <a:gd name="T9" fmla="*/ 38 h 44"/>
                <a:gd name="T10" fmla="*/ 29 w 57"/>
                <a:gd name="T11" fmla="*/ 39 h 44"/>
                <a:gd name="T12" fmla="*/ 57 w 57"/>
                <a:gd name="T13" fmla="*/ 19 h 44"/>
                <a:gd name="T14" fmla="*/ 29 w 57"/>
                <a:gd name="T1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44">
                  <a:moveTo>
                    <a:pt x="29" y="0"/>
                  </a:moveTo>
                  <a:cubicBezTo>
                    <a:pt x="13" y="0"/>
                    <a:pt x="0" y="9"/>
                    <a:pt x="0" y="19"/>
                  </a:cubicBezTo>
                  <a:cubicBezTo>
                    <a:pt x="0" y="27"/>
                    <a:pt x="6" y="33"/>
                    <a:pt x="14" y="36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22" y="39"/>
                    <a:pt x="25" y="39"/>
                    <a:pt x="29" y="39"/>
                  </a:cubicBezTo>
                  <a:cubicBezTo>
                    <a:pt x="45" y="39"/>
                    <a:pt x="57" y="30"/>
                    <a:pt x="57" y="19"/>
                  </a:cubicBezTo>
                  <a:cubicBezTo>
                    <a:pt x="57" y="9"/>
                    <a:pt x="45" y="0"/>
                    <a:pt x="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8208010" y="3537269"/>
            <a:ext cx="539431" cy="539431"/>
            <a:chOff x="8208010" y="3537269"/>
            <a:chExt cx="539431" cy="539431"/>
          </a:xfrm>
        </p:grpSpPr>
        <p:grpSp>
          <p:nvGrpSpPr>
            <p:cNvPr id="53" name="组合 52"/>
            <p:cNvGrpSpPr/>
            <p:nvPr/>
          </p:nvGrpSpPr>
          <p:grpSpPr>
            <a:xfrm>
              <a:off x="8377713" y="3688715"/>
              <a:ext cx="200025" cy="236538"/>
              <a:chOff x="8422248" y="3718392"/>
              <a:chExt cx="200025" cy="236538"/>
            </a:xfrm>
          </p:grpSpPr>
          <p:sp>
            <p:nvSpPr>
              <p:cNvPr id="24" name="Freeform 13"/>
              <p:cNvSpPr>
                <a:spLocks/>
              </p:cNvSpPr>
              <p:nvPr/>
            </p:nvSpPr>
            <p:spPr bwMode="auto">
              <a:xfrm>
                <a:off x="8422248" y="3829517"/>
                <a:ext cx="200025" cy="63500"/>
              </a:xfrm>
              <a:custGeom>
                <a:avLst/>
                <a:gdLst>
                  <a:gd name="T0" fmla="*/ 8 w 16"/>
                  <a:gd name="T1" fmla="*/ 2 h 5"/>
                  <a:gd name="T2" fmla="*/ 1 w 16"/>
                  <a:gd name="T3" fmla="*/ 0 h 5"/>
                  <a:gd name="T4" fmla="*/ 0 w 16"/>
                  <a:gd name="T5" fmla="*/ 1 h 5"/>
                  <a:gd name="T6" fmla="*/ 8 w 16"/>
                  <a:gd name="T7" fmla="*/ 5 h 5"/>
                  <a:gd name="T8" fmla="*/ 16 w 16"/>
                  <a:gd name="T9" fmla="*/ 1 h 5"/>
                  <a:gd name="T10" fmla="*/ 16 w 16"/>
                  <a:gd name="T11" fmla="*/ 0 h 5"/>
                  <a:gd name="T12" fmla="*/ 8 w 16"/>
                  <a:gd name="T1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5">
                    <a:moveTo>
                      <a:pt x="8" y="2"/>
                    </a:moveTo>
                    <a:cubicBezTo>
                      <a:pt x="5" y="2"/>
                      <a:pt x="2" y="1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3"/>
                      <a:pt x="4" y="5"/>
                      <a:pt x="8" y="5"/>
                    </a:cubicBezTo>
                    <a:cubicBezTo>
                      <a:pt x="13" y="5"/>
                      <a:pt x="16" y="3"/>
                      <a:pt x="16" y="1"/>
                    </a:cubicBezTo>
                    <a:cubicBezTo>
                      <a:pt x="16" y="1"/>
                      <a:pt x="16" y="0"/>
                      <a:pt x="16" y="0"/>
                    </a:cubicBezTo>
                    <a:cubicBezTo>
                      <a:pt x="14" y="1"/>
                      <a:pt x="12" y="2"/>
                      <a:pt x="8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/>
              <a:lstStyle/>
              <a:p>
                <a:endParaRPr lang="zh-CN" altLang="en-US" sz="1600"/>
              </a:p>
            </p:txBody>
          </p:sp>
          <p:grpSp>
            <p:nvGrpSpPr>
              <p:cNvPr id="52" name="组合 51"/>
              <p:cNvGrpSpPr/>
              <p:nvPr/>
            </p:nvGrpSpPr>
            <p:grpSpPr>
              <a:xfrm>
                <a:off x="8422248" y="3718392"/>
                <a:ext cx="200025" cy="236538"/>
                <a:chOff x="8422248" y="3718392"/>
                <a:chExt cx="200025" cy="236538"/>
              </a:xfrm>
            </p:grpSpPr>
            <p:sp>
              <p:nvSpPr>
                <p:cNvPr id="23" name="Oval 12"/>
                <p:cNvSpPr>
                  <a:spLocks noChangeArrowheads="1"/>
                </p:cNvSpPr>
                <p:nvPr/>
              </p:nvSpPr>
              <p:spPr bwMode="auto">
                <a:xfrm>
                  <a:off x="8422248" y="3718392"/>
                  <a:ext cx="200025" cy="984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/>
                <a:lstStyle/>
                <a:p>
                  <a:endParaRPr lang="zh-CN" altLang="en-US" sz="1600"/>
                </a:p>
              </p:txBody>
            </p:sp>
            <p:sp>
              <p:nvSpPr>
                <p:cNvPr id="26" name="Freeform 14"/>
                <p:cNvSpPr>
                  <a:spLocks/>
                </p:cNvSpPr>
                <p:nvPr/>
              </p:nvSpPr>
              <p:spPr bwMode="auto">
                <a:xfrm>
                  <a:off x="8422248" y="3880317"/>
                  <a:ext cx="200025" cy="74613"/>
                </a:xfrm>
                <a:custGeom>
                  <a:avLst/>
                  <a:gdLst>
                    <a:gd name="T0" fmla="*/ 8 w 16"/>
                    <a:gd name="T1" fmla="*/ 3 h 6"/>
                    <a:gd name="T2" fmla="*/ 1 w 16"/>
                    <a:gd name="T3" fmla="*/ 0 h 6"/>
                    <a:gd name="T4" fmla="*/ 0 w 16"/>
                    <a:gd name="T5" fmla="*/ 2 h 6"/>
                    <a:gd name="T6" fmla="*/ 8 w 16"/>
                    <a:gd name="T7" fmla="*/ 6 h 6"/>
                    <a:gd name="T8" fmla="*/ 16 w 16"/>
                    <a:gd name="T9" fmla="*/ 2 h 6"/>
                    <a:gd name="T10" fmla="*/ 16 w 16"/>
                    <a:gd name="T11" fmla="*/ 0 h 6"/>
                    <a:gd name="T12" fmla="*/ 8 w 16"/>
                    <a:gd name="T13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6">
                      <a:moveTo>
                        <a:pt x="8" y="3"/>
                      </a:moveTo>
                      <a:cubicBezTo>
                        <a:pt x="5" y="3"/>
                        <a:pt x="2" y="2"/>
                        <a:pt x="1" y="0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0" y="4"/>
                        <a:pt x="4" y="6"/>
                        <a:pt x="8" y="6"/>
                      </a:cubicBezTo>
                      <a:cubicBezTo>
                        <a:pt x="13" y="6"/>
                        <a:pt x="16" y="4"/>
                        <a:pt x="16" y="2"/>
                      </a:cubicBezTo>
                      <a:cubicBezTo>
                        <a:pt x="16" y="1"/>
                        <a:pt x="16" y="1"/>
                        <a:pt x="16" y="0"/>
                      </a:cubicBezTo>
                      <a:cubicBezTo>
                        <a:pt x="14" y="2"/>
                        <a:pt x="12" y="3"/>
                        <a:pt x="8" y="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/>
                <a:lstStyle/>
                <a:p>
                  <a:endParaRPr lang="zh-CN" altLang="en-US" sz="1600"/>
                </a:p>
              </p:txBody>
            </p:sp>
          </p:grpSp>
        </p:grpSp>
        <p:sp>
          <p:nvSpPr>
            <p:cNvPr id="76" name="椭圆 75"/>
            <p:cNvSpPr/>
            <p:nvPr/>
          </p:nvSpPr>
          <p:spPr>
            <a:xfrm>
              <a:off x="8208010" y="3537269"/>
              <a:ext cx="539431" cy="539431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39537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000"/>
    </mc:Choice>
    <mc:Fallback xmlns="">
      <p:transition spd="slow" advTm="19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-7.40741E-7 L -0.48633 -7.40741E-7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7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1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9232 0.0037 L -0.01315 0.4463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7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958" y="221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000"/>
                            </p:stCondLst>
                            <p:childTnLst>
                              <p:par>
                                <p:cTn id="27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500"/>
                                        <p:tgtEl>
                                          <p:spTgt spid="7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5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80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85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90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5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0"/>
                            </p:stCondLst>
                            <p:childTnLst>
                              <p:par>
                                <p:cTn id="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500"/>
                            </p:stCondLst>
                            <p:childTnLst>
                              <p:par>
                                <p:cTn id="7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1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15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9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20000">
              <a:srgbClr val="00B050"/>
            </a:gs>
            <a:gs pos="80000">
              <a:srgbClr val="00B050"/>
            </a:gs>
            <a:gs pos="100000">
              <a:srgbClr val="FFFFFF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676834" y="239807"/>
            <a:ext cx="5589496" cy="65890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en-US" altLang="zh-CN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Part one 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点击此处添加标题 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grpSp>
        <p:nvGrpSpPr>
          <p:cNvPr id="757" name="蝴蝶"/>
          <p:cNvGrpSpPr>
            <a:grpSpLocks/>
          </p:cNvGrpSpPr>
          <p:nvPr/>
        </p:nvGrpSpPr>
        <p:grpSpPr bwMode="auto">
          <a:xfrm>
            <a:off x="5684372" y="-201705"/>
            <a:ext cx="1752959" cy="1649506"/>
            <a:chOff x="1376636" y="3341648"/>
            <a:chExt cx="641350" cy="641350"/>
          </a:xfrm>
        </p:grpSpPr>
        <p:sp>
          <p:nvSpPr>
            <p:cNvPr id="758" name="矩形 757"/>
            <p:cNvSpPr/>
            <p:nvPr/>
          </p:nvSpPr>
          <p:spPr>
            <a:xfrm>
              <a:off x="1376636" y="3341648"/>
              <a:ext cx="641350" cy="6413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759" name="图片 75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5920" b="84126"/>
            <a:stretch>
              <a:fillRect/>
            </a:stretch>
          </p:blipFill>
          <p:spPr>
            <a:xfrm>
              <a:off x="1414474" y="3419694"/>
              <a:ext cx="565675" cy="485258"/>
            </a:xfrm>
            <a:custGeom>
              <a:avLst/>
              <a:gdLst>
                <a:gd name="connsiteX0" fmla="*/ 0 w 565675"/>
                <a:gd name="connsiteY0" fmla="*/ 0 h 485258"/>
                <a:gd name="connsiteX1" fmla="*/ 565675 w 565675"/>
                <a:gd name="connsiteY1" fmla="*/ 0 h 485258"/>
                <a:gd name="connsiteX2" fmla="*/ 565675 w 565675"/>
                <a:gd name="connsiteY2" fmla="*/ 485258 h 485258"/>
                <a:gd name="connsiteX3" fmla="*/ 0 w 565675"/>
                <a:gd name="connsiteY3" fmla="*/ 485258 h 485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5675" h="485258">
                  <a:moveTo>
                    <a:pt x="0" y="0"/>
                  </a:moveTo>
                  <a:lnTo>
                    <a:pt x="565675" y="0"/>
                  </a:lnTo>
                  <a:lnTo>
                    <a:pt x="565675" y="485258"/>
                  </a:lnTo>
                  <a:lnTo>
                    <a:pt x="0" y="485258"/>
                  </a:lnTo>
                  <a:close/>
                </a:path>
              </a:pathLst>
            </a:custGeom>
          </p:spPr>
        </p:pic>
      </p:grpSp>
      <p:grpSp>
        <p:nvGrpSpPr>
          <p:cNvPr id="18" name="组合 17"/>
          <p:cNvGrpSpPr/>
          <p:nvPr/>
        </p:nvGrpSpPr>
        <p:grpSpPr>
          <a:xfrm>
            <a:off x="1306009" y="1181101"/>
            <a:ext cx="2779249" cy="2381250"/>
            <a:chOff x="11250109" y="1905000"/>
            <a:chExt cx="1927909" cy="2938527"/>
          </a:xfrm>
          <a:scene3d>
            <a:camera prst="orthographicFront">
              <a:rot lat="20399994" lon="0" rev="0"/>
            </a:camera>
            <a:lightRig rig="threePt" dir="t"/>
          </a:scene3d>
        </p:grpSpPr>
        <p:grpSp>
          <p:nvGrpSpPr>
            <p:cNvPr id="14" name="组合 13"/>
            <p:cNvGrpSpPr/>
            <p:nvPr/>
          </p:nvGrpSpPr>
          <p:grpSpPr>
            <a:xfrm>
              <a:off x="11250109" y="1905000"/>
              <a:ext cx="1927909" cy="2938527"/>
              <a:chOff x="0" y="979868"/>
              <a:chExt cx="1927909" cy="2938527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0" y="979868"/>
                <a:ext cx="1927909" cy="2938527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  <a:sp3d z="-335305"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0" name="Picture 9_1"/>
              <p:cNvPicPr>
                <a:picLocks noChangeAspect="1"/>
              </p:cNvPicPr>
              <p:nvPr/>
            </p:nvPicPr>
            <p:blipFill>
              <a:blip r:embed="rId3"/>
              <a:srcRect r="66575"/>
              <a:stretch>
                <a:fillRect/>
              </a:stretch>
            </p:blipFill>
            <p:spPr>
              <a:xfrm>
                <a:off x="0" y="979868"/>
                <a:ext cx="774354" cy="2938527"/>
              </a:xfrm>
              <a:prstGeom prst="rect">
                <a:avLst/>
              </a:prstGeom>
              <a:sp3d z="-335305"/>
            </p:spPr>
          </p:pic>
        </p:grpSp>
        <p:grpSp>
          <p:nvGrpSpPr>
            <p:cNvPr id="15" name="组合 14"/>
            <p:cNvGrpSpPr/>
            <p:nvPr/>
          </p:nvGrpSpPr>
          <p:grpSpPr>
            <a:xfrm>
              <a:off x="11250109" y="1905000"/>
              <a:ext cx="1927909" cy="2938527"/>
              <a:chOff x="2353837" y="1056068"/>
              <a:chExt cx="1927909" cy="2938527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2353837" y="1056068"/>
                <a:ext cx="1927909" cy="2938527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  <a:sp3d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8" name="Picture 27_2"/>
              <p:cNvPicPr>
                <a:picLocks noChangeAspect="1"/>
              </p:cNvPicPr>
              <p:nvPr/>
            </p:nvPicPr>
            <p:blipFill>
              <a:blip r:embed="rId3"/>
              <a:srcRect l="33287" r="33287"/>
              <a:stretch>
                <a:fillRect/>
              </a:stretch>
            </p:blipFill>
            <p:spPr>
              <a:xfrm>
                <a:off x="2930611" y="1056068"/>
                <a:ext cx="774360" cy="2938527"/>
              </a:xfrm>
              <a:prstGeom prst="rect">
                <a:avLst/>
              </a:prstGeom>
              <a:sp3d/>
            </p:spPr>
          </p:pic>
        </p:grpSp>
        <p:grpSp>
          <p:nvGrpSpPr>
            <p:cNvPr id="16" name="组合 15"/>
            <p:cNvGrpSpPr/>
            <p:nvPr/>
          </p:nvGrpSpPr>
          <p:grpSpPr>
            <a:xfrm>
              <a:off x="11250109" y="1905000"/>
              <a:ext cx="1927909" cy="2938527"/>
              <a:chOff x="5631231" y="1132268"/>
              <a:chExt cx="1927909" cy="2938527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5631231" y="1132268"/>
                <a:ext cx="1927909" cy="2938527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  <a:sp3d z="335305"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9" name="Picture 28_3"/>
              <p:cNvPicPr>
                <a:picLocks noChangeAspect="1"/>
              </p:cNvPicPr>
              <p:nvPr/>
            </p:nvPicPr>
            <p:blipFill>
              <a:blip r:embed="rId3"/>
              <a:srcRect l="66575"/>
              <a:stretch>
                <a:fillRect/>
              </a:stretch>
            </p:blipFill>
            <p:spPr>
              <a:xfrm>
                <a:off x="6784786" y="1132268"/>
                <a:ext cx="774354" cy="2938527"/>
              </a:xfrm>
              <a:prstGeom prst="rect">
                <a:avLst/>
              </a:prstGeom>
              <a:sp3d z="335305"/>
            </p:spPr>
          </p:pic>
        </p:grpSp>
      </p:grpSp>
      <p:grpSp>
        <p:nvGrpSpPr>
          <p:cNvPr id="33" name="组合 32"/>
          <p:cNvGrpSpPr/>
          <p:nvPr/>
        </p:nvGrpSpPr>
        <p:grpSpPr>
          <a:xfrm>
            <a:off x="8443733" y="4076699"/>
            <a:ext cx="2779200" cy="2383200"/>
            <a:chOff x="15873233" y="1447800"/>
            <a:chExt cx="2316000" cy="2530059"/>
          </a:xfrm>
          <a:scene3d>
            <a:camera prst="orthographicFront">
              <a:rot lat="20399999" lon="0" rev="0"/>
            </a:camera>
            <a:lightRig rig="threePt" dir="t"/>
          </a:scene3d>
        </p:grpSpPr>
        <p:grpSp>
          <p:nvGrpSpPr>
            <p:cNvPr id="30" name="组合 29"/>
            <p:cNvGrpSpPr/>
            <p:nvPr/>
          </p:nvGrpSpPr>
          <p:grpSpPr>
            <a:xfrm>
              <a:off x="15873233" y="1447800"/>
              <a:ext cx="2316000" cy="2530059"/>
              <a:chOff x="0" y="1081985"/>
              <a:chExt cx="2316000" cy="2530059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0" y="1081985"/>
                <a:ext cx="2316000" cy="2530059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  <a:sp3d z="-401497"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3" name="Picture 22_1"/>
              <p:cNvPicPr>
                <a:picLocks noChangeAspect="1"/>
              </p:cNvPicPr>
              <p:nvPr/>
            </p:nvPicPr>
            <p:blipFill>
              <a:blip r:embed="rId4"/>
              <a:srcRect r="66647"/>
              <a:stretch>
                <a:fillRect/>
              </a:stretch>
            </p:blipFill>
            <p:spPr>
              <a:xfrm>
                <a:off x="0" y="1081985"/>
                <a:ext cx="927218" cy="2530059"/>
              </a:xfrm>
              <a:prstGeom prst="rect">
                <a:avLst/>
              </a:prstGeom>
              <a:sp3d z="-401497"/>
            </p:spPr>
          </p:pic>
        </p:grpSp>
        <p:grpSp>
          <p:nvGrpSpPr>
            <p:cNvPr id="31" name="组合 30"/>
            <p:cNvGrpSpPr/>
            <p:nvPr/>
          </p:nvGrpSpPr>
          <p:grpSpPr>
            <a:xfrm>
              <a:off x="15873233" y="1447800"/>
              <a:ext cx="2316000" cy="2530059"/>
              <a:chOff x="2198001" y="1158185"/>
              <a:chExt cx="2316000" cy="2530059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2198001" y="1158185"/>
                <a:ext cx="2316000" cy="2530059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  <a:sp3d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9" name="Picture 38_2"/>
              <p:cNvPicPr>
                <a:picLocks noChangeAspect="1"/>
              </p:cNvPicPr>
              <p:nvPr/>
            </p:nvPicPr>
            <p:blipFill>
              <a:blip r:embed="rId4"/>
              <a:srcRect l="33324" r="33324"/>
              <a:stretch>
                <a:fillRect/>
              </a:stretch>
            </p:blipFill>
            <p:spPr>
              <a:xfrm>
                <a:off x="2892395" y="1158185"/>
                <a:ext cx="927213" cy="2530059"/>
              </a:xfrm>
              <a:prstGeom prst="rect">
                <a:avLst/>
              </a:prstGeom>
              <a:sp3d/>
            </p:spPr>
          </p:pic>
        </p:grpSp>
        <p:grpSp>
          <p:nvGrpSpPr>
            <p:cNvPr id="32" name="组合 31"/>
            <p:cNvGrpSpPr/>
            <p:nvPr/>
          </p:nvGrpSpPr>
          <p:grpSpPr>
            <a:xfrm>
              <a:off x="15873233" y="1447800"/>
              <a:ext cx="2316000" cy="2530059"/>
              <a:chOff x="5474808" y="1234385"/>
              <a:chExt cx="2316000" cy="2530059"/>
            </a:xfrm>
          </p:grpSpPr>
          <p:sp>
            <p:nvSpPr>
              <p:cNvPr id="27" name="矩形 26"/>
              <p:cNvSpPr/>
              <p:nvPr/>
            </p:nvSpPr>
            <p:spPr>
              <a:xfrm>
                <a:off x="5474808" y="1234385"/>
                <a:ext cx="2316000" cy="2530059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  <a:sp3d z="401497"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40" name="Picture 39_3"/>
              <p:cNvPicPr>
                <a:picLocks noChangeAspect="1"/>
              </p:cNvPicPr>
              <p:nvPr/>
            </p:nvPicPr>
            <p:blipFill>
              <a:blip r:embed="rId4"/>
              <a:srcRect l="66647"/>
              <a:stretch>
                <a:fillRect/>
              </a:stretch>
            </p:blipFill>
            <p:spPr>
              <a:xfrm>
                <a:off x="6863590" y="1234385"/>
                <a:ext cx="927218" cy="2530059"/>
              </a:xfrm>
              <a:prstGeom prst="rect">
                <a:avLst/>
              </a:prstGeom>
              <a:sp3d z="401497"/>
            </p:spPr>
          </p:pic>
        </p:grpSp>
      </p:grpSp>
      <p:grpSp>
        <p:nvGrpSpPr>
          <p:cNvPr id="25" name="组合 24"/>
          <p:cNvGrpSpPr>
            <a:grpSpLocks/>
          </p:cNvGrpSpPr>
          <p:nvPr/>
        </p:nvGrpSpPr>
        <p:grpSpPr bwMode="auto">
          <a:xfrm>
            <a:off x="930275" y="6037263"/>
            <a:ext cx="10331450" cy="1989137"/>
            <a:chOff x="867624" y="5421131"/>
            <a:chExt cx="10331358" cy="1988410"/>
          </a:xfrm>
        </p:grpSpPr>
        <p:pic>
          <p:nvPicPr>
            <p:cNvPr id="3079" name="图片 1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7624" y="5638845"/>
              <a:ext cx="1637299" cy="149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80" name="图片 1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70711" y="5914616"/>
              <a:ext cx="1637299" cy="149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81" name="图片 1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43168" y="5421131"/>
              <a:ext cx="1637299" cy="149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82" name="图片 1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86597" y="5813016"/>
              <a:ext cx="1637299" cy="149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83" name="图片 1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33226" y="5522733"/>
              <a:ext cx="1637299" cy="149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84" name="图片 2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39542" y="5769473"/>
              <a:ext cx="1637299" cy="149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85" name="图片 2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26485" y="5754959"/>
              <a:ext cx="1637299" cy="149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86" name="图片 2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44083" y="5493703"/>
              <a:ext cx="1637299" cy="149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87" name="图片 2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61683" y="5798502"/>
              <a:ext cx="1637299" cy="149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498778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-7.40741E-7 L -0.48633 -7.40741E-7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7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1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8540">
              <a:srgbClr val="00B050"/>
            </a:gs>
            <a:gs pos="0">
              <a:srgbClr val="FFFFFF"/>
            </a:gs>
            <a:gs pos="20000">
              <a:srgbClr val="00B050"/>
            </a:gs>
            <a:gs pos="80000">
              <a:srgbClr val="00B050"/>
            </a:gs>
            <a:gs pos="100000">
              <a:srgbClr val="FFFFFF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>
            <a:grpSpLocks/>
          </p:cNvGrpSpPr>
          <p:nvPr/>
        </p:nvGrpSpPr>
        <p:grpSpPr bwMode="auto">
          <a:xfrm>
            <a:off x="930275" y="6037263"/>
            <a:ext cx="10331450" cy="1989137"/>
            <a:chOff x="867624" y="5421131"/>
            <a:chExt cx="10331358" cy="1988410"/>
          </a:xfrm>
        </p:grpSpPr>
        <p:pic>
          <p:nvPicPr>
            <p:cNvPr id="3079" name="图片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7624" y="5638845"/>
              <a:ext cx="1637299" cy="149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80" name="图片 1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70711" y="5914616"/>
              <a:ext cx="1637299" cy="149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81" name="图片 1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43168" y="5421131"/>
              <a:ext cx="1637299" cy="149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82" name="图片 1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86597" y="5813016"/>
              <a:ext cx="1637299" cy="149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83" name="图片 1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33226" y="5522733"/>
              <a:ext cx="1637299" cy="149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84" name="图片 2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39542" y="5769473"/>
              <a:ext cx="1637299" cy="149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85" name="图片 2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26485" y="5754959"/>
              <a:ext cx="1637299" cy="149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86" name="图片 2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44083" y="5493703"/>
              <a:ext cx="1637299" cy="149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87" name="图片 2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61683" y="5798502"/>
              <a:ext cx="1637299" cy="149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圆角矩形 1"/>
          <p:cNvSpPr/>
          <p:nvPr/>
        </p:nvSpPr>
        <p:spPr>
          <a:xfrm>
            <a:off x="676834" y="239807"/>
            <a:ext cx="5589496" cy="65890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en-US" altLang="zh-CN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Part two 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点击此处添加标题 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88078" y="1968754"/>
            <a:ext cx="3790950" cy="2267070"/>
            <a:chOff x="988078" y="2025904"/>
            <a:chExt cx="3790950" cy="2267070"/>
          </a:xfrm>
        </p:grpSpPr>
        <p:sp>
          <p:nvSpPr>
            <p:cNvPr id="30" name="任意多边形 29"/>
            <p:cNvSpPr/>
            <p:nvPr/>
          </p:nvSpPr>
          <p:spPr>
            <a:xfrm>
              <a:off x="988078" y="2025904"/>
              <a:ext cx="3790950" cy="2267070"/>
            </a:xfrm>
            <a:custGeom>
              <a:avLst/>
              <a:gdLst>
                <a:gd name="connsiteX0" fmla="*/ 0 w 2228850"/>
                <a:gd name="connsiteY0" fmla="*/ 381000 h 1123950"/>
                <a:gd name="connsiteX1" fmla="*/ 0 w 2228850"/>
                <a:gd name="connsiteY1" fmla="*/ 1123950 h 1123950"/>
                <a:gd name="connsiteX2" fmla="*/ 2228850 w 2228850"/>
                <a:gd name="connsiteY2" fmla="*/ 1123950 h 1123950"/>
                <a:gd name="connsiteX3" fmla="*/ 2228850 w 2228850"/>
                <a:gd name="connsiteY3" fmla="*/ 0 h 1123950"/>
                <a:gd name="connsiteX4" fmla="*/ 1924050 w 2228850"/>
                <a:gd name="connsiteY4" fmla="*/ 304800 h 1123950"/>
                <a:gd name="connsiteX5" fmla="*/ 1504950 w 2228850"/>
                <a:gd name="connsiteY5" fmla="*/ 209550 h 1123950"/>
                <a:gd name="connsiteX6" fmla="*/ 1085850 w 2228850"/>
                <a:gd name="connsiteY6" fmla="*/ 876300 h 1123950"/>
                <a:gd name="connsiteX7" fmla="*/ 514350 w 2228850"/>
                <a:gd name="connsiteY7" fmla="*/ 285750 h 1123950"/>
                <a:gd name="connsiteX8" fmla="*/ 0 w 2228850"/>
                <a:gd name="connsiteY8" fmla="*/ 381000 h 1123950"/>
                <a:gd name="connsiteX0" fmla="*/ 0 w 2228850"/>
                <a:gd name="connsiteY0" fmla="*/ 381000 h 1123950"/>
                <a:gd name="connsiteX1" fmla="*/ 0 w 2228850"/>
                <a:gd name="connsiteY1" fmla="*/ 1123950 h 1123950"/>
                <a:gd name="connsiteX2" fmla="*/ 2228850 w 2228850"/>
                <a:gd name="connsiteY2" fmla="*/ 1123950 h 1123950"/>
                <a:gd name="connsiteX3" fmla="*/ 2228850 w 2228850"/>
                <a:gd name="connsiteY3" fmla="*/ 0 h 1123950"/>
                <a:gd name="connsiteX4" fmla="*/ 1924050 w 2228850"/>
                <a:gd name="connsiteY4" fmla="*/ 304800 h 1123950"/>
                <a:gd name="connsiteX5" fmla="*/ 1504950 w 2228850"/>
                <a:gd name="connsiteY5" fmla="*/ 209550 h 1123950"/>
                <a:gd name="connsiteX6" fmla="*/ 1085850 w 2228850"/>
                <a:gd name="connsiteY6" fmla="*/ 876300 h 1123950"/>
                <a:gd name="connsiteX7" fmla="*/ 514350 w 2228850"/>
                <a:gd name="connsiteY7" fmla="*/ 285750 h 1123950"/>
                <a:gd name="connsiteX8" fmla="*/ 0 w 2228850"/>
                <a:gd name="connsiteY8" fmla="*/ 381000 h 1123950"/>
                <a:gd name="connsiteX0" fmla="*/ 0 w 2228850"/>
                <a:gd name="connsiteY0" fmla="*/ 381000 h 1123950"/>
                <a:gd name="connsiteX1" fmla="*/ 0 w 2228850"/>
                <a:gd name="connsiteY1" fmla="*/ 1123950 h 1123950"/>
                <a:gd name="connsiteX2" fmla="*/ 2228850 w 2228850"/>
                <a:gd name="connsiteY2" fmla="*/ 1123950 h 1123950"/>
                <a:gd name="connsiteX3" fmla="*/ 2228850 w 2228850"/>
                <a:gd name="connsiteY3" fmla="*/ 0 h 1123950"/>
                <a:gd name="connsiteX4" fmla="*/ 1924050 w 2228850"/>
                <a:gd name="connsiteY4" fmla="*/ 304800 h 1123950"/>
                <a:gd name="connsiteX5" fmla="*/ 1504950 w 2228850"/>
                <a:gd name="connsiteY5" fmla="*/ 209550 h 1123950"/>
                <a:gd name="connsiteX6" fmla="*/ 1085850 w 2228850"/>
                <a:gd name="connsiteY6" fmla="*/ 876300 h 1123950"/>
                <a:gd name="connsiteX7" fmla="*/ 514350 w 2228850"/>
                <a:gd name="connsiteY7" fmla="*/ 285750 h 1123950"/>
                <a:gd name="connsiteX8" fmla="*/ 0 w 2228850"/>
                <a:gd name="connsiteY8" fmla="*/ 381000 h 1123950"/>
                <a:gd name="connsiteX0" fmla="*/ 0 w 2228850"/>
                <a:gd name="connsiteY0" fmla="*/ 408936 h 1151886"/>
                <a:gd name="connsiteX1" fmla="*/ 0 w 2228850"/>
                <a:gd name="connsiteY1" fmla="*/ 1151886 h 1151886"/>
                <a:gd name="connsiteX2" fmla="*/ 2228850 w 2228850"/>
                <a:gd name="connsiteY2" fmla="*/ 1151886 h 1151886"/>
                <a:gd name="connsiteX3" fmla="*/ 2228850 w 2228850"/>
                <a:gd name="connsiteY3" fmla="*/ 27936 h 1151886"/>
                <a:gd name="connsiteX4" fmla="*/ 1924050 w 2228850"/>
                <a:gd name="connsiteY4" fmla="*/ 332736 h 1151886"/>
                <a:gd name="connsiteX5" fmla="*/ 1504950 w 2228850"/>
                <a:gd name="connsiteY5" fmla="*/ 237486 h 1151886"/>
                <a:gd name="connsiteX6" fmla="*/ 1085850 w 2228850"/>
                <a:gd name="connsiteY6" fmla="*/ 904236 h 1151886"/>
                <a:gd name="connsiteX7" fmla="*/ 514350 w 2228850"/>
                <a:gd name="connsiteY7" fmla="*/ 313686 h 1151886"/>
                <a:gd name="connsiteX8" fmla="*/ 0 w 2228850"/>
                <a:gd name="connsiteY8" fmla="*/ 408936 h 1151886"/>
                <a:gd name="connsiteX0" fmla="*/ 0 w 2228850"/>
                <a:gd name="connsiteY0" fmla="*/ 408936 h 1151886"/>
                <a:gd name="connsiteX1" fmla="*/ 0 w 2228850"/>
                <a:gd name="connsiteY1" fmla="*/ 1151886 h 1151886"/>
                <a:gd name="connsiteX2" fmla="*/ 2228850 w 2228850"/>
                <a:gd name="connsiteY2" fmla="*/ 1151886 h 1151886"/>
                <a:gd name="connsiteX3" fmla="*/ 2228850 w 2228850"/>
                <a:gd name="connsiteY3" fmla="*/ 27936 h 1151886"/>
                <a:gd name="connsiteX4" fmla="*/ 1924050 w 2228850"/>
                <a:gd name="connsiteY4" fmla="*/ 332736 h 1151886"/>
                <a:gd name="connsiteX5" fmla="*/ 1504950 w 2228850"/>
                <a:gd name="connsiteY5" fmla="*/ 237486 h 1151886"/>
                <a:gd name="connsiteX6" fmla="*/ 1085850 w 2228850"/>
                <a:gd name="connsiteY6" fmla="*/ 904236 h 1151886"/>
                <a:gd name="connsiteX7" fmla="*/ 514350 w 2228850"/>
                <a:gd name="connsiteY7" fmla="*/ 313686 h 1151886"/>
                <a:gd name="connsiteX8" fmla="*/ 0 w 2228850"/>
                <a:gd name="connsiteY8" fmla="*/ 408936 h 1151886"/>
                <a:gd name="connsiteX0" fmla="*/ 0 w 2228850"/>
                <a:gd name="connsiteY0" fmla="*/ 408936 h 1151886"/>
                <a:gd name="connsiteX1" fmla="*/ 0 w 2228850"/>
                <a:gd name="connsiteY1" fmla="*/ 1151886 h 1151886"/>
                <a:gd name="connsiteX2" fmla="*/ 2228850 w 2228850"/>
                <a:gd name="connsiteY2" fmla="*/ 1151886 h 1151886"/>
                <a:gd name="connsiteX3" fmla="*/ 2228850 w 2228850"/>
                <a:gd name="connsiteY3" fmla="*/ 27936 h 1151886"/>
                <a:gd name="connsiteX4" fmla="*/ 1924050 w 2228850"/>
                <a:gd name="connsiteY4" fmla="*/ 332736 h 1151886"/>
                <a:gd name="connsiteX5" fmla="*/ 1504950 w 2228850"/>
                <a:gd name="connsiteY5" fmla="*/ 237486 h 1151886"/>
                <a:gd name="connsiteX6" fmla="*/ 1085850 w 2228850"/>
                <a:gd name="connsiteY6" fmla="*/ 904236 h 1151886"/>
                <a:gd name="connsiteX7" fmla="*/ 315700 w 2228850"/>
                <a:gd name="connsiteY7" fmla="*/ 151067 h 1151886"/>
                <a:gd name="connsiteX8" fmla="*/ 0 w 2228850"/>
                <a:gd name="connsiteY8" fmla="*/ 408936 h 1151886"/>
                <a:gd name="connsiteX0" fmla="*/ 0 w 2228850"/>
                <a:gd name="connsiteY0" fmla="*/ 408936 h 1151886"/>
                <a:gd name="connsiteX1" fmla="*/ 0 w 2228850"/>
                <a:gd name="connsiteY1" fmla="*/ 1151886 h 1151886"/>
                <a:gd name="connsiteX2" fmla="*/ 2228850 w 2228850"/>
                <a:gd name="connsiteY2" fmla="*/ 1151886 h 1151886"/>
                <a:gd name="connsiteX3" fmla="*/ 2228850 w 2228850"/>
                <a:gd name="connsiteY3" fmla="*/ 27936 h 1151886"/>
                <a:gd name="connsiteX4" fmla="*/ 1924050 w 2228850"/>
                <a:gd name="connsiteY4" fmla="*/ 332736 h 1151886"/>
                <a:gd name="connsiteX5" fmla="*/ 1504950 w 2228850"/>
                <a:gd name="connsiteY5" fmla="*/ 237486 h 1151886"/>
                <a:gd name="connsiteX6" fmla="*/ 974606 w 2228850"/>
                <a:gd name="connsiteY6" fmla="*/ 655525 h 1151886"/>
                <a:gd name="connsiteX7" fmla="*/ 315700 w 2228850"/>
                <a:gd name="connsiteY7" fmla="*/ 151067 h 1151886"/>
                <a:gd name="connsiteX8" fmla="*/ 0 w 2228850"/>
                <a:gd name="connsiteY8" fmla="*/ 408936 h 1151886"/>
                <a:gd name="connsiteX0" fmla="*/ 0 w 2228850"/>
                <a:gd name="connsiteY0" fmla="*/ 410065 h 1153015"/>
                <a:gd name="connsiteX1" fmla="*/ 0 w 2228850"/>
                <a:gd name="connsiteY1" fmla="*/ 1153015 h 1153015"/>
                <a:gd name="connsiteX2" fmla="*/ 2228850 w 2228850"/>
                <a:gd name="connsiteY2" fmla="*/ 1153015 h 1153015"/>
                <a:gd name="connsiteX3" fmla="*/ 2228850 w 2228850"/>
                <a:gd name="connsiteY3" fmla="*/ 29065 h 1153015"/>
                <a:gd name="connsiteX4" fmla="*/ 1924050 w 2228850"/>
                <a:gd name="connsiteY4" fmla="*/ 333865 h 1153015"/>
                <a:gd name="connsiteX5" fmla="*/ 1528788 w 2228850"/>
                <a:gd name="connsiteY5" fmla="*/ 362971 h 1153015"/>
                <a:gd name="connsiteX6" fmla="*/ 974606 w 2228850"/>
                <a:gd name="connsiteY6" fmla="*/ 656654 h 1153015"/>
                <a:gd name="connsiteX7" fmla="*/ 315700 w 2228850"/>
                <a:gd name="connsiteY7" fmla="*/ 152196 h 1153015"/>
                <a:gd name="connsiteX8" fmla="*/ 0 w 2228850"/>
                <a:gd name="connsiteY8" fmla="*/ 410065 h 1153015"/>
                <a:gd name="connsiteX0" fmla="*/ 0 w 2228850"/>
                <a:gd name="connsiteY0" fmla="*/ 408937 h 1151887"/>
                <a:gd name="connsiteX1" fmla="*/ 0 w 2228850"/>
                <a:gd name="connsiteY1" fmla="*/ 1151887 h 1151887"/>
                <a:gd name="connsiteX2" fmla="*/ 2228850 w 2228850"/>
                <a:gd name="connsiteY2" fmla="*/ 1151887 h 1151887"/>
                <a:gd name="connsiteX3" fmla="*/ 2228850 w 2228850"/>
                <a:gd name="connsiteY3" fmla="*/ 27937 h 1151887"/>
                <a:gd name="connsiteX4" fmla="*/ 1924050 w 2228850"/>
                <a:gd name="connsiteY4" fmla="*/ 332737 h 1151887"/>
                <a:gd name="connsiteX5" fmla="*/ 1433436 w 2228850"/>
                <a:gd name="connsiteY5" fmla="*/ 237487 h 1151887"/>
                <a:gd name="connsiteX6" fmla="*/ 974606 w 2228850"/>
                <a:gd name="connsiteY6" fmla="*/ 655526 h 1151887"/>
                <a:gd name="connsiteX7" fmla="*/ 315700 w 2228850"/>
                <a:gd name="connsiteY7" fmla="*/ 151068 h 1151887"/>
                <a:gd name="connsiteX8" fmla="*/ 0 w 2228850"/>
                <a:gd name="connsiteY8" fmla="*/ 408937 h 1151887"/>
                <a:gd name="connsiteX0" fmla="*/ 0 w 2228850"/>
                <a:gd name="connsiteY0" fmla="*/ 605660 h 1348610"/>
                <a:gd name="connsiteX1" fmla="*/ 0 w 2228850"/>
                <a:gd name="connsiteY1" fmla="*/ 1348610 h 1348610"/>
                <a:gd name="connsiteX2" fmla="*/ 2228850 w 2228850"/>
                <a:gd name="connsiteY2" fmla="*/ 1348610 h 1348610"/>
                <a:gd name="connsiteX3" fmla="*/ 2228850 w 2228850"/>
                <a:gd name="connsiteY3" fmla="*/ 224660 h 1348610"/>
                <a:gd name="connsiteX4" fmla="*/ 1924050 w 2228850"/>
                <a:gd name="connsiteY4" fmla="*/ 529460 h 1348610"/>
                <a:gd name="connsiteX5" fmla="*/ 1417544 w 2228850"/>
                <a:gd name="connsiteY5" fmla="*/ 3747 h 1348610"/>
                <a:gd name="connsiteX6" fmla="*/ 974606 w 2228850"/>
                <a:gd name="connsiteY6" fmla="*/ 852249 h 1348610"/>
                <a:gd name="connsiteX7" fmla="*/ 315700 w 2228850"/>
                <a:gd name="connsiteY7" fmla="*/ 347791 h 1348610"/>
                <a:gd name="connsiteX8" fmla="*/ 0 w 2228850"/>
                <a:gd name="connsiteY8" fmla="*/ 605660 h 1348610"/>
                <a:gd name="connsiteX0" fmla="*/ 0 w 2240107"/>
                <a:gd name="connsiteY0" fmla="*/ 869776 h 1612726"/>
                <a:gd name="connsiteX1" fmla="*/ 0 w 2240107"/>
                <a:gd name="connsiteY1" fmla="*/ 1612726 h 1612726"/>
                <a:gd name="connsiteX2" fmla="*/ 2228850 w 2240107"/>
                <a:gd name="connsiteY2" fmla="*/ 1612726 h 1612726"/>
                <a:gd name="connsiteX3" fmla="*/ 2240107 w 2240107"/>
                <a:gd name="connsiteY3" fmla="*/ 14470 h 1612726"/>
                <a:gd name="connsiteX4" fmla="*/ 1924050 w 2240107"/>
                <a:gd name="connsiteY4" fmla="*/ 793576 h 1612726"/>
                <a:gd name="connsiteX5" fmla="*/ 1417544 w 2240107"/>
                <a:gd name="connsiteY5" fmla="*/ 267863 h 1612726"/>
                <a:gd name="connsiteX6" fmla="*/ 974606 w 2240107"/>
                <a:gd name="connsiteY6" fmla="*/ 1116365 h 1612726"/>
                <a:gd name="connsiteX7" fmla="*/ 315700 w 2240107"/>
                <a:gd name="connsiteY7" fmla="*/ 611907 h 1612726"/>
                <a:gd name="connsiteX8" fmla="*/ 0 w 2240107"/>
                <a:gd name="connsiteY8" fmla="*/ 869776 h 1612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40107" h="1612726">
                  <a:moveTo>
                    <a:pt x="0" y="869776"/>
                  </a:moveTo>
                  <a:lnTo>
                    <a:pt x="0" y="1612726"/>
                  </a:lnTo>
                  <a:lnTo>
                    <a:pt x="2228850" y="1612726"/>
                  </a:lnTo>
                  <a:cubicBezTo>
                    <a:pt x="2232602" y="1079974"/>
                    <a:pt x="2236355" y="547222"/>
                    <a:pt x="2240107" y="14470"/>
                  </a:cubicBezTo>
                  <a:cubicBezTo>
                    <a:pt x="2189307" y="-122055"/>
                    <a:pt x="2061144" y="751344"/>
                    <a:pt x="1924050" y="793576"/>
                  </a:cubicBezTo>
                  <a:cubicBezTo>
                    <a:pt x="1786956" y="835808"/>
                    <a:pt x="1575785" y="214065"/>
                    <a:pt x="1417544" y="267863"/>
                  </a:cubicBezTo>
                  <a:cubicBezTo>
                    <a:pt x="1259303" y="321661"/>
                    <a:pt x="1158247" y="1059024"/>
                    <a:pt x="974606" y="1116365"/>
                  </a:cubicBezTo>
                  <a:cubicBezTo>
                    <a:pt x="790965" y="1173706"/>
                    <a:pt x="478134" y="653005"/>
                    <a:pt x="315700" y="611907"/>
                  </a:cubicBezTo>
                  <a:cubicBezTo>
                    <a:pt x="153266" y="570809"/>
                    <a:pt x="105233" y="783820"/>
                    <a:pt x="0" y="869776"/>
                  </a:cubicBezTo>
                  <a:close/>
                </a:path>
              </a:pathLst>
            </a:custGeom>
            <a:solidFill>
              <a:srgbClr val="E50062">
                <a:alpha val="5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997603" y="2683853"/>
              <a:ext cx="3771900" cy="1609121"/>
            </a:xfrm>
            <a:custGeom>
              <a:avLst/>
              <a:gdLst>
                <a:gd name="connsiteX0" fmla="*/ 0 w 2228850"/>
                <a:gd name="connsiteY0" fmla="*/ 381000 h 1123950"/>
                <a:gd name="connsiteX1" fmla="*/ 0 w 2228850"/>
                <a:gd name="connsiteY1" fmla="*/ 1123950 h 1123950"/>
                <a:gd name="connsiteX2" fmla="*/ 2228850 w 2228850"/>
                <a:gd name="connsiteY2" fmla="*/ 1123950 h 1123950"/>
                <a:gd name="connsiteX3" fmla="*/ 2228850 w 2228850"/>
                <a:gd name="connsiteY3" fmla="*/ 0 h 1123950"/>
                <a:gd name="connsiteX4" fmla="*/ 1924050 w 2228850"/>
                <a:gd name="connsiteY4" fmla="*/ 304800 h 1123950"/>
                <a:gd name="connsiteX5" fmla="*/ 1504950 w 2228850"/>
                <a:gd name="connsiteY5" fmla="*/ 209550 h 1123950"/>
                <a:gd name="connsiteX6" fmla="*/ 1085850 w 2228850"/>
                <a:gd name="connsiteY6" fmla="*/ 876300 h 1123950"/>
                <a:gd name="connsiteX7" fmla="*/ 514350 w 2228850"/>
                <a:gd name="connsiteY7" fmla="*/ 285750 h 1123950"/>
                <a:gd name="connsiteX8" fmla="*/ 0 w 2228850"/>
                <a:gd name="connsiteY8" fmla="*/ 381000 h 1123950"/>
                <a:gd name="connsiteX0" fmla="*/ 0 w 2228850"/>
                <a:gd name="connsiteY0" fmla="*/ 381000 h 1123950"/>
                <a:gd name="connsiteX1" fmla="*/ 0 w 2228850"/>
                <a:gd name="connsiteY1" fmla="*/ 1123950 h 1123950"/>
                <a:gd name="connsiteX2" fmla="*/ 2228850 w 2228850"/>
                <a:gd name="connsiteY2" fmla="*/ 1123950 h 1123950"/>
                <a:gd name="connsiteX3" fmla="*/ 2228850 w 2228850"/>
                <a:gd name="connsiteY3" fmla="*/ 0 h 1123950"/>
                <a:gd name="connsiteX4" fmla="*/ 1924050 w 2228850"/>
                <a:gd name="connsiteY4" fmla="*/ 304800 h 1123950"/>
                <a:gd name="connsiteX5" fmla="*/ 1504950 w 2228850"/>
                <a:gd name="connsiteY5" fmla="*/ 209550 h 1123950"/>
                <a:gd name="connsiteX6" fmla="*/ 1085850 w 2228850"/>
                <a:gd name="connsiteY6" fmla="*/ 876300 h 1123950"/>
                <a:gd name="connsiteX7" fmla="*/ 514350 w 2228850"/>
                <a:gd name="connsiteY7" fmla="*/ 285750 h 1123950"/>
                <a:gd name="connsiteX8" fmla="*/ 0 w 2228850"/>
                <a:gd name="connsiteY8" fmla="*/ 381000 h 1123950"/>
                <a:gd name="connsiteX0" fmla="*/ 0 w 2228850"/>
                <a:gd name="connsiteY0" fmla="*/ 381000 h 1123950"/>
                <a:gd name="connsiteX1" fmla="*/ 0 w 2228850"/>
                <a:gd name="connsiteY1" fmla="*/ 1123950 h 1123950"/>
                <a:gd name="connsiteX2" fmla="*/ 2228850 w 2228850"/>
                <a:gd name="connsiteY2" fmla="*/ 1123950 h 1123950"/>
                <a:gd name="connsiteX3" fmla="*/ 2228850 w 2228850"/>
                <a:gd name="connsiteY3" fmla="*/ 0 h 1123950"/>
                <a:gd name="connsiteX4" fmla="*/ 1924050 w 2228850"/>
                <a:gd name="connsiteY4" fmla="*/ 304800 h 1123950"/>
                <a:gd name="connsiteX5" fmla="*/ 1504950 w 2228850"/>
                <a:gd name="connsiteY5" fmla="*/ 209550 h 1123950"/>
                <a:gd name="connsiteX6" fmla="*/ 1085850 w 2228850"/>
                <a:gd name="connsiteY6" fmla="*/ 876300 h 1123950"/>
                <a:gd name="connsiteX7" fmla="*/ 514350 w 2228850"/>
                <a:gd name="connsiteY7" fmla="*/ 285750 h 1123950"/>
                <a:gd name="connsiteX8" fmla="*/ 0 w 2228850"/>
                <a:gd name="connsiteY8" fmla="*/ 381000 h 1123950"/>
                <a:gd name="connsiteX0" fmla="*/ 0 w 2228850"/>
                <a:gd name="connsiteY0" fmla="*/ 408936 h 1151886"/>
                <a:gd name="connsiteX1" fmla="*/ 0 w 2228850"/>
                <a:gd name="connsiteY1" fmla="*/ 1151886 h 1151886"/>
                <a:gd name="connsiteX2" fmla="*/ 2228850 w 2228850"/>
                <a:gd name="connsiteY2" fmla="*/ 1151886 h 1151886"/>
                <a:gd name="connsiteX3" fmla="*/ 2228850 w 2228850"/>
                <a:gd name="connsiteY3" fmla="*/ 27936 h 1151886"/>
                <a:gd name="connsiteX4" fmla="*/ 1924050 w 2228850"/>
                <a:gd name="connsiteY4" fmla="*/ 332736 h 1151886"/>
                <a:gd name="connsiteX5" fmla="*/ 1504950 w 2228850"/>
                <a:gd name="connsiteY5" fmla="*/ 237486 h 1151886"/>
                <a:gd name="connsiteX6" fmla="*/ 1085850 w 2228850"/>
                <a:gd name="connsiteY6" fmla="*/ 904236 h 1151886"/>
                <a:gd name="connsiteX7" fmla="*/ 514350 w 2228850"/>
                <a:gd name="connsiteY7" fmla="*/ 313686 h 1151886"/>
                <a:gd name="connsiteX8" fmla="*/ 0 w 2228850"/>
                <a:gd name="connsiteY8" fmla="*/ 408936 h 1151886"/>
                <a:gd name="connsiteX0" fmla="*/ 0 w 2228850"/>
                <a:gd name="connsiteY0" fmla="*/ 408936 h 1151886"/>
                <a:gd name="connsiteX1" fmla="*/ 0 w 2228850"/>
                <a:gd name="connsiteY1" fmla="*/ 1151886 h 1151886"/>
                <a:gd name="connsiteX2" fmla="*/ 2228850 w 2228850"/>
                <a:gd name="connsiteY2" fmla="*/ 1151886 h 1151886"/>
                <a:gd name="connsiteX3" fmla="*/ 2228850 w 2228850"/>
                <a:gd name="connsiteY3" fmla="*/ 27936 h 1151886"/>
                <a:gd name="connsiteX4" fmla="*/ 1924050 w 2228850"/>
                <a:gd name="connsiteY4" fmla="*/ 332736 h 1151886"/>
                <a:gd name="connsiteX5" fmla="*/ 1504950 w 2228850"/>
                <a:gd name="connsiteY5" fmla="*/ 237486 h 1151886"/>
                <a:gd name="connsiteX6" fmla="*/ 1085850 w 2228850"/>
                <a:gd name="connsiteY6" fmla="*/ 904236 h 1151886"/>
                <a:gd name="connsiteX7" fmla="*/ 514350 w 2228850"/>
                <a:gd name="connsiteY7" fmla="*/ 313686 h 1151886"/>
                <a:gd name="connsiteX8" fmla="*/ 0 w 2228850"/>
                <a:gd name="connsiteY8" fmla="*/ 408936 h 1151886"/>
                <a:gd name="connsiteX0" fmla="*/ 0 w 2228850"/>
                <a:gd name="connsiteY0" fmla="*/ 410430 h 1153380"/>
                <a:gd name="connsiteX1" fmla="*/ 0 w 2228850"/>
                <a:gd name="connsiteY1" fmla="*/ 1153380 h 1153380"/>
                <a:gd name="connsiteX2" fmla="*/ 2228850 w 2228850"/>
                <a:gd name="connsiteY2" fmla="*/ 1153380 h 1153380"/>
                <a:gd name="connsiteX3" fmla="*/ 2228850 w 2228850"/>
                <a:gd name="connsiteY3" fmla="*/ 29430 h 1153380"/>
                <a:gd name="connsiteX4" fmla="*/ 1924050 w 2228850"/>
                <a:gd name="connsiteY4" fmla="*/ 334230 h 1153380"/>
                <a:gd name="connsiteX5" fmla="*/ 1552626 w 2228850"/>
                <a:gd name="connsiteY5" fmla="*/ 401599 h 1153380"/>
                <a:gd name="connsiteX6" fmla="*/ 1085850 w 2228850"/>
                <a:gd name="connsiteY6" fmla="*/ 905730 h 1153380"/>
                <a:gd name="connsiteX7" fmla="*/ 514350 w 2228850"/>
                <a:gd name="connsiteY7" fmla="*/ 315180 h 1153380"/>
                <a:gd name="connsiteX8" fmla="*/ 0 w 2228850"/>
                <a:gd name="connsiteY8" fmla="*/ 410430 h 1153380"/>
                <a:gd name="connsiteX0" fmla="*/ 0 w 2228850"/>
                <a:gd name="connsiteY0" fmla="*/ 401731 h 1144681"/>
                <a:gd name="connsiteX1" fmla="*/ 0 w 2228850"/>
                <a:gd name="connsiteY1" fmla="*/ 1144681 h 1144681"/>
                <a:gd name="connsiteX2" fmla="*/ 2228850 w 2228850"/>
                <a:gd name="connsiteY2" fmla="*/ 1144681 h 1144681"/>
                <a:gd name="connsiteX3" fmla="*/ 2228850 w 2228850"/>
                <a:gd name="connsiteY3" fmla="*/ 20731 h 1144681"/>
                <a:gd name="connsiteX4" fmla="*/ 1955834 w 2228850"/>
                <a:gd name="connsiteY4" fmla="*/ 526414 h 1144681"/>
                <a:gd name="connsiteX5" fmla="*/ 1552626 w 2228850"/>
                <a:gd name="connsiteY5" fmla="*/ 392900 h 1144681"/>
                <a:gd name="connsiteX6" fmla="*/ 1085850 w 2228850"/>
                <a:gd name="connsiteY6" fmla="*/ 897031 h 1144681"/>
                <a:gd name="connsiteX7" fmla="*/ 514350 w 2228850"/>
                <a:gd name="connsiteY7" fmla="*/ 306481 h 1144681"/>
                <a:gd name="connsiteX8" fmla="*/ 0 w 2228850"/>
                <a:gd name="connsiteY8" fmla="*/ 401731 h 1144681"/>
                <a:gd name="connsiteX0" fmla="*/ 0 w 2228850"/>
                <a:gd name="connsiteY0" fmla="*/ 401731 h 1144681"/>
                <a:gd name="connsiteX1" fmla="*/ 0 w 2228850"/>
                <a:gd name="connsiteY1" fmla="*/ 1144681 h 1144681"/>
                <a:gd name="connsiteX2" fmla="*/ 2228850 w 2228850"/>
                <a:gd name="connsiteY2" fmla="*/ 1144681 h 1144681"/>
                <a:gd name="connsiteX3" fmla="*/ 2228850 w 2228850"/>
                <a:gd name="connsiteY3" fmla="*/ 20731 h 1144681"/>
                <a:gd name="connsiteX4" fmla="*/ 1955834 w 2228850"/>
                <a:gd name="connsiteY4" fmla="*/ 526414 h 1144681"/>
                <a:gd name="connsiteX5" fmla="*/ 1552626 w 2228850"/>
                <a:gd name="connsiteY5" fmla="*/ 392900 h 1144681"/>
                <a:gd name="connsiteX6" fmla="*/ 1085850 w 2228850"/>
                <a:gd name="connsiteY6" fmla="*/ 897031 h 1144681"/>
                <a:gd name="connsiteX7" fmla="*/ 275971 w 2228850"/>
                <a:gd name="connsiteY7" fmla="*/ 344744 h 1144681"/>
                <a:gd name="connsiteX8" fmla="*/ 0 w 2228850"/>
                <a:gd name="connsiteY8" fmla="*/ 401731 h 1144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28850" h="1144681">
                  <a:moveTo>
                    <a:pt x="0" y="401731"/>
                  </a:moveTo>
                  <a:lnTo>
                    <a:pt x="0" y="1144681"/>
                  </a:lnTo>
                  <a:lnTo>
                    <a:pt x="2228850" y="1144681"/>
                  </a:lnTo>
                  <a:lnTo>
                    <a:pt x="2228850" y="20731"/>
                  </a:lnTo>
                  <a:cubicBezTo>
                    <a:pt x="2178050" y="-115794"/>
                    <a:pt x="2068538" y="464386"/>
                    <a:pt x="1955834" y="526414"/>
                  </a:cubicBezTo>
                  <a:cubicBezTo>
                    <a:pt x="1843130" y="588442"/>
                    <a:pt x="1697623" y="331131"/>
                    <a:pt x="1552626" y="392900"/>
                  </a:cubicBezTo>
                  <a:cubicBezTo>
                    <a:pt x="1407629" y="454669"/>
                    <a:pt x="1298626" y="905057"/>
                    <a:pt x="1085850" y="897031"/>
                  </a:cubicBezTo>
                  <a:cubicBezTo>
                    <a:pt x="873074" y="889005"/>
                    <a:pt x="447421" y="312994"/>
                    <a:pt x="275971" y="344744"/>
                  </a:cubicBezTo>
                  <a:lnTo>
                    <a:pt x="0" y="401731"/>
                  </a:lnTo>
                  <a:close/>
                </a:path>
              </a:pathLst>
            </a:custGeom>
            <a:solidFill>
              <a:srgbClr val="E5006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988078" y="2937240"/>
              <a:ext cx="3790950" cy="1355734"/>
            </a:xfrm>
            <a:custGeom>
              <a:avLst/>
              <a:gdLst>
                <a:gd name="connsiteX0" fmla="*/ 0 w 2228850"/>
                <a:gd name="connsiteY0" fmla="*/ 381000 h 1123950"/>
                <a:gd name="connsiteX1" fmla="*/ 0 w 2228850"/>
                <a:gd name="connsiteY1" fmla="*/ 1123950 h 1123950"/>
                <a:gd name="connsiteX2" fmla="*/ 2228850 w 2228850"/>
                <a:gd name="connsiteY2" fmla="*/ 1123950 h 1123950"/>
                <a:gd name="connsiteX3" fmla="*/ 2228850 w 2228850"/>
                <a:gd name="connsiteY3" fmla="*/ 0 h 1123950"/>
                <a:gd name="connsiteX4" fmla="*/ 1924050 w 2228850"/>
                <a:gd name="connsiteY4" fmla="*/ 304800 h 1123950"/>
                <a:gd name="connsiteX5" fmla="*/ 1504950 w 2228850"/>
                <a:gd name="connsiteY5" fmla="*/ 209550 h 1123950"/>
                <a:gd name="connsiteX6" fmla="*/ 1085850 w 2228850"/>
                <a:gd name="connsiteY6" fmla="*/ 876300 h 1123950"/>
                <a:gd name="connsiteX7" fmla="*/ 514350 w 2228850"/>
                <a:gd name="connsiteY7" fmla="*/ 285750 h 1123950"/>
                <a:gd name="connsiteX8" fmla="*/ 0 w 2228850"/>
                <a:gd name="connsiteY8" fmla="*/ 381000 h 1123950"/>
                <a:gd name="connsiteX0" fmla="*/ 0 w 2228850"/>
                <a:gd name="connsiteY0" fmla="*/ 381000 h 1123950"/>
                <a:gd name="connsiteX1" fmla="*/ 0 w 2228850"/>
                <a:gd name="connsiteY1" fmla="*/ 1123950 h 1123950"/>
                <a:gd name="connsiteX2" fmla="*/ 2228850 w 2228850"/>
                <a:gd name="connsiteY2" fmla="*/ 1123950 h 1123950"/>
                <a:gd name="connsiteX3" fmla="*/ 2228850 w 2228850"/>
                <a:gd name="connsiteY3" fmla="*/ 0 h 1123950"/>
                <a:gd name="connsiteX4" fmla="*/ 1924050 w 2228850"/>
                <a:gd name="connsiteY4" fmla="*/ 304800 h 1123950"/>
                <a:gd name="connsiteX5" fmla="*/ 1504950 w 2228850"/>
                <a:gd name="connsiteY5" fmla="*/ 209550 h 1123950"/>
                <a:gd name="connsiteX6" fmla="*/ 1085850 w 2228850"/>
                <a:gd name="connsiteY6" fmla="*/ 876300 h 1123950"/>
                <a:gd name="connsiteX7" fmla="*/ 514350 w 2228850"/>
                <a:gd name="connsiteY7" fmla="*/ 285750 h 1123950"/>
                <a:gd name="connsiteX8" fmla="*/ 0 w 2228850"/>
                <a:gd name="connsiteY8" fmla="*/ 381000 h 1123950"/>
                <a:gd name="connsiteX0" fmla="*/ 0 w 2228850"/>
                <a:gd name="connsiteY0" fmla="*/ 381000 h 1123950"/>
                <a:gd name="connsiteX1" fmla="*/ 0 w 2228850"/>
                <a:gd name="connsiteY1" fmla="*/ 1123950 h 1123950"/>
                <a:gd name="connsiteX2" fmla="*/ 2228850 w 2228850"/>
                <a:gd name="connsiteY2" fmla="*/ 1123950 h 1123950"/>
                <a:gd name="connsiteX3" fmla="*/ 2228850 w 2228850"/>
                <a:gd name="connsiteY3" fmla="*/ 0 h 1123950"/>
                <a:gd name="connsiteX4" fmla="*/ 1924050 w 2228850"/>
                <a:gd name="connsiteY4" fmla="*/ 304800 h 1123950"/>
                <a:gd name="connsiteX5" fmla="*/ 1504950 w 2228850"/>
                <a:gd name="connsiteY5" fmla="*/ 209550 h 1123950"/>
                <a:gd name="connsiteX6" fmla="*/ 1085850 w 2228850"/>
                <a:gd name="connsiteY6" fmla="*/ 876300 h 1123950"/>
                <a:gd name="connsiteX7" fmla="*/ 514350 w 2228850"/>
                <a:gd name="connsiteY7" fmla="*/ 285750 h 1123950"/>
                <a:gd name="connsiteX8" fmla="*/ 0 w 2228850"/>
                <a:gd name="connsiteY8" fmla="*/ 381000 h 1123950"/>
                <a:gd name="connsiteX0" fmla="*/ 0 w 2228850"/>
                <a:gd name="connsiteY0" fmla="*/ 408936 h 1151886"/>
                <a:gd name="connsiteX1" fmla="*/ 0 w 2228850"/>
                <a:gd name="connsiteY1" fmla="*/ 1151886 h 1151886"/>
                <a:gd name="connsiteX2" fmla="*/ 2228850 w 2228850"/>
                <a:gd name="connsiteY2" fmla="*/ 1151886 h 1151886"/>
                <a:gd name="connsiteX3" fmla="*/ 2228850 w 2228850"/>
                <a:gd name="connsiteY3" fmla="*/ 27936 h 1151886"/>
                <a:gd name="connsiteX4" fmla="*/ 1924050 w 2228850"/>
                <a:gd name="connsiteY4" fmla="*/ 332736 h 1151886"/>
                <a:gd name="connsiteX5" fmla="*/ 1504950 w 2228850"/>
                <a:gd name="connsiteY5" fmla="*/ 237486 h 1151886"/>
                <a:gd name="connsiteX6" fmla="*/ 1085850 w 2228850"/>
                <a:gd name="connsiteY6" fmla="*/ 904236 h 1151886"/>
                <a:gd name="connsiteX7" fmla="*/ 514350 w 2228850"/>
                <a:gd name="connsiteY7" fmla="*/ 313686 h 1151886"/>
                <a:gd name="connsiteX8" fmla="*/ 0 w 2228850"/>
                <a:gd name="connsiteY8" fmla="*/ 408936 h 1151886"/>
                <a:gd name="connsiteX0" fmla="*/ 0 w 2228850"/>
                <a:gd name="connsiteY0" fmla="*/ 408936 h 1151886"/>
                <a:gd name="connsiteX1" fmla="*/ 0 w 2228850"/>
                <a:gd name="connsiteY1" fmla="*/ 1151886 h 1151886"/>
                <a:gd name="connsiteX2" fmla="*/ 2228850 w 2228850"/>
                <a:gd name="connsiteY2" fmla="*/ 1151886 h 1151886"/>
                <a:gd name="connsiteX3" fmla="*/ 2228850 w 2228850"/>
                <a:gd name="connsiteY3" fmla="*/ 27936 h 1151886"/>
                <a:gd name="connsiteX4" fmla="*/ 1924050 w 2228850"/>
                <a:gd name="connsiteY4" fmla="*/ 332736 h 1151886"/>
                <a:gd name="connsiteX5" fmla="*/ 1504950 w 2228850"/>
                <a:gd name="connsiteY5" fmla="*/ 237486 h 1151886"/>
                <a:gd name="connsiteX6" fmla="*/ 1085850 w 2228850"/>
                <a:gd name="connsiteY6" fmla="*/ 904236 h 1151886"/>
                <a:gd name="connsiteX7" fmla="*/ 514350 w 2228850"/>
                <a:gd name="connsiteY7" fmla="*/ 313686 h 1151886"/>
                <a:gd name="connsiteX8" fmla="*/ 0 w 2228850"/>
                <a:gd name="connsiteY8" fmla="*/ 408936 h 1151886"/>
                <a:gd name="connsiteX0" fmla="*/ 0 w 2228850"/>
                <a:gd name="connsiteY0" fmla="*/ 410430 h 1153380"/>
                <a:gd name="connsiteX1" fmla="*/ 0 w 2228850"/>
                <a:gd name="connsiteY1" fmla="*/ 1153380 h 1153380"/>
                <a:gd name="connsiteX2" fmla="*/ 2228850 w 2228850"/>
                <a:gd name="connsiteY2" fmla="*/ 1153380 h 1153380"/>
                <a:gd name="connsiteX3" fmla="*/ 2228850 w 2228850"/>
                <a:gd name="connsiteY3" fmla="*/ 29430 h 1153380"/>
                <a:gd name="connsiteX4" fmla="*/ 1924050 w 2228850"/>
                <a:gd name="connsiteY4" fmla="*/ 334230 h 1153380"/>
                <a:gd name="connsiteX5" fmla="*/ 1552626 w 2228850"/>
                <a:gd name="connsiteY5" fmla="*/ 401599 h 1153380"/>
                <a:gd name="connsiteX6" fmla="*/ 1085850 w 2228850"/>
                <a:gd name="connsiteY6" fmla="*/ 905730 h 1153380"/>
                <a:gd name="connsiteX7" fmla="*/ 514350 w 2228850"/>
                <a:gd name="connsiteY7" fmla="*/ 315180 h 1153380"/>
                <a:gd name="connsiteX8" fmla="*/ 0 w 2228850"/>
                <a:gd name="connsiteY8" fmla="*/ 410430 h 1153380"/>
                <a:gd name="connsiteX0" fmla="*/ 0 w 2228850"/>
                <a:gd name="connsiteY0" fmla="*/ 401731 h 1144681"/>
                <a:gd name="connsiteX1" fmla="*/ 0 w 2228850"/>
                <a:gd name="connsiteY1" fmla="*/ 1144681 h 1144681"/>
                <a:gd name="connsiteX2" fmla="*/ 2228850 w 2228850"/>
                <a:gd name="connsiteY2" fmla="*/ 1144681 h 1144681"/>
                <a:gd name="connsiteX3" fmla="*/ 2228850 w 2228850"/>
                <a:gd name="connsiteY3" fmla="*/ 20731 h 1144681"/>
                <a:gd name="connsiteX4" fmla="*/ 1955834 w 2228850"/>
                <a:gd name="connsiteY4" fmla="*/ 526414 h 1144681"/>
                <a:gd name="connsiteX5" fmla="*/ 1552626 w 2228850"/>
                <a:gd name="connsiteY5" fmla="*/ 392900 h 1144681"/>
                <a:gd name="connsiteX6" fmla="*/ 1085850 w 2228850"/>
                <a:gd name="connsiteY6" fmla="*/ 897031 h 1144681"/>
                <a:gd name="connsiteX7" fmla="*/ 514350 w 2228850"/>
                <a:gd name="connsiteY7" fmla="*/ 306481 h 1144681"/>
                <a:gd name="connsiteX8" fmla="*/ 0 w 2228850"/>
                <a:gd name="connsiteY8" fmla="*/ 401731 h 1144681"/>
                <a:gd name="connsiteX0" fmla="*/ 0 w 2228850"/>
                <a:gd name="connsiteY0" fmla="*/ 401731 h 1144681"/>
                <a:gd name="connsiteX1" fmla="*/ 0 w 2228850"/>
                <a:gd name="connsiteY1" fmla="*/ 1144681 h 1144681"/>
                <a:gd name="connsiteX2" fmla="*/ 2228850 w 2228850"/>
                <a:gd name="connsiteY2" fmla="*/ 1144681 h 1144681"/>
                <a:gd name="connsiteX3" fmla="*/ 2228850 w 2228850"/>
                <a:gd name="connsiteY3" fmla="*/ 20731 h 1144681"/>
                <a:gd name="connsiteX4" fmla="*/ 1955834 w 2228850"/>
                <a:gd name="connsiteY4" fmla="*/ 526414 h 1144681"/>
                <a:gd name="connsiteX5" fmla="*/ 1552626 w 2228850"/>
                <a:gd name="connsiteY5" fmla="*/ 392900 h 1144681"/>
                <a:gd name="connsiteX6" fmla="*/ 1085850 w 2228850"/>
                <a:gd name="connsiteY6" fmla="*/ 897031 h 1144681"/>
                <a:gd name="connsiteX7" fmla="*/ 275971 w 2228850"/>
                <a:gd name="connsiteY7" fmla="*/ 344744 h 1144681"/>
                <a:gd name="connsiteX8" fmla="*/ 0 w 2228850"/>
                <a:gd name="connsiteY8" fmla="*/ 401731 h 1144681"/>
                <a:gd name="connsiteX0" fmla="*/ 0 w 2228850"/>
                <a:gd name="connsiteY0" fmla="*/ 403528 h 1146478"/>
                <a:gd name="connsiteX1" fmla="*/ 0 w 2228850"/>
                <a:gd name="connsiteY1" fmla="*/ 1146478 h 1146478"/>
                <a:gd name="connsiteX2" fmla="*/ 2228850 w 2228850"/>
                <a:gd name="connsiteY2" fmla="*/ 1146478 h 1146478"/>
                <a:gd name="connsiteX3" fmla="*/ 2228850 w 2228850"/>
                <a:gd name="connsiteY3" fmla="*/ 22528 h 1146478"/>
                <a:gd name="connsiteX4" fmla="*/ 1955834 w 2228850"/>
                <a:gd name="connsiteY4" fmla="*/ 528211 h 1146478"/>
                <a:gd name="connsiteX5" fmla="*/ 1642681 w 2228850"/>
                <a:gd name="connsiteY5" fmla="*/ 733487 h 1146478"/>
                <a:gd name="connsiteX6" fmla="*/ 1085850 w 2228850"/>
                <a:gd name="connsiteY6" fmla="*/ 898828 h 1146478"/>
                <a:gd name="connsiteX7" fmla="*/ 275971 w 2228850"/>
                <a:gd name="connsiteY7" fmla="*/ 346541 h 1146478"/>
                <a:gd name="connsiteX8" fmla="*/ 0 w 2228850"/>
                <a:gd name="connsiteY8" fmla="*/ 403528 h 1146478"/>
                <a:gd name="connsiteX0" fmla="*/ 0 w 2228850"/>
                <a:gd name="connsiteY0" fmla="*/ 403528 h 1146478"/>
                <a:gd name="connsiteX1" fmla="*/ 0 w 2228850"/>
                <a:gd name="connsiteY1" fmla="*/ 1146478 h 1146478"/>
                <a:gd name="connsiteX2" fmla="*/ 2228850 w 2228850"/>
                <a:gd name="connsiteY2" fmla="*/ 1146478 h 1146478"/>
                <a:gd name="connsiteX3" fmla="*/ 2228850 w 2228850"/>
                <a:gd name="connsiteY3" fmla="*/ 22528 h 1146478"/>
                <a:gd name="connsiteX4" fmla="*/ 1955834 w 2228850"/>
                <a:gd name="connsiteY4" fmla="*/ 528211 h 1146478"/>
                <a:gd name="connsiteX5" fmla="*/ 1642681 w 2228850"/>
                <a:gd name="connsiteY5" fmla="*/ 733487 h 1146478"/>
                <a:gd name="connsiteX6" fmla="*/ 1085850 w 2228850"/>
                <a:gd name="connsiteY6" fmla="*/ 898828 h 1146478"/>
                <a:gd name="connsiteX7" fmla="*/ 332255 w 2228850"/>
                <a:gd name="connsiteY7" fmla="*/ 509161 h 1146478"/>
                <a:gd name="connsiteX8" fmla="*/ 0 w 2228850"/>
                <a:gd name="connsiteY8" fmla="*/ 403528 h 1146478"/>
                <a:gd name="connsiteX0" fmla="*/ 0 w 2228850"/>
                <a:gd name="connsiteY0" fmla="*/ 403528 h 1146478"/>
                <a:gd name="connsiteX1" fmla="*/ 0 w 2228850"/>
                <a:gd name="connsiteY1" fmla="*/ 1146478 h 1146478"/>
                <a:gd name="connsiteX2" fmla="*/ 2228850 w 2228850"/>
                <a:gd name="connsiteY2" fmla="*/ 1146478 h 1146478"/>
                <a:gd name="connsiteX3" fmla="*/ 2228850 w 2228850"/>
                <a:gd name="connsiteY3" fmla="*/ 22528 h 1146478"/>
                <a:gd name="connsiteX4" fmla="*/ 1955834 w 2228850"/>
                <a:gd name="connsiteY4" fmla="*/ 528211 h 1146478"/>
                <a:gd name="connsiteX5" fmla="*/ 1642681 w 2228850"/>
                <a:gd name="connsiteY5" fmla="*/ 733487 h 1146478"/>
                <a:gd name="connsiteX6" fmla="*/ 1085850 w 2228850"/>
                <a:gd name="connsiteY6" fmla="*/ 898828 h 1146478"/>
                <a:gd name="connsiteX7" fmla="*/ 377282 w 2228850"/>
                <a:gd name="connsiteY7" fmla="*/ 698884 h 1146478"/>
                <a:gd name="connsiteX8" fmla="*/ 0 w 2228850"/>
                <a:gd name="connsiteY8" fmla="*/ 403528 h 1146478"/>
                <a:gd name="connsiteX0" fmla="*/ 0 w 2228850"/>
                <a:gd name="connsiteY0" fmla="*/ 403528 h 1146478"/>
                <a:gd name="connsiteX1" fmla="*/ 0 w 2228850"/>
                <a:gd name="connsiteY1" fmla="*/ 1146478 h 1146478"/>
                <a:gd name="connsiteX2" fmla="*/ 2228850 w 2228850"/>
                <a:gd name="connsiteY2" fmla="*/ 1146478 h 1146478"/>
                <a:gd name="connsiteX3" fmla="*/ 2228850 w 2228850"/>
                <a:gd name="connsiteY3" fmla="*/ 22528 h 1146478"/>
                <a:gd name="connsiteX4" fmla="*/ 1955834 w 2228850"/>
                <a:gd name="connsiteY4" fmla="*/ 528211 h 1146478"/>
                <a:gd name="connsiteX5" fmla="*/ 1642681 w 2228850"/>
                <a:gd name="connsiteY5" fmla="*/ 733487 h 1146478"/>
                <a:gd name="connsiteX6" fmla="*/ 1108363 w 2228850"/>
                <a:gd name="connsiteY6" fmla="*/ 1034344 h 1146478"/>
                <a:gd name="connsiteX7" fmla="*/ 377282 w 2228850"/>
                <a:gd name="connsiteY7" fmla="*/ 698884 h 1146478"/>
                <a:gd name="connsiteX8" fmla="*/ 0 w 2228850"/>
                <a:gd name="connsiteY8" fmla="*/ 403528 h 1146478"/>
                <a:gd name="connsiteX0" fmla="*/ 0 w 2240107"/>
                <a:gd name="connsiteY0" fmla="*/ 221479 h 964429"/>
                <a:gd name="connsiteX1" fmla="*/ 0 w 2240107"/>
                <a:gd name="connsiteY1" fmla="*/ 964429 h 964429"/>
                <a:gd name="connsiteX2" fmla="*/ 2228850 w 2240107"/>
                <a:gd name="connsiteY2" fmla="*/ 964429 h 964429"/>
                <a:gd name="connsiteX3" fmla="*/ 2240107 w 2240107"/>
                <a:gd name="connsiteY3" fmla="*/ 30201 h 964429"/>
                <a:gd name="connsiteX4" fmla="*/ 1955834 w 2240107"/>
                <a:gd name="connsiteY4" fmla="*/ 346162 h 964429"/>
                <a:gd name="connsiteX5" fmla="*/ 1642681 w 2240107"/>
                <a:gd name="connsiteY5" fmla="*/ 551438 h 964429"/>
                <a:gd name="connsiteX6" fmla="*/ 1108363 w 2240107"/>
                <a:gd name="connsiteY6" fmla="*/ 852295 h 964429"/>
                <a:gd name="connsiteX7" fmla="*/ 377282 w 2240107"/>
                <a:gd name="connsiteY7" fmla="*/ 516835 h 964429"/>
                <a:gd name="connsiteX8" fmla="*/ 0 w 2240107"/>
                <a:gd name="connsiteY8" fmla="*/ 221479 h 964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40107" h="964429">
                  <a:moveTo>
                    <a:pt x="0" y="221479"/>
                  </a:moveTo>
                  <a:lnTo>
                    <a:pt x="0" y="964429"/>
                  </a:lnTo>
                  <a:lnTo>
                    <a:pt x="2228850" y="964429"/>
                  </a:lnTo>
                  <a:lnTo>
                    <a:pt x="2240107" y="30201"/>
                  </a:lnTo>
                  <a:cubicBezTo>
                    <a:pt x="2189307" y="-106324"/>
                    <a:pt x="2055405" y="259289"/>
                    <a:pt x="1955834" y="346162"/>
                  </a:cubicBezTo>
                  <a:cubicBezTo>
                    <a:pt x="1856263" y="433035"/>
                    <a:pt x="1783926" y="467082"/>
                    <a:pt x="1642681" y="551438"/>
                  </a:cubicBezTo>
                  <a:cubicBezTo>
                    <a:pt x="1501436" y="635794"/>
                    <a:pt x="1319263" y="858062"/>
                    <a:pt x="1108363" y="852295"/>
                  </a:cubicBezTo>
                  <a:cubicBezTo>
                    <a:pt x="897463" y="846528"/>
                    <a:pt x="562009" y="621971"/>
                    <a:pt x="377282" y="516835"/>
                  </a:cubicBezTo>
                  <a:cubicBezTo>
                    <a:pt x="192555" y="411699"/>
                    <a:pt x="125761" y="319931"/>
                    <a:pt x="0" y="221479"/>
                  </a:cubicBezTo>
                  <a:close/>
                </a:path>
              </a:pathLst>
            </a:custGeom>
            <a:solidFill>
              <a:srgbClr val="FF9FC8">
                <a:alpha val="2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236478" y="1968754"/>
            <a:ext cx="3790950" cy="2267070"/>
            <a:chOff x="7236478" y="2025904"/>
            <a:chExt cx="3790950" cy="2267070"/>
          </a:xfrm>
        </p:grpSpPr>
        <p:sp>
          <p:nvSpPr>
            <p:cNvPr id="33" name="任意多边形 32"/>
            <p:cNvSpPr/>
            <p:nvPr/>
          </p:nvSpPr>
          <p:spPr>
            <a:xfrm flipH="1">
              <a:off x="7236478" y="2025904"/>
              <a:ext cx="3790950" cy="2267070"/>
            </a:xfrm>
            <a:custGeom>
              <a:avLst/>
              <a:gdLst>
                <a:gd name="connsiteX0" fmla="*/ 0 w 2228850"/>
                <a:gd name="connsiteY0" fmla="*/ 381000 h 1123950"/>
                <a:gd name="connsiteX1" fmla="*/ 0 w 2228850"/>
                <a:gd name="connsiteY1" fmla="*/ 1123950 h 1123950"/>
                <a:gd name="connsiteX2" fmla="*/ 2228850 w 2228850"/>
                <a:gd name="connsiteY2" fmla="*/ 1123950 h 1123950"/>
                <a:gd name="connsiteX3" fmla="*/ 2228850 w 2228850"/>
                <a:gd name="connsiteY3" fmla="*/ 0 h 1123950"/>
                <a:gd name="connsiteX4" fmla="*/ 1924050 w 2228850"/>
                <a:gd name="connsiteY4" fmla="*/ 304800 h 1123950"/>
                <a:gd name="connsiteX5" fmla="*/ 1504950 w 2228850"/>
                <a:gd name="connsiteY5" fmla="*/ 209550 h 1123950"/>
                <a:gd name="connsiteX6" fmla="*/ 1085850 w 2228850"/>
                <a:gd name="connsiteY6" fmla="*/ 876300 h 1123950"/>
                <a:gd name="connsiteX7" fmla="*/ 514350 w 2228850"/>
                <a:gd name="connsiteY7" fmla="*/ 285750 h 1123950"/>
                <a:gd name="connsiteX8" fmla="*/ 0 w 2228850"/>
                <a:gd name="connsiteY8" fmla="*/ 381000 h 1123950"/>
                <a:gd name="connsiteX0" fmla="*/ 0 w 2228850"/>
                <a:gd name="connsiteY0" fmla="*/ 381000 h 1123950"/>
                <a:gd name="connsiteX1" fmla="*/ 0 w 2228850"/>
                <a:gd name="connsiteY1" fmla="*/ 1123950 h 1123950"/>
                <a:gd name="connsiteX2" fmla="*/ 2228850 w 2228850"/>
                <a:gd name="connsiteY2" fmla="*/ 1123950 h 1123950"/>
                <a:gd name="connsiteX3" fmla="*/ 2228850 w 2228850"/>
                <a:gd name="connsiteY3" fmla="*/ 0 h 1123950"/>
                <a:gd name="connsiteX4" fmla="*/ 1924050 w 2228850"/>
                <a:gd name="connsiteY4" fmla="*/ 304800 h 1123950"/>
                <a:gd name="connsiteX5" fmla="*/ 1504950 w 2228850"/>
                <a:gd name="connsiteY5" fmla="*/ 209550 h 1123950"/>
                <a:gd name="connsiteX6" fmla="*/ 1085850 w 2228850"/>
                <a:gd name="connsiteY6" fmla="*/ 876300 h 1123950"/>
                <a:gd name="connsiteX7" fmla="*/ 514350 w 2228850"/>
                <a:gd name="connsiteY7" fmla="*/ 285750 h 1123950"/>
                <a:gd name="connsiteX8" fmla="*/ 0 w 2228850"/>
                <a:gd name="connsiteY8" fmla="*/ 381000 h 1123950"/>
                <a:gd name="connsiteX0" fmla="*/ 0 w 2228850"/>
                <a:gd name="connsiteY0" fmla="*/ 381000 h 1123950"/>
                <a:gd name="connsiteX1" fmla="*/ 0 w 2228850"/>
                <a:gd name="connsiteY1" fmla="*/ 1123950 h 1123950"/>
                <a:gd name="connsiteX2" fmla="*/ 2228850 w 2228850"/>
                <a:gd name="connsiteY2" fmla="*/ 1123950 h 1123950"/>
                <a:gd name="connsiteX3" fmla="*/ 2228850 w 2228850"/>
                <a:gd name="connsiteY3" fmla="*/ 0 h 1123950"/>
                <a:gd name="connsiteX4" fmla="*/ 1924050 w 2228850"/>
                <a:gd name="connsiteY4" fmla="*/ 304800 h 1123950"/>
                <a:gd name="connsiteX5" fmla="*/ 1504950 w 2228850"/>
                <a:gd name="connsiteY5" fmla="*/ 209550 h 1123950"/>
                <a:gd name="connsiteX6" fmla="*/ 1085850 w 2228850"/>
                <a:gd name="connsiteY6" fmla="*/ 876300 h 1123950"/>
                <a:gd name="connsiteX7" fmla="*/ 514350 w 2228850"/>
                <a:gd name="connsiteY7" fmla="*/ 285750 h 1123950"/>
                <a:gd name="connsiteX8" fmla="*/ 0 w 2228850"/>
                <a:gd name="connsiteY8" fmla="*/ 381000 h 1123950"/>
                <a:gd name="connsiteX0" fmla="*/ 0 w 2228850"/>
                <a:gd name="connsiteY0" fmla="*/ 408936 h 1151886"/>
                <a:gd name="connsiteX1" fmla="*/ 0 w 2228850"/>
                <a:gd name="connsiteY1" fmla="*/ 1151886 h 1151886"/>
                <a:gd name="connsiteX2" fmla="*/ 2228850 w 2228850"/>
                <a:gd name="connsiteY2" fmla="*/ 1151886 h 1151886"/>
                <a:gd name="connsiteX3" fmla="*/ 2228850 w 2228850"/>
                <a:gd name="connsiteY3" fmla="*/ 27936 h 1151886"/>
                <a:gd name="connsiteX4" fmla="*/ 1924050 w 2228850"/>
                <a:gd name="connsiteY4" fmla="*/ 332736 h 1151886"/>
                <a:gd name="connsiteX5" fmla="*/ 1504950 w 2228850"/>
                <a:gd name="connsiteY5" fmla="*/ 237486 h 1151886"/>
                <a:gd name="connsiteX6" fmla="*/ 1085850 w 2228850"/>
                <a:gd name="connsiteY6" fmla="*/ 904236 h 1151886"/>
                <a:gd name="connsiteX7" fmla="*/ 514350 w 2228850"/>
                <a:gd name="connsiteY7" fmla="*/ 313686 h 1151886"/>
                <a:gd name="connsiteX8" fmla="*/ 0 w 2228850"/>
                <a:gd name="connsiteY8" fmla="*/ 408936 h 1151886"/>
                <a:gd name="connsiteX0" fmla="*/ 0 w 2228850"/>
                <a:gd name="connsiteY0" fmla="*/ 408936 h 1151886"/>
                <a:gd name="connsiteX1" fmla="*/ 0 w 2228850"/>
                <a:gd name="connsiteY1" fmla="*/ 1151886 h 1151886"/>
                <a:gd name="connsiteX2" fmla="*/ 2228850 w 2228850"/>
                <a:gd name="connsiteY2" fmla="*/ 1151886 h 1151886"/>
                <a:gd name="connsiteX3" fmla="*/ 2228850 w 2228850"/>
                <a:gd name="connsiteY3" fmla="*/ 27936 h 1151886"/>
                <a:gd name="connsiteX4" fmla="*/ 1924050 w 2228850"/>
                <a:gd name="connsiteY4" fmla="*/ 332736 h 1151886"/>
                <a:gd name="connsiteX5" fmla="*/ 1504950 w 2228850"/>
                <a:gd name="connsiteY5" fmla="*/ 237486 h 1151886"/>
                <a:gd name="connsiteX6" fmla="*/ 1085850 w 2228850"/>
                <a:gd name="connsiteY6" fmla="*/ 904236 h 1151886"/>
                <a:gd name="connsiteX7" fmla="*/ 514350 w 2228850"/>
                <a:gd name="connsiteY7" fmla="*/ 313686 h 1151886"/>
                <a:gd name="connsiteX8" fmla="*/ 0 w 2228850"/>
                <a:gd name="connsiteY8" fmla="*/ 408936 h 1151886"/>
                <a:gd name="connsiteX0" fmla="*/ 0 w 2228850"/>
                <a:gd name="connsiteY0" fmla="*/ 408936 h 1151886"/>
                <a:gd name="connsiteX1" fmla="*/ 0 w 2228850"/>
                <a:gd name="connsiteY1" fmla="*/ 1151886 h 1151886"/>
                <a:gd name="connsiteX2" fmla="*/ 2228850 w 2228850"/>
                <a:gd name="connsiteY2" fmla="*/ 1151886 h 1151886"/>
                <a:gd name="connsiteX3" fmla="*/ 2228850 w 2228850"/>
                <a:gd name="connsiteY3" fmla="*/ 27936 h 1151886"/>
                <a:gd name="connsiteX4" fmla="*/ 1924050 w 2228850"/>
                <a:gd name="connsiteY4" fmla="*/ 332736 h 1151886"/>
                <a:gd name="connsiteX5" fmla="*/ 1504950 w 2228850"/>
                <a:gd name="connsiteY5" fmla="*/ 237486 h 1151886"/>
                <a:gd name="connsiteX6" fmla="*/ 1085850 w 2228850"/>
                <a:gd name="connsiteY6" fmla="*/ 904236 h 1151886"/>
                <a:gd name="connsiteX7" fmla="*/ 315700 w 2228850"/>
                <a:gd name="connsiteY7" fmla="*/ 151067 h 1151886"/>
                <a:gd name="connsiteX8" fmla="*/ 0 w 2228850"/>
                <a:gd name="connsiteY8" fmla="*/ 408936 h 1151886"/>
                <a:gd name="connsiteX0" fmla="*/ 0 w 2228850"/>
                <a:gd name="connsiteY0" fmla="*/ 408936 h 1151886"/>
                <a:gd name="connsiteX1" fmla="*/ 0 w 2228850"/>
                <a:gd name="connsiteY1" fmla="*/ 1151886 h 1151886"/>
                <a:gd name="connsiteX2" fmla="*/ 2228850 w 2228850"/>
                <a:gd name="connsiteY2" fmla="*/ 1151886 h 1151886"/>
                <a:gd name="connsiteX3" fmla="*/ 2228850 w 2228850"/>
                <a:gd name="connsiteY3" fmla="*/ 27936 h 1151886"/>
                <a:gd name="connsiteX4" fmla="*/ 1924050 w 2228850"/>
                <a:gd name="connsiteY4" fmla="*/ 332736 h 1151886"/>
                <a:gd name="connsiteX5" fmla="*/ 1504950 w 2228850"/>
                <a:gd name="connsiteY5" fmla="*/ 237486 h 1151886"/>
                <a:gd name="connsiteX6" fmla="*/ 974606 w 2228850"/>
                <a:gd name="connsiteY6" fmla="*/ 655525 h 1151886"/>
                <a:gd name="connsiteX7" fmla="*/ 315700 w 2228850"/>
                <a:gd name="connsiteY7" fmla="*/ 151067 h 1151886"/>
                <a:gd name="connsiteX8" fmla="*/ 0 w 2228850"/>
                <a:gd name="connsiteY8" fmla="*/ 408936 h 1151886"/>
                <a:gd name="connsiteX0" fmla="*/ 0 w 2228850"/>
                <a:gd name="connsiteY0" fmla="*/ 410065 h 1153015"/>
                <a:gd name="connsiteX1" fmla="*/ 0 w 2228850"/>
                <a:gd name="connsiteY1" fmla="*/ 1153015 h 1153015"/>
                <a:gd name="connsiteX2" fmla="*/ 2228850 w 2228850"/>
                <a:gd name="connsiteY2" fmla="*/ 1153015 h 1153015"/>
                <a:gd name="connsiteX3" fmla="*/ 2228850 w 2228850"/>
                <a:gd name="connsiteY3" fmla="*/ 29065 h 1153015"/>
                <a:gd name="connsiteX4" fmla="*/ 1924050 w 2228850"/>
                <a:gd name="connsiteY4" fmla="*/ 333865 h 1153015"/>
                <a:gd name="connsiteX5" fmla="*/ 1528788 w 2228850"/>
                <a:gd name="connsiteY5" fmla="*/ 362971 h 1153015"/>
                <a:gd name="connsiteX6" fmla="*/ 974606 w 2228850"/>
                <a:gd name="connsiteY6" fmla="*/ 656654 h 1153015"/>
                <a:gd name="connsiteX7" fmla="*/ 315700 w 2228850"/>
                <a:gd name="connsiteY7" fmla="*/ 152196 h 1153015"/>
                <a:gd name="connsiteX8" fmla="*/ 0 w 2228850"/>
                <a:gd name="connsiteY8" fmla="*/ 410065 h 1153015"/>
                <a:gd name="connsiteX0" fmla="*/ 0 w 2228850"/>
                <a:gd name="connsiteY0" fmla="*/ 408937 h 1151887"/>
                <a:gd name="connsiteX1" fmla="*/ 0 w 2228850"/>
                <a:gd name="connsiteY1" fmla="*/ 1151887 h 1151887"/>
                <a:gd name="connsiteX2" fmla="*/ 2228850 w 2228850"/>
                <a:gd name="connsiteY2" fmla="*/ 1151887 h 1151887"/>
                <a:gd name="connsiteX3" fmla="*/ 2228850 w 2228850"/>
                <a:gd name="connsiteY3" fmla="*/ 27937 h 1151887"/>
                <a:gd name="connsiteX4" fmla="*/ 1924050 w 2228850"/>
                <a:gd name="connsiteY4" fmla="*/ 332737 h 1151887"/>
                <a:gd name="connsiteX5" fmla="*/ 1433436 w 2228850"/>
                <a:gd name="connsiteY5" fmla="*/ 237487 h 1151887"/>
                <a:gd name="connsiteX6" fmla="*/ 974606 w 2228850"/>
                <a:gd name="connsiteY6" fmla="*/ 655526 h 1151887"/>
                <a:gd name="connsiteX7" fmla="*/ 315700 w 2228850"/>
                <a:gd name="connsiteY7" fmla="*/ 151068 h 1151887"/>
                <a:gd name="connsiteX8" fmla="*/ 0 w 2228850"/>
                <a:gd name="connsiteY8" fmla="*/ 408937 h 1151887"/>
                <a:gd name="connsiteX0" fmla="*/ 0 w 2228850"/>
                <a:gd name="connsiteY0" fmla="*/ 605660 h 1348610"/>
                <a:gd name="connsiteX1" fmla="*/ 0 w 2228850"/>
                <a:gd name="connsiteY1" fmla="*/ 1348610 h 1348610"/>
                <a:gd name="connsiteX2" fmla="*/ 2228850 w 2228850"/>
                <a:gd name="connsiteY2" fmla="*/ 1348610 h 1348610"/>
                <a:gd name="connsiteX3" fmla="*/ 2228850 w 2228850"/>
                <a:gd name="connsiteY3" fmla="*/ 224660 h 1348610"/>
                <a:gd name="connsiteX4" fmla="*/ 1924050 w 2228850"/>
                <a:gd name="connsiteY4" fmla="*/ 529460 h 1348610"/>
                <a:gd name="connsiteX5" fmla="*/ 1417544 w 2228850"/>
                <a:gd name="connsiteY5" fmla="*/ 3747 h 1348610"/>
                <a:gd name="connsiteX6" fmla="*/ 974606 w 2228850"/>
                <a:gd name="connsiteY6" fmla="*/ 852249 h 1348610"/>
                <a:gd name="connsiteX7" fmla="*/ 315700 w 2228850"/>
                <a:gd name="connsiteY7" fmla="*/ 347791 h 1348610"/>
                <a:gd name="connsiteX8" fmla="*/ 0 w 2228850"/>
                <a:gd name="connsiteY8" fmla="*/ 605660 h 1348610"/>
                <a:gd name="connsiteX0" fmla="*/ 0 w 2240107"/>
                <a:gd name="connsiteY0" fmla="*/ 869776 h 1612726"/>
                <a:gd name="connsiteX1" fmla="*/ 0 w 2240107"/>
                <a:gd name="connsiteY1" fmla="*/ 1612726 h 1612726"/>
                <a:gd name="connsiteX2" fmla="*/ 2228850 w 2240107"/>
                <a:gd name="connsiteY2" fmla="*/ 1612726 h 1612726"/>
                <a:gd name="connsiteX3" fmla="*/ 2240107 w 2240107"/>
                <a:gd name="connsiteY3" fmla="*/ 14470 h 1612726"/>
                <a:gd name="connsiteX4" fmla="*/ 1924050 w 2240107"/>
                <a:gd name="connsiteY4" fmla="*/ 793576 h 1612726"/>
                <a:gd name="connsiteX5" fmla="*/ 1417544 w 2240107"/>
                <a:gd name="connsiteY5" fmla="*/ 267863 h 1612726"/>
                <a:gd name="connsiteX6" fmla="*/ 974606 w 2240107"/>
                <a:gd name="connsiteY6" fmla="*/ 1116365 h 1612726"/>
                <a:gd name="connsiteX7" fmla="*/ 315700 w 2240107"/>
                <a:gd name="connsiteY7" fmla="*/ 611907 h 1612726"/>
                <a:gd name="connsiteX8" fmla="*/ 0 w 2240107"/>
                <a:gd name="connsiteY8" fmla="*/ 869776 h 1612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40107" h="1612726">
                  <a:moveTo>
                    <a:pt x="0" y="869776"/>
                  </a:moveTo>
                  <a:lnTo>
                    <a:pt x="0" y="1612726"/>
                  </a:lnTo>
                  <a:lnTo>
                    <a:pt x="2228850" y="1612726"/>
                  </a:lnTo>
                  <a:cubicBezTo>
                    <a:pt x="2232602" y="1079974"/>
                    <a:pt x="2236355" y="547222"/>
                    <a:pt x="2240107" y="14470"/>
                  </a:cubicBezTo>
                  <a:cubicBezTo>
                    <a:pt x="2189307" y="-122055"/>
                    <a:pt x="2061144" y="751344"/>
                    <a:pt x="1924050" y="793576"/>
                  </a:cubicBezTo>
                  <a:cubicBezTo>
                    <a:pt x="1786956" y="835808"/>
                    <a:pt x="1575785" y="214065"/>
                    <a:pt x="1417544" y="267863"/>
                  </a:cubicBezTo>
                  <a:cubicBezTo>
                    <a:pt x="1259303" y="321661"/>
                    <a:pt x="1158247" y="1059024"/>
                    <a:pt x="974606" y="1116365"/>
                  </a:cubicBezTo>
                  <a:cubicBezTo>
                    <a:pt x="790965" y="1173706"/>
                    <a:pt x="478134" y="653005"/>
                    <a:pt x="315700" y="611907"/>
                  </a:cubicBezTo>
                  <a:cubicBezTo>
                    <a:pt x="153266" y="570809"/>
                    <a:pt x="105233" y="783820"/>
                    <a:pt x="0" y="869776"/>
                  </a:cubicBezTo>
                  <a:close/>
                </a:path>
              </a:pathLst>
            </a:custGeom>
            <a:solidFill>
              <a:srgbClr val="F3C524">
                <a:alpha val="5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 33"/>
            <p:cNvSpPr/>
            <p:nvPr/>
          </p:nvSpPr>
          <p:spPr>
            <a:xfrm flipH="1">
              <a:off x="7246003" y="2683853"/>
              <a:ext cx="3771900" cy="1609121"/>
            </a:xfrm>
            <a:custGeom>
              <a:avLst/>
              <a:gdLst>
                <a:gd name="connsiteX0" fmla="*/ 0 w 2228850"/>
                <a:gd name="connsiteY0" fmla="*/ 381000 h 1123950"/>
                <a:gd name="connsiteX1" fmla="*/ 0 w 2228850"/>
                <a:gd name="connsiteY1" fmla="*/ 1123950 h 1123950"/>
                <a:gd name="connsiteX2" fmla="*/ 2228850 w 2228850"/>
                <a:gd name="connsiteY2" fmla="*/ 1123950 h 1123950"/>
                <a:gd name="connsiteX3" fmla="*/ 2228850 w 2228850"/>
                <a:gd name="connsiteY3" fmla="*/ 0 h 1123950"/>
                <a:gd name="connsiteX4" fmla="*/ 1924050 w 2228850"/>
                <a:gd name="connsiteY4" fmla="*/ 304800 h 1123950"/>
                <a:gd name="connsiteX5" fmla="*/ 1504950 w 2228850"/>
                <a:gd name="connsiteY5" fmla="*/ 209550 h 1123950"/>
                <a:gd name="connsiteX6" fmla="*/ 1085850 w 2228850"/>
                <a:gd name="connsiteY6" fmla="*/ 876300 h 1123950"/>
                <a:gd name="connsiteX7" fmla="*/ 514350 w 2228850"/>
                <a:gd name="connsiteY7" fmla="*/ 285750 h 1123950"/>
                <a:gd name="connsiteX8" fmla="*/ 0 w 2228850"/>
                <a:gd name="connsiteY8" fmla="*/ 381000 h 1123950"/>
                <a:gd name="connsiteX0" fmla="*/ 0 w 2228850"/>
                <a:gd name="connsiteY0" fmla="*/ 381000 h 1123950"/>
                <a:gd name="connsiteX1" fmla="*/ 0 w 2228850"/>
                <a:gd name="connsiteY1" fmla="*/ 1123950 h 1123950"/>
                <a:gd name="connsiteX2" fmla="*/ 2228850 w 2228850"/>
                <a:gd name="connsiteY2" fmla="*/ 1123950 h 1123950"/>
                <a:gd name="connsiteX3" fmla="*/ 2228850 w 2228850"/>
                <a:gd name="connsiteY3" fmla="*/ 0 h 1123950"/>
                <a:gd name="connsiteX4" fmla="*/ 1924050 w 2228850"/>
                <a:gd name="connsiteY4" fmla="*/ 304800 h 1123950"/>
                <a:gd name="connsiteX5" fmla="*/ 1504950 w 2228850"/>
                <a:gd name="connsiteY5" fmla="*/ 209550 h 1123950"/>
                <a:gd name="connsiteX6" fmla="*/ 1085850 w 2228850"/>
                <a:gd name="connsiteY6" fmla="*/ 876300 h 1123950"/>
                <a:gd name="connsiteX7" fmla="*/ 514350 w 2228850"/>
                <a:gd name="connsiteY7" fmla="*/ 285750 h 1123950"/>
                <a:gd name="connsiteX8" fmla="*/ 0 w 2228850"/>
                <a:gd name="connsiteY8" fmla="*/ 381000 h 1123950"/>
                <a:gd name="connsiteX0" fmla="*/ 0 w 2228850"/>
                <a:gd name="connsiteY0" fmla="*/ 381000 h 1123950"/>
                <a:gd name="connsiteX1" fmla="*/ 0 w 2228850"/>
                <a:gd name="connsiteY1" fmla="*/ 1123950 h 1123950"/>
                <a:gd name="connsiteX2" fmla="*/ 2228850 w 2228850"/>
                <a:gd name="connsiteY2" fmla="*/ 1123950 h 1123950"/>
                <a:gd name="connsiteX3" fmla="*/ 2228850 w 2228850"/>
                <a:gd name="connsiteY3" fmla="*/ 0 h 1123950"/>
                <a:gd name="connsiteX4" fmla="*/ 1924050 w 2228850"/>
                <a:gd name="connsiteY4" fmla="*/ 304800 h 1123950"/>
                <a:gd name="connsiteX5" fmla="*/ 1504950 w 2228850"/>
                <a:gd name="connsiteY5" fmla="*/ 209550 h 1123950"/>
                <a:gd name="connsiteX6" fmla="*/ 1085850 w 2228850"/>
                <a:gd name="connsiteY6" fmla="*/ 876300 h 1123950"/>
                <a:gd name="connsiteX7" fmla="*/ 514350 w 2228850"/>
                <a:gd name="connsiteY7" fmla="*/ 285750 h 1123950"/>
                <a:gd name="connsiteX8" fmla="*/ 0 w 2228850"/>
                <a:gd name="connsiteY8" fmla="*/ 381000 h 1123950"/>
                <a:gd name="connsiteX0" fmla="*/ 0 w 2228850"/>
                <a:gd name="connsiteY0" fmla="*/ 408936 h 1151886"/>
                <a:gd name="connsiteX1" fmla="*/ 0 w 2228850"/>
                <a:gd name="connsiteY1" fmla="*/ 1151886 h 1151886"/>
                <a:gd name="connsiteX2" fmla="*/ 2228850 w 2228850"/>
                <a:gd name="connsiteY2" fmla="*/ 1151886 h 1151886"/>
                <a:gd name="connsiteX3" fmla="*/ 2228850 w 2228850"/>
                <a:gd name="connsiteY3" fmla="*/ 27936 h 1151886"/>
                <a:gd name="connsiteX4" fmla="*/ 1924050 w 2228850"/>
                <a:gd name="connsiteY4" fmla="*/ 332736 h 1151886"/>
                <a:gd name="connsiteX5" fmla="*/ 1504950 w 2228850"/>
                <a:gd name="connsiteY5" fmla="*/ 237486 h 1151886"/>
                <a:gd name="connsiteX6" fmla="*/ 1085850 w 2228850"/>
                <a:gd name="connsiteY6" fmla="*/ 904236 h 1151886"/>
                <a:gd name="connsiteX7" fmla="*/ 514350 w 2228850"/>
                <a:gd name="connsiteY7" fmla="*/ 313686 h 1151886"/>
                <a:gd name="connsiteX8" fmla="*/ 0 w 2228850"/>
                <a:gd name="connsiteY8" fmla="*/ 408936 h 1151886"/>
                <a:gd name="connsiteX0" fmla="*/ 0 w 2228850"/>
                <a:gd name="connsiteY0" fmla="*/ 408936 h 1151886"/>
                <a:gd name="connsiteX1" fmla="*/ 0 w 2228850"/>
                <a:gd name="connsiteY1" fmla="*/ 1151886 h 1151886"/>
                <a:gd name="connsiteX2" fmla="*/ 2228850 w 2228850"/>
                <a:gd name="connsiteY2" fmla="*/ 1151886 h 1151886"/>
                <a:gd name="connsiteX3" fmla="*/ 2228850 w 2228850"/>
                <a:gd name="connsiteY3" fmla="*/ 27936 h 1151886"/>
                <a:gd name="connsiteX4" fmla="*/ 1924050 w 2228850"/>
                <a:gd name="connsiteY4" fmla="*/ 332736 h 1151886"/>
                <a:gd name="connsiteX5" fmla="*/ 1504950 w 2228850"/>
                <a:gd name="connsiteY5" fmla="*/ 237486 h 1151886"/>
                <a:gd name="connsiteX6" fmla="*/ 1085850 w 2228850"/>
                <a:gd name="connsiteY6" fmla="*/ 904236 h 1151886"/>
                <a:gd name="connsiteX7" fmla="*/ 514350 w 2228850"/>
                <a:gd name="connsiteY7" fmla="*/ 313686 h 1151886"/>
                <a:gd name="connsiteX8" fmla="*/ 0 w 2228850"/>
                <a:gd name="connsiteY8" fmla="*/ 408936 h 1151886"/>
                <a:gd name="connsiteX0" fmla="*/ 0 w 2228850"/>
                <a:gd name="connsiteY0" fmla="*/ 410430 h 1153380"/>
                <a:gd name="connsiteX1" fmla="*/ 0 w 2228850"/>
                <a:gd name="connsiteY1" fmla="*/ 1153380 h 1153380"/>
                <a:gd name="connsiteX2" fmla="*/ 2228850 w 2228850"/>
                <a:gd name="connsiteY2" fmla="*/ 1153380 h 1153380"/>
                <a:gd name="connsiteX3" fmla="*/ 2228850 w 2228850"/>
                <a:gd name="connsiteY3" fmla="*/ 29430 h 1153380"/>
                <a:gd name="connsiteX4" fmla="*/ 1924050 w 2228850"/>
                <a:gd name="connsiteY4" fmla="*/ 334230 h 1153380"/>
                <a:gd name="connsiteX5" fmla="*/ 1552626 w 2228850"/>
                <a:gd name="connsiteY5" fmla="*/ 401599 h 1153380"/>
                <a:gd name="connsiteX6" fmla="*/ 1085850 w 2228850"/>
                <a:gd name="connsiteY6" fmla="*/ 905730 h 1153380"/>
                <a:gd name="connsiteX7" fmla="*/ 514350 w 2228850"/>
                <a:gd name="connsiteY7" fmla="*/ 315180 h 1153380"/>
                <a:gd name="connsiteX8" fmla="*/ 0 w 2228850"/>
                <a:gd name="connsiteY8" fmla="*/ 410430 h 1153380"/>
                <a:gd name="connsiteX0" fmla="*/ 0 w 2228850"/>
                <a:gd name="connsiteY0" fmla="*/ 401731 h 1144681"/>
                <a:gd name="connsiteX1" fmla="*/ 0 w 2228850"/>
                <a:gd name="connsiteY1" fmla="*/ 1144681 h 1144681"/>
                <a:gd name="connsiteX2" fmla="*/ 2228850 w 2228850"/>
                <a:gd name="connsiteY2" fmla="*/ 1144681 h 1144681"/>
                <a:gd name="connsiteX3" fmla="*/ 2228850 w 2228850"/>
                <a:gd name="connsiteY3" fmla="*/ 20731 h 1144681"/>
                <a:gd name="connsiteX4" fmla="*/ 1955834 w 2228850"/>
                <a:gd name="connsiteY4" fmla="*/ 526414 h 1144681"/>
                <a:gd name="connsiteX5" fmla="*/ 1552626 w 2228850"/>
                <a:gd name="connsiteY5" fmla="*/ 392900 h 1144681"/>
                <a:gd name="connsiteX6" fmla="*/ 1085850 w 2228850"/>
                <a:gd name="connsiteY6" fmla="*/ 897031 h 1144681"/>
                <a:gd name="connsiteX7" fmla="*/ 514350 w 2228850"/>
                <a:gd name="connsiteY7" fmla="*/ 306481 h 1144681"/>
                <a:gd name="connsiteX8" fmla="*/ 0 w 2228850"/>
                <a:gd name="connsiteY8" fmla="*/ 401731 h 1144681"/>
                <a:gd name="connsiteX0" fmla="*/ 0 w 2228850"/>
                <a:gd name="connsiteY0" fmla="*/ 401731 h 1144681"/>
                <a:gd name="connsiteX1" fmla="*/ 0 w 2228850"/>
                <a:gd name="connsiteY1" fmla="*/ 1144681 h 1144681"/>
                <a:gd name="connsiteX2" fmla="*/ 2228850 w 2228850"/>
                <a:gd name="connsiteY2" fmla="*/ 1144681 h 1144681"/>
                <a:gd name="connsiteX3" fmla="*/ 2228850 w 2228850"/>
                <a:gd name="connsiteY3" fmla="*/ 20731 h 1144681"/>
                <a:gd name="connsiteX4" fmla="*/ 1955834 w 2228850"/>
                <a:gd name="connsiteY4" fmla="*/ 526414 h 1144681"/>
                <a:gd name="connsiteX5" fmla="*/ 1552626 w 2228850"/>
                <a:gd name="connsiteY5" fmla="*/ 392900 h 1144681"/>
                <a:gd name="connsiteX6" fmla="*/ 1085850 w 2228850"/>
                <a:gd name="connsiteY6" fmla="*/ 897031 h 1144681"/>
                <a:gd name="connsiteX7" fmla="*/ 275971 w 2228850"/>
                <a:gd name="connsiteY7" fmla="*/ 344744 h 1144681"/>
                <a:gd name="connsiteX8" fmla="*/ 0 w 2228850"/>
                <a:gd name="connsiteY8" fmla="*/ 401731 h 1144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28850" h="1144681">
                  <a:moveTo>
                    <a:pt x="0" y="401731"/>
                  </a:moveTo>
                  <a:lnTo>
                    <a:pt x="0" y="1144681"/>
                  </a:lnTo>
                  <a:lnTo>
                    <a:pt x="2228850" y="1144681"/>
                  </a:lnTo>
                  <a:lnTo>
                    <a:pt x="2228850" y="20731"/>
                  </a:lnTo>
                  <a:cubicBezTo>
                    <a:pt x="2178050" y="-115794"/>
                    <a:pt x="2068538" y="464386"/>
                    <a:pt x="1955834" y="526414"/>
                  </a:cubicBezTo>
                  <a:cubicBezTo>
                    <a:pt x="1843130" y="588442"/>
                    <a:pt x="1697623" y="331131"/>
                    <a:pt x="1552626" y="392900"/>
                  </a:cubicBezTo>
                  <a:cubicBezTo>
                    <a:pt x="1407629" y="454669"/>
                    <a:pt x="1298626" y="905057"/>
                    <a:pt x="1085850" y="897031"/>
                  </a:cubicBezTo>
                  <a:cubicBezTo>
                    <a:pt x="873074" y="889005"/>
                    <a:pt x="447421" y="312994"/>
                    <a:pt x="275971" y="344744"/>
                  </a:cubicBezTo>
                  <a:lnTo>
                    <a:pt x="0" y="401731"/>
                  </a:lnTo>
                  <a:close/>
                </a:path>
              </a:pathLst>
            </a:custGeom>
            <a:solidFill>
              <a:srgbClr val="F7CF25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>
            <a:xfrm flipH="1">
              <a:off x="7236478" y="2937240"/>
              <a:ext cx="3790950" cy="1355734"/>
            </a:xfrm>
            <a:custGeom>
              <a:avLst/>
              <a:gdLst>
                <a:gd name="connsiteX0" fmla="*/ 0 w 2228850"/>
                <a:gd name="connsiteY0" fmla="*/ 381000 h 1123950"/>
                <a:gd name="connsiteX1" fmla="*/ 0 w 2228850"/>
                <a:gd name="connsiteY1" fmla="*/ 1123950 h 1123950"/>
                <a:gd name="connsiteX2" fmla="*/ 2228850 w 2228850"/>
                <a:gd name="connsiteY2" fmla="*/ 1123950 h 1123950"/>
                <a:gd name="connsiteX3" fmla="*/ 2228850 w 2228850"/>
                <a:gd name="connsiteY3" fmla="*/ 0 h 1123950"/>
                <a:gd name="connsiteX4" fmla="*/ 1924050 w 2228850"/>
                <a:gd name="connsiteY4" fmla="*/ 304800 h 1123950"/>
                <a:gd name="connsiteX5" fmla="*/ 1504950 w 2228850"/>
                <a:gd name="connsiteY5" fmla="*/ 209550 h 1123950"/>
                <a:gd name="connsiteX6" fmla="*/ 1085850 w 2228850"/>
                <a:gd name="connsiteY6" fmla="*/ 876300 h 1123950"/>
                <a:gd name="connsiteX7" fmla="*/ 514350 w 2228850"/>
                <a:gd name="connsiteY7" fmla="*/ 285750 h 1123950"/>
                <a:gd name="connsiteX8" fmla="*/ 0 w 2228850"/>
                <a:gd name="connsiteY8" fmla="*/ 381000 h 1123950"/>
                <a:gd name="connsiteX0" fmla="*/ 0 w 2228850"/>
                <a:gd name="connsiteY0" fmla="*/ 381000 h 1123950"/>
                <a:gd name="connsiteX1" fmla="*/ 0 w 2228850"/>
                <a:gd name="connsiteY1" fmla="*/ 1123950 h 1123950"/>
                <a:gd name="connsiteX2" fmla="*/ 2228850 w 2228850"/>
                <a:gd name="connsiteY2" fmla="*/ 1123950 h 1123950"/>
                <a:gd name="connsiteX3" fmla="*/ 2228850 w 2228850"/>
                <a:gd name="connsiteY3" fmla="*/ 0 h 1123950"/>
                <a:gd name="connsiteX4" fmla="*/ 1924050 w 2228850"/>
                <a:gd name="connsiteY4" fmla="*/ 304800 h 1123950"/>
                <a:gd name="connsiteX5" fmla="*/ 1504950 w 2228850"/>
                <a:gd name="connsiteY5" fmla="*/ 209550 h 1123950"/>
                <a:gd name="connsiteX6" fmla="*/ 1085850 w 2228850"/>
                <a:gd name="connsiteY6" fmla="*/ 876300 h 1123950"/>
                <a:gd name="connsiteX7" fmla="*/ 514350 w 2228850"/>
                <a:gd name="connsiteY7" fmla="*/ 285750 h 1123950"/>
                <a:gd name="connsiteX8" fmla="*/ 0 w 2228850"/>
                <a:gd name="connsiteY8" fmla="*/ 381000 h 1123950"/>
                <a:gd name="connsiteX0" fmla="*/ 0 w 2228850"/>
                <a:gd name="connsiteY0" fmla="*/ 381000 h 1123950"/>
                <a:gd name="connsiteX1" fmla="*/ 0 w 2228850"/>
                <a:gd name="connsiteY1" fmla="*/ 1123950 h 1123950"/>
                <a:gd name="connsiteX2" fmla="*/ 2228850 w 2228850"/>
                <a:gd name="connsiteY2" fmla="*/ 1123950 h 1123950"/>
                <a:gd name="connsiteX3" fmla="*/ 2228850 w 2228850"/>
                <a:gd name="connsiteY3" fmla="*/ 0 h 1123950"/>
                <a:gd name="connsiteX4" fmla="*/ 1924050 w 2228850"/>
                <a:gd name="connsiteY4" fmla="*/ 304800 h 1123950"/>
                <a:gd name="connsiteX5" fmla="*/ 1504950 w 2228850"/>
                <a:gd name="connsiteY5" fmla="*/ 209550 h 1123950"/>
                <a:gd name="connsiteX6" fmla="*/ 1085850 w 2228850"/>
                <a:gd name="connsiteY6" fmla="*/ 876300 h 1123950"/>
                <a:gd name="connsiteX7" fmla="*/ 514350 w 2228850"/>
                <a:gd name="connsiteY7" fmla="*/ 285750 h 1123950"/>
                <a:gd name="connsiteX8" fmla="*/ 0 w 2228850"/>
                <a:gd name="connsiteY8" fmla="*/ 381000 h 1123950"/>
                <a:gd name="connsiteX0" fmla="*/ 0 w 2228850"/>
                <a:gd name="connsiteY0" fmla="*/ 408936 h 1151886"/>
                <a:gd name="connsiteX1" fmla="*/ 0 w 2228850"/>
                <a:gd name="connsiteY1" fmla="*/ 1151886 h 1151886"/>
                <a:gd name="connsiteX2" fmla="*/ 2228850 w 2228850"/>
                <a:gd name="connsiteY2" fmla="*/ 1151886 h 1151886"/>
                <a:gd name="connsiteX3" fmla="*/ 2228850 w 2228850"/>
                <a:gd name="connsiteY3" fmla="*/ 27936 h 1151886"/>
                <a:gd name="connsiteX4" fmla="*/ 1924050 w 2228850"/>
                <a:gd name="connsiteY4" fmla="*/ 332736 h 1151886"/>
                <a:gd name="connsiteX5" fmla="*/ 1504950 w 2228850"/>
                <a:gd name="connsiteY5" fmla="*/ 237486 h 1151886"/>
                <a:gd name="connsiteX6" fmla="*/ 1085850 w 2228850"/>
                <a:gd name="connsiteY6" fmla="*/ 904236 h 1151886"/>
                <a:gd name="connsiteX7" fmla="*/ 514350 w 2228850"/>
                <a:gd name="connsiteY7" fmla="*/ 313686 h 1151886"/>
                <a:gd name="connsiteX8" fmla="*/ 0 w 2228850"/>
                <a:gd name="connsiteY8" fmla="*/ 408936 h 1151886"/>
                <a:gd name="connsiteX0" fmla="*/ 0 w 2228850"/>
                <a:gd name="connsiteY0" fmla="*/ 408936 h 1151886"/>
                <a:gd name="connsiteX1" fmla="*/ 0 w 2228850"/>
                <a:gd name="connsiteY1" fmla="*/ 1151886 h 1151886"/>
                <a:gd name="connsiteX2" fmla="*/ 2228850 w 2228850"/>
                <a:gd name="connsiteY2" fmla="*/ 1151886 h 1151886"/>
                <a:gd name="connsiteX3" fmla="*/ 2228850 w 2228850"/>
                <a:gd name="connsiteY3" fmla="*/ 27936 h 1151886"/>
                <a:gd name="connsiteX4" fmla="*/ 1924050 w 2228850"/>
                <a:gd name="connsiteY4" fmla="*/ 332736 h 1151886"/>
                <a:gd name="connsiteX5" fmla="*/ 1504950 w 2228850"/>
                <a:gd name="connsiteY5" fmla="*/ 237486 h 1151886"/>
                <a:gd name="connsiteX6" fmla="*/ 1085850 w 2228850"/>
                <a:gd name="connsiteY6" fmla="*/ 904236 h 1151886"/>
                <a:gd name="connsiteX7" fmla="*/ 514350 w 2228850"/>
                <a:gd name="connsiteY7" fmla="*/ 313686 h 1151886"/>
                <a:gd name="connsiteX8" fmla="*/ 0 w 2228850"/>
                <a:gd name="connsiteY8" fmla="*/ 408936 h 1151886"/>
                <a:gd name="connsiteX0" fmla="*/ 0 w 2228850"/>
                <a:gd name="connsiteY0" fmla="*/ 410430 h 1153380"/>
                <a:gd name="connsiteX1" fmla="*/ 0 w 2228850"/>
                <a:gd name="connsiteY1" fmla="*/ 1153380 h 1153380"/>
                <a:gd name="connsiteX2" fmla="*/ 2228850 w 2228850"/>
                <a:gd name="connsiteY2" fmla="*/ 1153380 h 1153380"/>
                <a:gd name="connsiteX3" fmla="*/ 2228850 w 2228850"/>
                <a:gd name="connsiteY3" fmla="*/ 29430 h 1153380"/>
                <a:gd name="connsiteX4" fmla="*/ 1924050 w 2228850"/>
                <a:gd name="connsiteY4" fmla="*/ 334230 h 1153380"/>
                <a:gd name="connsiteX5" fmla="*/ 1552626 w 2228850"/>
                <a:gd name="connsiteY5" fmla="*/ 401599 h 1153380"/>
                <a:gd name="connsiteX6" fmla="*/ 1085850 w 2228850"/>
                <a:gd name="connsiteY6" fmla="*/ 905730 h 1153380"/>
                <a:gd name="connsiteX7" fmla="*/ 514350 w 2228850"/>
                <a:gd name="connsiteY7" fmla="*/ 315180 h 1153380"/>
                <a:gd name="connsiteX8" fmla="*/ 0 w 2228850"/>
                <a:gd name="connsiteY8" fmla="*/ 410430 h 1153380"/>
                <a:gd name="connsiteX0" fmla="*/ 0 w 2228850"/>
                <a:gd name="connsiteY0" fmla="*/ 401731 h 1144681"/>
                <a:gd name="connsiteX1" fmla="*/ 0 w 2228850"/>
                <a:gd name="connsiteY1" fmla="*/ 1144681 h 1144681"/>
                <a:gd name="connsiteX2" fmla="*/ 2228850 w 2228850"/>
                <a:gd name="connsiteY2" fmla="*/ 1144681 h 1144681"/>
                <a:gd name="connsiteX3" fmla="*/ 2228850 w 2228850"/>
                <a:gd name="connsiteY3" fmla="*/ 20731 h 1144681"/>
                <a:gd name="connsiteX4" fmla="*/ 1955834 w 2228850"/>
                <a:gd name="connsiteY4" fmla="*/ 526414 h 1144681"/>
                <a:gd name="connsiteX5" fmla="*/ 1552626 w 2228850"/>
                <a:gd name="connsiteY5" fmla="*/ 392900 h 1144681"/>
                <a:gd name="connsiteX6" fmla="*/ 1085850 w 2228850"/>
                <a:gd name="connsiteY6" fmla="*/ 897031 h 1144681"/>
                <a:gd name="connsiteX7" fmla="*/ 514350 w 2228850"/>
                <a:gd name="connsiteY7" fmla="*/ 306481 h 1144681"/>
                <a:gd name="connsiteX8" fmla="*/ 0 w 2228850"/>
                <a:gd name="connsiteY8" fmla="*/ 401731 h 1144681"/>
                <a:gd name="connsiteX0" fmla="*/ 0 w 2228850"/>
                <a:gd name="connsiteY0" fmla="*/ 401731 h 1144681"/>
                <a:gd name="connsiteX1" fmla="*/ 0 w 2228850"/>
                <a:gd name="connsiteY1" fmla="*/ 1144681 h 1144681"/>
                <a:gd name="connsiteX2" fmla="*/ 2228850 w 2228850"/>
                <a:gd name="connsiteY2" fmla="*/ 1144681 h 1144681"/>
                <a:gd name="connsiteX3" fmla="*/ 2228850 w 2228850"/>
                <a:gd name="connsiteY3" fmla="*/ 20731 h 1144681"/>
                <a:gd name="connsiteX4" fmla="*/ 1955834 w 2228850"/>
                <a:gd name="connsiteY4" fmla="*/ 526414 h 1144681"/>
                <a:gd name="connsiteX5" fmla="*/ 1552626 w 2228850"/>
                <a:gd name="connsiteY5" fmla="*/ 392900 h 1144681"/>
                <a:gd name="connsiteX6" fmla="*/ 1085850 w 2228850"/>
                <a:gd name="connsiteY6" fmla="*/ 897031 h 1144681"/>
                <a:gd name="connsiteX7" fmla="*/ 275971 w 2228850"/>
                <a:gd name="connsiteY7" fmla="*/ 344744 h 1144681"/>
                <a:gd name="connsiteX8" fmla="*/ 0 w 2228850"/>
                <a:gd name="connsiteY8" fmla="*/ 401731 h 1144681"/>
                <a:gd name="connsiteX0" fmla="*/ 0 w 2228850"/>
                <a:gd name="connsiteY0" fmla="*/ 403528 h 1146478"/>
                <a:gd name="connsiteX1" fmla="*/ 0 w 2228850"/>
                <a:gd name="connsiteY1" fmla="*/ 1146478 h 1146478"/>
                <a:gd name="connsiteX2" fmla="*/ 2228850 w 2228850"/>
                <a:gd name="connsiteY2" fmla="*/ 1146478 h 1146478"/>
                <a:gd name="connsiteX3" fmla="*/ 2228850 w 2228850"/>
                <a:gd name="connsiteY3" fmla="*/ 22528 h 1146478"/>
                <a:gd name="connsiteX4" fmla="*/ 1955834 w 2228850"/>
                <a:gd name="connsiteY4" fmla="*/ 528211 h 1146478"/>
                <a:gd name="connsiteX5" fmla="*/ 1642681 w 2228850"/>
                <a:gd name="connsiteY5" fmla="*/ 733487 h 1146478"/>
                <a:gd name="connsiteX6" fmla="*/ 1085850 w 2228850"/>
                <a:gd name="connsiteY6" fmla="*/ 898828 h 1146478"/>
                <a:gd name="connsiteX7" fmla="*/ 275971 w 2228850"/>
                <a:gd name="connsiteY7" fmla="*/ 346541 h 1146478"/>
                <a:gd name="connsiteX8" fmla="*/ 0 w 2228850"/>
                <a:gd name="connsiteY8" fmla="*/ 403528 h 1146478"/>
                <a:gd name="connsiteX0" fmla="*/ 0 w 2228850"/>
                <a:gd name="connsiteY0" fmla="*/ 403528 h 1146478"/>
                <a:gd name="connsiteX1" fmla="*/ 0 w 2228850"/>
                <a:gd name="connsiteY1" fmla="*/ 1146478 h 1146478"/>
                <a:gd name="connsiteX2" fmla="*/ 2228850 w 2228850"/>
                <a:gd name="connsiteY2" fmla="*/ 1146478 h 1146478"/>
                <a:gd name="connsiteX3" fmla="*/ 2228850 w 2228850"/>
                <a:gd name="connsiteY3" fmla="*/ 22528 h 1146478"/>
                <a:gd name="connsiteX4" fmla="*/ 1955834 w 2228850"/>
                <a:gd name="connsiteY4" fmla="*/ 528211 h 1146478"/>
                <a:gd name="connsiteX5" fmla="*/ 1642681 w 2228850"/>
                <a:gd name="connsiteY5" fmla="*/ 733487 h 1146478"/>
                <a:gd name="connsiteX6" fmla="*/ 1085850 w 2228850"/>
                <a:gd name="connsiteY6" fmla="*/ 898828 h 1146478"/>
                <a:gd name="connsiteX7" fmla="*/ 332255 w 2228850"/>
                <a:gd name="connsiteY7" fmla="*/ 509161 h 1146478"/>
                <a:gd name="connsiteX8" fmla="*/ 0 w 2228850"/>
                <a:gd name="connsiteY8" fmla="*/ 403528 h 1146478"/>
                <a:gd name="connsiteX0" fmla="*/ 0 w 2228850"/>
                <a:gd name="connsiteY0" fmla="*/ 403528 h 1146478"/>
                <a:gd name="connsiteX1" fmla="*/ 0 w 2228850"/>
                <a:gd name="connsiteY1" fmla="*/ 1146478 h 1146478"/>
                <a:gd name="connsiteX2" fmla="*/ 2228850 w 2228850"/>
                <a:gd name="connsiteY2" fmla="*/ 1146478 h 1146478"/>
                <a:gd name="connsiteX3" fmla="*/ 2228850 w 2228850"/>
                <a:gd name="connsiteY3" fmla="*/ 22528 h 1146478"/>
                <a:gd name="connsiteX4" fmla="*/ 1955834 w 2228850"/>
                <a:gd name="connsiteY4" fmla="*/ 528211 h 1146478"/>
                <a:gd name="connsiteX5" fmla="*/ 1642681 w 2228850"/>
                <a:gd name="connsiteY5" fmla="*/ 733487 h 1146478"/>
                <a:gd name="connsiteX6" fmla="*/ 1085850 w 2228850"/>
                <a:gd name="connsiteY6" fmla="*/ 898828 h 1146478"/>
                <a:gd name="connsiteX7" fmla="*/ 377282 w 2228850"/>
                <a:gd name="connsiteY7" fmla="*/ 698884 h 1146478"/>
                <a:gd name="connsiteX8" fmla="*/ 0 w 2228850"/>
                <a:gd name="connsiteY8" fmla="*/ 403528 h 1146478"/>
                <a:gd name="connsiteX0" fmla="*/ 0 w 2228850"/>
                <a:gd name="connsiteY0" fmla="*/ 403528 h 1146478"/>
                <a:gd name="connsiteX1" fmla="*/ 0 w 2228850"/>
                <a:gd name="connsiteY1" fmla="*/ 1146478 h 1146478"/>
                <a:gd name="connsiteX2" fmla="*/ 2228850 w 2228850"/>
                <a:gd name="connsiteY2" fmla="*/ 1146478 h 1146478"/>
                <a:gd name="connsiteX3" fmla="*/ 2228850 w 2228850"/>
                <a:gd name="connsiteY3" fmla="*/ 22528 h 1146478"/>
                <a:gd name="connsiteX4" fmla="*/ 1955834 w 2228850"/>
                <a:gd name="connsiteY4" fmla="*/ 528211 h 1146478"/>
                <a:gd name="connsiteX5" fmla="*/ 1642681 w 2228850"/>
                <a:gd name="connsiteY5" fmla="*/ 733487 h 1146478"/>
                <a:gd name="connsiteX6" fmla="*/ 1108363 w 2228850"/>
                <a:gd name="connsiteY6" fmla="*/ 1034344 h 1146478"/>
                <a:gd name="connsiteX7" fmla="*/ 377282 w 2228850"/>
                <a:gd name="connsiteY7" fmla="*/ 698884 h 1146478"/>
                <a:gd name="connsiteX8" fmla="*/ 0 w 2228850"/>
                <a:gd name="connsiteY8" fmla="*/ 403528 h 1146478"/>
                <a:gd name="connsiteX0" fmla="*/ 0 w 2240107"/>
                <a:gd name="connsiteY0" fmla="*/ 221479 h 964429"/>
                <a:gd name="connsiteX1" fmla="*/ 0 w 2240107"/>
                <a:gd name="connsiteY1" fmla="*/ 964429 h 964429"/>
                <a:gd name="connsiteX2" fmla="*/ 2228850 w 2240107"/>
                <a:gd name="connsiteY2" fmla="*/ 964429 h 964429"/>
                <a:gd name="connsiteX3" fmla="*/ 2240107 w 2240107"/>
                <a:gd name="connsiteY3" fmla="*/ 30201 h 964429"/>
                <a:gd name="connsiteX4" fmla="*/ 1955834 w 2240107"/>
                <a:gd name="connsiteY4" fmla="*/ 346162 h 964429"/>
                <a:gd name="connsiteX5" fmla="*/ 1642681 w 2240107"/>
                <a:gd name="connsiteY5" fmla="*/ 551438 h 964429"/>
                <a:gd name="connsiteX6" fmla="*/ 1108363 w 2240107"/>
                <a:gd name="connsiteY6" fmla="*/ 852295 h 964429"/>
                <a:gd name="connsiteX7" fmla="*/ 377282 w 2240107"/>
                <a:gd name="connsiteY7" fmla="*/ 516835 h 964429"/>
                <a:gd name="connsiteX8" fmla="*/ 0 w 2240107"/>
                <a:gd name="connsiteY8" fmla="*/ 221479 h 964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40107" h="964429">
                  <a:moveTo>
                    <a:pt x="0" y="221479"/>
                  </a:moveTo>
                  <a:lnTo>
                    <a:pt x="0" y="964429"/>
                  </a:lnTo>
                  <a:lnTo>
                    <a:pt x="2228850" y="964429"/>
                  </a:lnTo>
                  <a:lnTo>
                    <a:pt x="2240107" y="30201"/>
                  </a:lnTo>
                  <a:cubicBezTo>
                    <a:pt x="2189307" y="-106324"/>
                    <a:pt x="2055405" y="259289"/>
                    <a:pt x="1955834" y="346162"/>
                  </a:cubicBezTo>
                  <a:cubicBezTo>
                    <a:pt x="1856263" y="433035"/>
                    <a:pt x="1783926" y="467082"/>
                    <a:pt x="1642681" y="551438"/>
                  </a:cubicBezTo>
                  <a:cubicBezTo>
                    <a:pt x="1501436" y="635794"/>
                    <a:pt x="1319263" y="858062"/>
                    <a:pt x="1108363" y="852295"/>
                  </a:cubicBezTo>
                  <a:cubicBezTo>
                    <a:pt x="897463" y="846528"/>
                    <a:pt x="562009" y="621971"/>
                    <a:pt x="377282" y="516835"/>
                  </a:cubicBezTo>
                  <a:cubicBezTo>
                    <a:pt x="192555" y="411699"/>
                    <a:pt x="125761" y="319931"/>
                    <a:pt x="0" y="221479"/>
                  </a:cubicBezTo>
                  <a:close/>
                </a:path>
              </a:pathLst>
            </a:custGeom>
            <a:solidFill>
              <a:srgbClr val="5B6069">
                <a:alpha val="2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3143250" y="2600325"/>
            <a:ext cx="1028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70%</a:t>
            </a:r>
            <a:endParaRPr lang="zh-CN" altLang="en-US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3810000" y="3705225"/>
            <a:ext cx="1028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30%</a:t>
            </a:r>
            <a:endParaRPr lang="zh-CN" altLang="en-US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314450" y="3152775"/>
            <a:ext cx="1028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55%</a:t>
            </a:r>
            <a:endParaRPr lang="zh-CN" altLang="en-US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315200" y="3705225"/>
            <a:ext cx="1028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30%</a:t>
            </a:r>
            <a:endParaRPr lang="zh-CN" altLang="en-US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229600" y="2600325"/>
            <a:ext cx="1028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70%</a:t>
            </a:r>
            <a:endParaRPr lang="zh-CN" altLang="en-US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9944100" y="3152775"/>
            <a:ext cx="1028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55%</a:t>
            </a:r>
            <a:endParaRPr lang="zh-CN" altLang="en-US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5571332" y="2347542"/>
            <a:ext cx="848518" cy="2148258"/>
            <a:chOff x="4235450" y="1280742"/>
            <a:chExt cx="706437" cy="1903413"/>
          </a:xfrm>
        </p:grpSpPr>
        <p:sp>
          <p:nvSpPr>
            <p:cNvPr id="45" name="Freeform 8"/>
            <p:cNvSpPr>
              <a:spLocks/>
            </p:cNvSpPr>
            <p:nvPr/>
          </p:nvSpPr>
          <p:spPr bwMode="auto">
            <a:xfrm>
              <a:off x="4583112" y="1344242"/>
              <a:ext cx="198437" cy="254000"/>
            </a:xfrm>
            <a:custGeom>
              <a:avLst/>
              <a:gdLst>
                <a:gd name="T0" fmla="*/ 2199 w 47"/>
                <a:gd name="T1" fmla="*/ 205 h 60"/>
                <a:gd name="T2" fmla="*/ 2199 w 47"/>
                <a:gd name="T3" fmla="*/ 0 h 60"/>
                <a:gd name="T4" fmla="*/ 1598 w 47"/>
                <a:gd name="T5" fmla="*/ 93 h 60"/>
                <a:gd name="T6" fmla="*/ 1112 w 47"/>
                <a:gd name="T7" fmla="*/ 56 h 60"/>
                <a:gd name="T8" fmla="*/ 806 w 47"/>
                <a:gd name="T9" fmla="*/ 56 h 60"/>
                <a:gd name="T10" fmla="*/ 657 w 47"/>
                <a:gd name="T11" fmla="*/ 307 h 60"/>
                <a:gd name="T12" fmla="*/ 601 w 47"/>
                <a:gd name="T13" fmla="*/ 605 h 60"/>
                <a:gd name="T14" fmla="*/ 396 w 47"/>
                <a:gd name="T15" fmla="*/ 909 h 60"/>
                <a:gd name="T16" fmla="*/ 93 w 47"/>
                <a:gd name="T17" fmla="*/ 605 h 60"/>
                <a:gd name="T18" fmla="*/ 56 w 47"/>
                <a:gd name="T19" fmla="*/ 1216 h 60"/>
                <a:gd name="T20" fmla="*/ 93 w 47"/>
                <a:gd name="T21" fmla="*/ 1365 h 60"/>
                <a:gd name="T22" fmla="*/ 303 w 47"/>
                <a:gd name="T23" fmla="*/ 1459 h 60"/>
                <a:gd name="T24" fmla="*/ 362 w 47"/>
                <a:gd name="T25" fmla="*/ 2219 h 60"/>
                <a:gd name="T26" fmla="*/ 997 w 47"/>
                <a:gd name="T27" fmla="*/ 2936 h 60"/>
                <a:gd name="T28" fmla="*/ 1202 w 47"/>
                <a:gd name="T29" fmla="*/ 3037 h 60"/>
                <a:gd name="T30" fmla="*/ 1803 w 47"/>
                <a:gd name="T31" fmla="*/ 2581 h 60"/>
                <a:gd name="T32" fmla="*/ 1960 w 47"/>
                <a:gd name="T33" fmla="*/ 2275 h 60"/>
                <a:gd name="T34" fmla="*/ 2109 w 47"/>
                <a:gd name="T35" fmla="*/ 1728 h 60"/>
                <a:gd name="T36" fmla="*/ 2199 w 47"/>
                <a:gd name="T37" fmla="*/ 1672 h 60"/>
                <a:gd name="T38" fmla="*/ 2348 w 47"/>
                <a:gd name="T39" fmla="*/ 1272 h 60"/>
                <a:gd name="T40" fmla="*/ 2348 w 47"/>
                <a:gd name="T41" fmla="*/ 1059 h 60"/>
                <a:gd name="T42" fmla="*/ 2348 w 47"/>
                <a:gd name="T43" fmla="*/ 1003 h 60"/>
                <a:gd name="T44" fmla="*/ 2255 w 47"/>
                <a:gd name="T45" fmla="*/ 968 h 60"/>
                <a:gd name="T46" fmla="*/ 2199 w 47"/>
                <a:gd name="T47" fmla="*/ 205 h 6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47" h="60">
                  <a:moveTo>
                    <a:pt x="44" y="4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0" y="19"/>
                    <a:pt x="1" y="24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45" y="19"/>
                    <a:pt x="45" y="19"/>
                    <a:pt x="45" y="19"/>
                  </a:cubicBezTo>
                  <a:lnTo>
                    <a:pt x="44" y="4"/>
                  </a:lnTo>
                  <a:close/>
                </a:path>
              </a:pathLst>
            </a:custGeom>
            <a:solidFill>
              <a:srgbClr val="FDC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" name="Freeform 9"/>
            <p:cNvSpPr>
              <a:spLocks/>
            </p:cNvSpPr>
            <p:nvPr/>
          </p:nvSpPr>
          <p:spPr bwMode="auto">
            <a:xfrm>
              <a:off x="4591050" y="1280742"/>
              <a:ext cx="211137" cy="149225"/>
            </a:xfrm>
            <a:custGeom>
              <a:avLst/>
              <a:gdLst>
                <a:gd name="T0" fmla="*/ 2258 w 50"/>
                <a:gd name="T1" fmla="*/ 585 h 35"/>
                <a:gd name="T2" fmla="*/ 1258 w 50"/>
                <a:gd name="T3" fmla="*/ 0 h 35"/>
                <a:gd name="T4" fmla="*/ 303 w 50"/>
                <a:gd name="T5" fmla="*/ 526 h 35"/>
                <a:gd name="T6" fmla="*/ 0 w 50"/>
                <a:gd name="T7" fmla="*/ 1413 h 35"/>
                <a:gd name="T8" fmla="*/ 303 w 50"/>
                <a:gd name="T9" fmla="*/ 1724 h 35"/>
                <a:gd name="T10" fmla="*/ 511 w 50"/>
                <a:gd name="T11" fmla="*/ 1413 h 35"/>
                <a:gd name="T12" fmla="*/ 545 w 50"/>
                <a:gd name="T13" fmla="*/ 1082 h 35"/>
                <a:gd name="T14" fmla="*/ 694 w 50"/>
                <a:gd name="T15" fmla="*/ 830 h 35"/>
                <a:gd name="T16" fmla="*/ 998 w 50"/>
                <a:gd name="T17" fmla="*/ 830 h 35"/>
                <a:gd name="T18" fmla="*/ 1508 w 50"/>
                <a:gd name="T19" fmla="*/ 894 h 35"/>
                <a:gd name="T20" fmla="*/ 2109 w 50"/>
                <a:gd name="T21" fmla="*/ 771 h 35"/>
                <a:gd name="T22" fmla="*/ 2109 w 50"/>
                <a:gd name="T23" fmla="*/ 988 h 35"/>
                <a:gd name="T24" fmla="*/ 2144 w 50"/>
                <a:gd name="T25" fmla="*/ 1759 h 35"/>
                <a:gd name="T26" fmla="*/ 2258 w 50"/>
                <a:gd name="T27" fmla="*/ 1818 h 35"/>
                <a:gd name="T28" fmla="*/ 2357 w 50"/>
                <a:gd name="T29" fmla="*/ 1507 h 35"/>
                <a:gd name="T30" fmla="*/ 2258 w 50"/>
                <a:gd name="T31" fmla="*/ 585 h 3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50" h="35">
                  <a:moveTo>
                    <a:pt x="45" y="11"/>
                  </a:moveTo>
                  <a:cubicBezTo>
                    <a:pt x="45" y="11"/>
                    <a:pt x="36" y="0"/>
                    <a:pt x="25" y="0"/>
                  </a:cubicBezTo>
                  <a:cubicBezTo>
                    <a:pt x="25" y="0"/>
                    <a:pt x="9" y="2"/>
                    <a:pt x="6" y="1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7" y="29"/>
                    <a:pt x="50" y="17"/>
                    <a:pt x="45" y="1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" name="Freeform 10"/>
            <p:cNvSpPr>
              <a:spLocks/>
            </p:cNvSpPr>
            <p:nvPr/>
          </p:nvSpPr>
          <p:spPr bwMode="auto">
            <a:xfrm>
              <a:off x="4294187" y="1531567"/>
              <a:ext cx="647700" cy="847725"/>
            </a:xfrm>
            <a:custGeom>
              <a:avLst/>
              <a:gdLst>
                <a:gd name="T0" fmla="*/ 7488 w 153"/>
                <a:gd name="T1" fmla="*/ 4072 h 200"/>
                <a:gd name="T2" fmla="*/ 7432 w 153"/>
                <a:gd name="T3" fmla="*/ 3615 h 200"/>
                <a:gd name="T4" fmla="*/ 7432 w 153"/>
                <a:gd name="T5" fmla="*/ 2587 h 200"/>
                <a:gd name="T6" fmla="*/ 7432 w 153"/>
                <a:gd name="T7" fmla="*/ 1981 h 200"/>
                <a:gd name="T8" fmla="*/ 7339 w 153"/>
                <a:gd name="T9" fmla="*/ 1370 h 200"/>
                <a:gd name="T10" fmla="*/ 7032 w 153"/>
                <a:gd name="T11" fmla="*/ 1276 h 200"/>
                <a:gd name="T12" fmla="*/ 5973 w 153"/>
                <a:gd name="T13" fmla="*/ 913 h 200"/>
                <a:gd name="T14" fmla="*/ 5312 w 153"/>
                <a:gd name="T15" fmla="*/ 248 h 200"/>
                <a:gd name="T16" fmla="*/ 5312 w 153"/>
                <a:gd name="T17" fmla="*/ 248 h 200"/>
                <a:gd name="T18" fmla="*/ 5256 w 153"/>
                <a:gd name="T19" fmla="*/ 363 h 200"/>
                <a:gd name="T20" fmla="*/ 4643 w 153"/>
                <a:gd name="T21" fmla="*/ 820 h 200"/>
                <a:gd name="T22" fmla="*/ 4459 w 153"/>
                <a:gd name="T23" fmla="*/ 705 h 200"/>
                <a:gd name="T24" fmla="*/ 3789 w 153"/>
                <a:gd name="T25" fmla="*/ 0 h 200"/>
                <a:gd name="T26" fmla="*/ 3277 w 153"/>
                <a:gd name="T27" fmla="*/ 307 h 200"/>
                <a:gd name="T28" fmla="*/ 2979 w 153"/>
                <a:gd name="T29" fmla="*/ 457 h 200"/>
                <a:gd name="T30" fmla="*/ 1059 w 153"/>
                <a:gd name="T31" fmla="*/ 969 h 200"/>
                <a:gd name="T32" fmla="*/ 1003 w 153"/>
                <a:gd name="T33" fmla="*/ 1127 h 200"/>
                <a:gd name="T34" fmla="*/ 819 w 153"/>
                <a:gd name="T35" fmla="*/ 1674 h 200"/>
                <a:gd name="T36" fmla="*/ 704 w 153"/>
                <a:gd name="T37" fmla="*/ 2438 h 200"/>
                <a:gd name="T38" fmla="*/ 605 w 153"/>
                <a:gd name="T39" fmla="*/ 3957 h 200"/>
                <a:gd name="T40" fmla="*/ 149 w 153"/>
                <a:gd name="T41" fmla="*/ 6301 h 200"/>
                <a:gd name="T42" fmla="*/ 0 w 153"/>
                <a:gd name="T43" fmla="*/ 8435 h 200"/>
                <a:gd name="T44" fmla="*/ 968 w 153"/>
                <a:gd name="T45" fmla="*/ 8640 h 200"/>
                <a:gd name="T46" fmla="*/ 968 w 153"/>
                <a:gd name="T47" fmla="*/ 9609 h 200"/>
                <a:gd name="T48" fmla="*/ 1160 w 153"/>
                <a:gd name="T49" fmla="*/ 9860 h 200"/>
                <a:gd name="T50" fmla="*/ 1821 w 153"/>
                <a:gd name="T51" fmla="*/ 10165 h 200"/>
                <a:gd name="T52" fmla="*/ 2027 w 153"/>
                <a:gd name="T53" fmla="*/ 10010 h 200"/>
                <a:gd name="T54" fmla="*/ 2581 w 153"/>
                <a:gd name="T55" fmla="*/ 9003 h 200"/>
                <a:gd name="T56" fmla="*/ 2824 w 153"/>
                <a:gd name="T57" fmla="*/ 7636 h 200"/>
                <a:gd name="T58" fmla="*/ 3243 w 153"/>
                <a:gd name="T59" fmla="*/ 7577 h 200"/>
                <a:gd name="T60" fmla="*/ 4003 w 153"/>
                <a:gd name="T61" fmla="*/ 7463 h 200"/>
                <a:gd name="T62" fmla="*/ 4915 w 153"/>
                <a:gd name="T63" fmla="*/ 7065 h 200"/>
                <a:gd name="T64" fmla="*/ 5917 w 153"/>
                <a:gd name="T65" fmla="*/ 6758 h 200"/>
                <a:gd name="T66" fmla="*/ 6165 w 153"/>
                <a:gd name="T67" fmla="*/ 7009 h 200"/>
                <a:gd name="T68" fmla="*/ 6315 w 153"/>
                <a:gd name="T69" fmla="*/ 7308 h 200"/>
                <a:gd name="T70" fmla="*/ 6520 w 153"/>
                <a:gd name="T71" fmla="*/ 7727 h 200"/>
                <a:gd name="T72" fmla="*/ 6520 w 153"/>
                <a:gd name="T73" fmla="*/ 8640 h 200"/>
                <a:gd name="T74" fmla="*/ 6827 w 153"/>
                <a:gd name="T75" fmla="*/ 8333 h 200"/>
                <a:gd name="T76" fmla="*/ 6920 w 153"/>
                <a:gd name="T77" fmla="*/ 7820 h 200"/>
                <a:gd name="T78" fmla="*/ 7189 w 153"/>
                <a:gd name="T79" fmla="*/ 7270 h 200"/>
                <a:gd name="T80" fmla="*/ 7283 w 153"/>
                <a:gd name="T81" fmla="*/ 7158 h 200"/>
                <a:gd name="T82" fmla="*/ 7531 w 153"/>
                <a:gd name="T83" fmla="*/ 6395 h 200"/>
                <a:gd name="T84" fmla="*/ 7680 w 153"/>
                <a:gd name="T85" fmla="*/ 5233 h 200"/>
                <a:gd name="T86" fmla="*/ 7736 w 153"/>
                <a:gd name="T87" fmla="*/ 4777 h 200"/>
                <a:gd name="T88" fmla="*/ 7488 w 153"/>
                <a:gd name="T89" fmla="*/ 4072 h 200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53" h="200">
                  <a:moveTo>
                    <a:pt x="148" y="80"/>
                  </a:moveTo>
                  <a:cubicBezTo>
                    <a:pt x="148" y="80"/>
                    <a:pt x="148" y="73"/>
                    <a:pt x="147" y="71"/>
                  </a:cubicBezTo>
                  <a:cubicBezTo>
                    <a:pt x="146" y="69"/>
                    <a:pt x="147" y="51"/>
                    <a:pt x="147" y="51"/>
                  </a:cubicBezTo>
                  <a:cubicBezTo>
                    <a:pt x="147" y="51"/>
                    <a:pt x="147" y="41"/>
                    <a:pt x="147" y="39"/>
                  </a:cubicBezTo>
                  <a:cubicBezTo>
                    <a:pt x="146" y="37"/>
                    <a:pt x="145" y="27"/>
                    <a:pt x="145" y="27"/>
                  </a:cubicBezTo>
                  <a:cubicBezTo>
                    <a:pt x="139" y="25"/>
                    <a:pt x="139" y="25"/>
                    <a:pt x="139" y="25"/>
                  </a:cubicBezTo>
                  <a:cubicBezTo>
                    <a:pt x="118" y="18"/>
                    <a:pt x="118" y="18"/>
                    <a:pt x="118" y="18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4" y="7"/>
                    <a:pt x="104" y="7"/>
                    <a:pt x="104" y="7"/>
                  </a:cubicBezTo>
                  <a:cubicBezTo>
                    <a:pt x="92" y="16"/>
                    <a:pt x="92" y="16"/>
                    <a:pt x="92" y="16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3" y="124"/>
                    <a:pt x="3" y="124"/>
                    <a:pt x="3" y="124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19" y="170"/>
                    <a:pt x="19" y="170"/>
                    <a:pt x="19" y="170"/>
                  </a:cubicBezTo>
                  <a:cubicBezTo>
                    <a:pt x="19" y="189"/>
                    <a:pt x="19" y="189"/>
                    <a:pt x="19" y="189"/>
                  </a:cubicBezTo>
                  <a:cubicBezTo>
                    <a:pt x="23" y="194"/>
                    <a:pt x="23" y="194"/>
                    <a:pt x="23" y="194"/>
                  </a:cubicBezTo>
                  <a:cubicBezTo>
                    <a:pt x="36" y="200"/>
                    <a:pt x="36" y="200"/>
                    <a:pt x="36" y="200"/>
                  </a:cubicBezTo>
                  <a:cubicBezTo>
                    <a:pt x="40" y="197"/>
                    <a:pt x="40" y="197"/>
                    <a:pt x="40" y="197"/>
                  </a:cubicBezTo>
                  <a:cubicBezTo>
                    <a:pt x="51" y="177"/>
                    <a:pt x="51" y="177"/>
                    <a:pt x="51" y="177"/>
                  </a:cubicBezTo>
                  <a:cubicBezTo>
                    <a:pt x="56" y="150"/>
                    <a:pt x="56" y="150"/>
                    <a:pt x="56" y="150"/>
                  </a:cubicBezTo>
                  <a:cubicBezTo>
                    <a:pt x="64" y="149"/>
                    <a:pt x="64" y="149"/>
                    <a:pt x="64" y="149"/>
                  </a:cubicBezTo>
                  <a:cubicBezTo>
                    <a:pt x="79" y="147"/>
                    <a:pt x="79" y="147"/>
                    <a:pt x="79" y="147"/>
                  </a:cubicBezTo>
                  <a:cubicBezTo>
                    <a:pt x="97" y="139"/>
                    <a:pt x="97" y="139"/>
                    <a:pt x="97" y="139"/>
                  </a:cubicBezTo>
                  <a:cubicBezTo>
                    <a:pt x="117" y="133"/>
                    <a:pt x="117" y="133"/>
                    <a:pt x="117" y="133"/>
                  </a:cubicBezTo>
                  <a:cubicBezTo>
                    <a:pt x="122" y="138"/>
                    <a:pt x="122" y="138"/>
                    <a:pt x="122" y="138"/>
                  </a:cubicBezTo>
                  <a:cubicBezTo>
                    <a:pt x="125" y="144"/>
                    <a:pt x="125" y="144"/>
                    <a:pt x="125" y="144"/>
                  </a:cubicBezTo>
                  <a:cubicBezTo>
                    <a:pt x="129" y="152"/>
                    <a:pt x="129" y="152"/>
                    <a:pt x="129" y="152"/>
                  </a:cubicBezTo>
                  <a:cubicBezTo>
                    <a:pt x="129" y="170"/>
                    <a:pt x="129" y="170"/>
                    <a:pt x="129" y="170"/>
                  </a:cubicBezTo>
                  <a:cubicBezTo>
                    <a:pt x="135" y="164"/>
                    <a:pt x="135" y="164"/>
                    <a:pt x="135" y="164"/>
                  </a:cubicBezTo>
                  <a:cubicBezTo>
                    <a:pt x="137" y="154"/>
                    <a:pt x="137" y="154"/>
                    <a:pt x="137" y="154"/>
                  </a:cubicBezTo>
                  <a:cubicBezTo>
                    <a:pt x="142" y="143"/>
                    <a:pt x="142" y="143"/>
                    <a:pt x="142" y="143"/>
                  </a:cubicBezTo>
                  <a:cubicBezTo>
                    <a:pt x="144" y="141"/>
                    <a:pt x="144" y="141"/>
                    <a:pt x="144" y="141"/>
                  </a:cubicBezTo>
                  <a:cubicBezTo>
                    <a:pt x="149" y="126"/>
                    <a:pt x="149" y="126"/>
                    <a:pt x="149" y="126"/>
                  </a:cubicBezTo>
                  <a:cubicBezTo>
                    <a:pt x="152" y="103"/>
                    <a:pt x="152" y="103"/>
                    <a:pt x="152" y="103"/>
                  </a:cubicBezTo>
                  <a:cubicBezTo>
                    <a:pt x="153" y="94"/>
                    <a:pt x="153" y="94"/>
                    <a:pt x="153" y="94"/>
                  </a:cubicBezTo>
                  <a:lnTo>
                    <a:pt x="148" y="8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" name="Freeform 11"/>
            <p:cNvSpPr>
              <a:spLocks/>
            </p:cNvSpPr>
            <p:nvPr/>
          </p:nvSpPr>
          <p:spPr bwMode="auto">
            <a:xfrm>
              <a:off x="4532312" y="1531567"/>
              <a:ext cx="266700" cy="635000"/>
            </a:xfrm>
            <a:custGeom>
              <a:avLst/>
              <a:gdLst>
                <a:gd name="T0" fmla="*/ 162 w 168"/>
                <a:gd name="T1" fmla="*/ 355 h 400"/>
                <a:gd name="T2" fmla="*/ 168 w 168"/>
                <a:gd name="T3" fmla="*/ 344 h 400"/>
                <a:gd name="T4" fmla="*/ 162 w 168"/>
                <a:gd name="T5" fmla="*/ 334 h 400"/>
                <a:gd name="T6" fmla="*/ 149 w 168"/>
                <a:gd name="T7" fmla="*/ 277 h 400"/>
                <a:gd name="T8" fmla="*/ 146 w 168"/>
                <a:gd name="T9" fmla="*/ 211 h 400"/>
                <a:gd name="T10" fmla="*/ 154 w 168"/>
                <a:gd name="T11" fmla="*/ 112 h 400"/>
                <a:gd name="T12" fmla="*/ 133 w 168"/>
                <a:gd name="T13" fmla="*/ 58 h 400"/>
                <a:gd name="T14" fmla="*/ 130 w 168"/>
                <a:gd name="T15" fmla="*/ 21 h 400"/>
                <a:gd name="T16" fmla="*/ 136 w 168"/>
                <a:gd name="T17" fmla="*/ 16 h 400"/>
                <a:gd name="T18" fmla="*/ 130 w 168"/>
                <a:gd name="T19" fmla="*/ 13 h 400"/>
                <a:gd name="T20" fmla="*/ 130 w 168"/>
                <a:gd name="T21" fmla="*/ 13 h 400"/>
                <a:gd name="T22" fmla="*/ 128 w 168"/>
                <a:gd name="T23" fmla="*/ 18 h 400"/>
                <a:gd name="T24" fmla="*/ 96 w 168"/>
                <a:gd name="T25" fmla="*/ 42 h 400"/>
                <a:gd name="T26" fmla="*/ 85 w 168"/>
                <a:gd name="T27" fmla="*/ 37 h 400"/>
                <a:gd name="T28" fmla="*/ 50 w 168"/>
                <a:gd name="T29" fmla="*/ 0 h 400"/>
                <a:gd name="T30" fmla="*/ 40 w 168"/>
                <a:gd name="T31" fmla="*/ 8 h 400"/>
                <a:gd name="T32" fmla="*/ 40 w 168"/>
                <a:gd name="T33" fmla="*/ 8 h 400"/>
                <a:gd name="T34" fmla="*/ 26 w 168"/>
                <a:gd name="T35" fmla="*/ 96 h 400"/>
                <a:gd name="T36" fmla="*/ 21 w 168"/>
                <a:gd name="T37" fmla="*/ 181 h 400"/>
                <a:gd name="T38" fmla="*/ 21 w 168"/>
                <a:gd name="T39" fmla="*/ 227 h 400"/>
                <a:gd name="T40" fmla="*/ 2 w 168"/>
                <a:gd name="T41" fmla="*/ 392 h 400"/>
                <a:gd name="T42" fmla="*/ 0 w 168"/>
                <a:gd name="T43" fmla="*/ 400 h 400"/>
                <a:gd name="T44" fmla="*/ 21 w 168"/>
                <a:gd name="T45" fmla="*/ 398 h 400"/>
                <a:gd name="T46" fmla="*/ 61 w 168"/>
                <a:gd name="T47" fmla="*/ 392 h 400"/>
                <a:gd name="T48" fmla="*/ 109 w 168"/>
                <a:gd name="T49" fmla="*/ 371 h 400"/>
                <a:gd name="T50" fmla="*/ 162 w 168"/>
                <a:gd name="T51" fmla="*/ 355 h 400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168" h="400">
                  <a:moveTo>
                    <a:pt x="162" y="355"/>
                  </a:moveTo>
                  <a:lnTo>
                    <a:pt x="168" y="344"/>
                  </a:lnTo>
                  <a:lnTo>
                    <a:pt x="162" y="334"/>
                  </a:lnTo>
                  <a:lnTo>
                    <a:pt x="149" y="277"/>
                  </a:lnTo>
                  <a:lnTo>
                    <a:pt x="146" y="211"/>
                  </a:lnTo>
                  <a:lnTo>
                    <a:pt x="154" y="112"/>
                  </a:lnTo>
                  <a:lnTo>
                    <a:pt x="133" y="58"/>
                  </a:lnTo>
                  <a:lnTo>
                    <a:pt x="130" y="21"/>
                  </a:lnTo>
                  <a:lnTo>
                    <a:pt x="136" y="16"/>
                  </a:lnTo>
                  <a:lnTo>
                    <a:pt x="130" y="13"/>
                  </a:lnTo>
                  <a:lnTo>
                    <a:pt x="128" y="18"/>
                  </a:lnTo>
                  <a:lnTo>
                    <a:pt x="96" y="42"/>
                  </a:lnTo>
                  <a:lnTo>
                    <a:pt x="85" y="37"/>
                  </a:lnTo>
                  <a:lnTo>
                    <a:pt x="50" y="0"/>
                  </a:lnTo>
                  <a:lnTo>
                    <a:pt x="40" y="8"/>
                  </a:lnTo>
                  <a:lnTo>
                    <a:pt x="26" y="96"/>
                  </a:lnTo>
                  <a:lnTo>
                    <a:pt x="21" y="181"/>
                  </a:lnTo>
                  <a:lnTo>
                    <a:pt x="21" y="227"/>
                  </a:lnTo>
                  <a:lnTo>
                    <a:pt x="2" y="392"/>
                  </a:lnTo>
                  <a:lnTo>
                    <a:pt x="0" y="400"/>
                  </a:lnTo>
                  <a:lnTo>
                    <a:pt x="21" y="398"/>
                  </a:lnTo>
                  <a:lnTo>
                    <a:pt x="61" y="392"/>
                  </a:lnTo>
                  <a:lnTo>
                    <a:pt x="109" y="371"/>
                  </a:lnTo>
                  <a:lnTo>
                    <a:pt x="162" y="3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" name="Freeform 12"/>
            <p:cNvSpPr>
              <a:spLocks/>
            </p:cNvSpPr>
            <p:nvPr/>
          </p:nvSpPr>
          <p:spPr bwMode="auto">
            <a:xfrm>
              <a:off x="4586287" y="1590305"/>
              <a:ext cx="123825" cy="555625"/>
            </a:xfrm>
            <a:custGeom>
              <a:avLst/>
              <a:gdLst>
                <a:gd name="T0" fmla="*/ 780 w 29"/>
                <a:gd name="T1" fmla="*/ 307 h 131"/>
                <a:gd name="T2" fmla="*/ 839 w 29"/>
                <a:gd name="T3" fmla="*/ 606 h 131"/>
                <a:gd name="T4" fmla="*/ 780 w 29"/>
                <a:gd name="T5" fmla="*/ 820 h 131"/>
                <a:gd name="T6" fmla="*/ 527 w 29"/>
                <a:gd name="T7" fmla="*/ 3105 h 131"/>
                <a:gd name="T8" fmla="*/ 0 w 29"/>
                <a:gd name="T9" fmla="*/ 6068 h 131"/>
                <a:gd name="T10" fmla="*/ 471 w 29"/>
                <a:gd name="T11" fmla="*/ 6674 h 131"/>
                <a:gd name="T12" fmla="*/ 1208 w 29"/>
                <a:gd name="T13" fmla="*/ 6311 h 131"/>
                <a:gd name="T14" fmla="*/ 1267 w 29"/>
                <a:gd name="T15" fmla="*/ 6124 h 131"/>
                <a:gd name="T16" fmla="*/ 1520 w 29"/>
                <a:gd name="T17" fmla="*/ 3626 h 131"/>
                <a:gd name="T18" fmla="*/ 1460 w 29"/>
                <a:gd name="T19" fmla="*/ 1734 h 131"/>
                <a:gd name="T20" fmla="*/ 1267 w 29"/>
                <a:gd name="T21" fmla="*/ 914 h 131"/>
                <a:gd name="T22" fmla="*/ 1208 w 29"/>
                <a:gd name="T23" fmla="*/ 671 h 131"/>
                <a:gd name="T24" fmla="*/ 1460 w 29"/>
                <a:gd name="T25" fmla="*/ 363 h 131"/>
                <a:gd name="T26" fmla="*/ 780 w 29"/>
                <a:gd name="T27" fmla="*/ 307 h 1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9" h="131">
                  <a:moveTo>
                    <a:pt x="15" y="6"/>
                  </a:moveTo>
                  <a:cubicBezTo>
                    <a:pt x="16" y="12"/>
                    <a:pt x="16" y="12"/>
                    <a:pt x="16" y="12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9" y="131"/>
                    <a:pt x="9" y="131"/>
                    <a:pt x="9" y="131"/>
                  </a:cubicBezTo>
                  <a:cubicBezTo>
                    <a:pt x="23" y="124"/>
                    <a:pt x="23" y="124"/>
                    <a:pt x="23" y="124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9" y="71"/>
                    <a:pt x="29" y="71"/>
                    <a:pt x="29" y="71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3" y="0"/>
                    <a:pt x="15" y="6"/>
                  </a:cubicBezTo>
                  <a:close/>
                </a:path>
              </a:pathLst>
            </a:custGeom>
            <a:solidFill>
              <a:srgbClr val="9B39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" name="Freeform 13"/>
            <p:cNvSpPr>
              <a:spLocks/>
            </p:cNvSpPr>
            <p:nvPr/>
          </p:nvSpPr>
          <p:spPr bwMode="auto">
            <a:xfrm>
              <a:off x="4391025" y="2095130"/>
              <a:ext cx="454025" cy="992188"/>
            </a:xfrm>
            <a:custGeom>
              <a:avLst/>
              <a:gdLst>
                <a:gd name="T0" fmla="*/ 5402 w 107"/>
                <a:gd name="T1" fmla="*/ 1883 h 234"/>
                <a:gd name="T2" fmla="*/ 5402 w 107"/>
                <a:gd name="T3" fmla="*/ 970 h 234"/>
                <a:gd name="T4" fmla="*/ 5215 w 107"/>
                <a:gd name="T5" fmla="*/ 550 h 234"/>
                <a:gd name="T6" fmla="*/ 5057 w 107"/>
                <a:gd name="T7" fmla="*/ 248 h 234"/>
                <a:gd name="T8" fmla="*/ 4795 w 107"/>
                <a:gd name="T9" fmla="*/ 0 h 234"/>
                <a:gd name="T10" fmla="*/ 3779 w 107"/>
                <a:gd name="T11" fmla="*/ 307 h 234"/>
                <a:gd name="T12" fmla="*/ 2865 w 107"/>
                <a:gd name="T13" fmla="*/ 705 h 234"/>
                <a:gd name="T14" fmla="*/ 2101 w 107"/>
                <a:gd name="T15" fmla="*/ 820 h 234"/>
                <a:gd name="T16" fmla="*/ 1679 w 107"/>
                <a:gd name="T17" fmla="*/ 857 h 234"/>
                <a:gd name="T18" fmla="*/ 1430 w 107"/>
                <a:gd name="T19" fmla="*/ 2246 h 234"/>
                <a:gd name="T20" fmla="*/ 858 w 107"/>
                <a:gd name="T21" fmla="*/ 3261 h 234"/>
                <a:gd name="T22" fmla="*/ 671 w 107"/>
                <a:gd name="T23" fmla="*/ 3411 h 234"/>
                <a:gd name="T24" fmla="*/ 94 w 107"/>
                <a:gd name="T25" fmla="*/ 3104 h 234"/>
                <a:gd name="T26" fmla="*/ 0 w 107"/>
                <a:gd name="T27" fmla="*/ 4022 h 234"/>
                <a:gd name="T28" fmla="*/ 251 w 107"/>
                <a:gd name="T29" fmla="*/ 5908 h 234"/>
                <a:gd name="T30" fmla="*/ 708 w 107"/>
                <a:gd name="T31" fmla="*/ 8595 h 234"/>
                <a:gd name="T32" fmla="*/ 1128 w 107"/>
                <a:gd name="T33" fmla="*/ 9874 h 234"/>
                <a:gd name="T34" fmla="*/ 1165 w 107"/>
                <a:gd name="T35" fmla="*/ 10136 h 234"/>
                <a:gd name="T36" fmla="*/ 1679 w 107"/>
                <a:gd name="T37" fmla="*/ 10331 h 234"/>
                <a:gd name="T38" fmla="*/ 2194 w 107"/>
                <a:gd name="T39" fmla="*/ 10230 h 234"/>
                <a:gd name="T40" fmla="*/ 2408 w 107"/>
                <a:gd name="T41" fmla="*/ 9987 h 234"/>
                <a:gd name="T42" fmla="*/ 2443 w 107"/>
                <a:gd name="T43" fmla="*/ 9623 h 234"/>
                <a:gd name="T44" fmla="*/ 2502 w 107"/>
                <a:gd name="T45" fmla="*/ 8860 h 234"/>
                <a:gd name="T46" fmla="*/ 2558 w 107"/>
                <a:gd name="T47" fmla="*/ 8595 h 234"/>
                <a:gd name="T48" fmla="*/ 2443 w 107"/>
                <a:gd name="T49" fmla="*/ 7946 h 234"/>
                <a:gd name="T50" fmla="*/ 2502 w 107"/>
                <a:gd name="T51" fmla="*/ 7583 h 234"/>
                <a:gd name="T52" fmla="*/ 2443 w 107"/>
                <a:gd name="T53" fmla="*/ 6306 h 234"/>
                <a:gd name="T54" fmla="*/ 2408 w 107"/>
                <a:gd name="T55" fmla="*/ 5964 h 234"/>
                <a:gd name="T56" fmla="*/ 2558 w 107"/>
                <a:gd name="T57" fmla="*/ 5542 h 234"/>
                <a:gd name="T58" fmla="*/ 2558 w 107"/>
                <a:gd name="T59" fmla="*/ 5243 h 234"/>
                <a:gd name="T60" fmla="*/ 2865 w 107"/>
                <a:gd name="T61" fmla="*/ 3774 h 234"/>
                <a:gd name="T62" fmla="*/ 3207 w 107"/>
                <a:gd name="T63" fmla="*/ 6456 h 234"/>
                <a:gd name="T64" fmla="*/ 3515 w 107"/>
                <a:gd name="T65" fmla="*/ 7583 h 234"/>
                <a:gd name="T66" fmla="*/ 3416 w 107"/>
                <a:gd name="T67" fmla="*/ 8253 h 234"/>
                <a:gd name="T68" fmla="*/ 3015 w 107"/>
                <a:gd name="T69" fmla="*/ 9509 h 234"/>
                <a:gd name="T70" fmla="*/ 3173 w 107"/>
                <a:gd name="T71" fmla="*/ 10785 h 234"/>
                <a:gd name="T72" fmla="*/ 3058 w 107"/>
                <a:gd name="T73" fmla="*/ 11907 h 234"/>
                <a:gd name="T74" fmla="*/ 3322 w 107"/>
                <a:gd name="T75" fmla="*/ 11848 h 234"/>
                <a:gd name="T76" fmla="*/ 4031 w 107"/>
                <a:gd name="T77" fmla="*/ 11757 h 234"/>
                <a:gd name="T78" fmla="*/ 4544 w 107"/>
                <a:gd name="T79" fmla="*/ 11814 h 234"/>
                <a:gd name="T80" fmla="*/ 4600 w 107"/>
                <a:gd name="T81" fmla="*/ 11242 h 234"/>
                <a:gd name="T82" fmla="*/ 4643 w 107"/>
                <a:gd name="T83" fmla="*/ 10686 h 234"/>
                <a:gd name="T84" fmla="*/ 4758 w 107"/>
                <a:gd name="T85" fmla="*/ 10174 h 234"/>
                <a:gd name="T86" fmla="*/ 5100 w 107"/>
                <a:gd name="T87" fmla="*/ 8403 h 234"/>
                <a:gd name="T88" fmla="*/ 5252 w 107"/>
                <a:gd name="T89" fmla="*/ 6976 h 234"/>
                <a:gd name="T90" fmla="*/ 5402 w 107"/>
                <a:gd name="T91" fmla="*/ 3966 h 234"/>
                <a:gd name="T92" fmla="*/ 5458 w 107"/>
                <a:gd name="T93" fmla="*/ 2134 h 234"/>
                <a:gd name="T94" fmla="*/ 5458 w 107"/>
                <a:gd name="T95" fmla="*/ 1827 h 234"/>
                <a:gd name="T96" fmla="*/ 5402 w 107"/>
                <a:gd name="T97" fmla="*/ 1883 h 23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107" h="234">
                  <a:moveTo>
                    <a:pt x="106" y="37"/>
                  </a:moveTo>
                  <a:cubicBezTo>
                    <a:pt x="106" y="19"/>
                    <a:pt x="106" y="19"/>
                    <a:pt x="106" y="19"/>
                  </a:cubicBezTo>
                  <a:cubicBezTo>
                    <a:pt x="102" y="11"/>
                    <a:pt x="102" y="11"/>
                    <a:pt x="102" y="11"/>
                  </a:cubicBezTo>
                  <a:cubicBezTo>
                    <a:pt x="99" y="5"/>
                    <a:pt x="99" y="5"/>
                    <a:pt x="99" y="5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56" y="14"/>
                    <a:pt x="56" y="14"/>
                    <a:pt x="56" y="14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1" y="67"/>
                    <a:pt x="0" y="78"/>
                    <a:pt x="0" y="79"/>
                  </a:cubicBezTo>
                  <a:cubicBezTo>
                    <a:pt x="0" y="80"/>
                    <a:pt x="5" y="115"/>
                    <a:pt x="5" y="116"/>
                  </a:cubicBezTo>
                  <a:cubicBezTo>
                    <a:pt x="5" y="118"/>
                    <a:pt x="13" y="167"/>
                    <a:pt x="14" y="169"/>
                  </a:cubicBezTo>
                  <a:cubicBezTo>
                    <a:pt x="15" y="171"/>
                    <a:pt x="22" y="194"/>
                    <a:pt x="22" y="194"/>
                  </a:cubicBezTo>
                  <a:cubicBezTo>
                    <a:pt x="22" y="194"/>
                    <a:pt x="23" y="198"/>
                    <a:pt x="23" y="199"/>
                  </a:cubicBezTo>
                  <a:cubicBezTo>
                    <a:pt x="24" y="200"/>
                    <a:pt x="33" y="203"/>
                    <a:pt x="33" y="203"/>
                  </a:cubicBezTo>
                  <a:cubicBezTo>
                    <a:pt x="43" y="201"/>
                    <a:pt x="43" y="201"/>
                    <a:pt x="43" y="201"/>
                  </a:cubicBezTo>
                  <a:cubicBezTo>
                    <a:pt x="43" y="201"/>
                    <a:pt x="46" y="197"/>
                    <a:pt x="47" y="196"/>
                  </a:cubicBezTo>
                  <a:cubicBezTo>
                    <a:pt x="47" y="195"/>
                    <a:pt x="48" y="189"/>
                    <a:pt x="48" y="189"/>
                  </a:cubicBezTo>
                  <a:cubicBezTo>
                    <a:pt x="49" y="174"/>
                    <a:pt x="49" y="174"/>
                    <a:pt x="49" y="174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50" y="169"/>
                    <a:pt x="48" y="157"/>
                    <a:pt x="48" y="156"/>
                  </a:cubicBezTo>
                  <a:cubicBezTo>
                    <a:pt x="48" y="155"/>
                    <a:pt x="49" y="149"/>
                    <a:pt x="49" y="149"/>
                  </a:cubicBezTo>
                  <a:cubicBezTo>
                    <a:pt x="48" y="124"/>
                    <a:pt x="48" y="124"/>
                    <a:pt x="48" y="124"/>
                  </a:cubicBezTo>
                  <a:cubicBezTo>
                    <a:pt x="48" y="124"/>
                    <a:pt x="46" y="119"/>
                    <a:pt x="47" y="117"/>
                  </a:cubicBezTo>
                  <a:cubicBezTo>
                    <a:pt x="47" y="116"/>
                    <a:pt x="50" y="109"/>
                    <a:pt x="50" y="109"/>
                  </a:cubicBezTo>
                  <a:cubicBezTo>
                    <a:pt x="50" y="103"/>
                    <a:pt x="50" y="103"/>
                    <a:pt x="50" y="103"/>
                  </a:cubicBezTo>
                  <a:cubicBezTo>
                    <a:pt x="56" y="74"/>
                    <a:pt x="56" y="74"/>
                    <a:pt x="56" y="74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9" y="149"/>
                    <a:pt x="69" y="149"/>
                    <a:pt x="69" y="149"/>
                  </a:cubicBezTo>
                  <a:cubicBezTo>
                    <a:pt x="67" y="162"/>
                    <a:pt x="67" y="162"/>
                    <a:pt x="67" y="162"/>
                  </a:cubicBezTo>
                  <a:cubicBezTo>
                    <a:pt x="59" y="187"/>
                    <a:pt x="59" y="187"/>
                    <a:pt x="59" y="187"/>
                  </a:cubicBezTo>
                  <a:cubicBezTo>
                    <a:pt x="62" y="212"/>
                    <a:pt x="62" y="212"/>
                    <a:pt x="62" y="212"/>
                  </a:cubicBezTo>
                  <a:cubicBezTo>
                    <a:pt x="60" y="234"/>
                    <a:pt x="60" y="234"/>
                    <a:pt x="60" y="234"/>
                  </a:cubicBezTo>
                  <a:cubicBezTo>
                    <a:pt x="65" y="233"/>
                    <a:pt x="65" y="233"/>
                    <a:pt x="65" y="233"/>
                  </a:cubicBezTo>
                  <a:cubicBezTo>
                    <a:pt x="79" y="231"/>
                    <a:pt x="79" y="231"/>
                    <a:pt x="79" y="231"/>
                  </a:cubicBezTo>
                  <a:cubicBezTo>
                    <a:pt x="89" y="232"/>
                    <a:pt x="89" y="232"/>
                    <a:pt x="89" y="232"/>
                  </a:cubicBezTo>
                  <a:cubicBezTo>
                    <a:pt x="90" y="221"/>
                    <a:pt x="90" y="221"/>
                    <a:pt x="90" y="221"/>
                  </a:cubicBezTo>
                  <a:cubicBezTo>
                    <a:pt x="91" y="210"/>
                    <a:pt x="91" y="210"/>
                    <a:pt x="91" y="210"/>
                  </a:cubicBezTo>
                  <a:cubicBezTo>
                    <a:pt x="93" y="200"/>
                    <a:pt x="93" y="200"/>
                    <a:pt x="93" y="200"/>
                  </a:cubicBezTo>
                  <a:cubicBezTo>
                    <a:pt x="93" y="200"/>
                    <a:pt x="100" y="166"/>
                    <a:pt x="100" y="165"/>
                  </a:cubicBezTo>
                  <a:cubicBezTo>
                    <a:pt x="101" y="164"/>
                    <a:pt x="103" y="137"/>
                    <a:pt x="103" y="137"/>
                  </a:cubicBezTo>
                  <a:cubicBezTo>
                    <a:pt x="106" y="78"/>
                    <a:pt x="106" y="78"/>
                    <a:pt x="106" y="78"/>
                  </a:cubicBezTo>
                  <a:cubicBezTo>
                    <a:pt x="107" y="42"/>
                    <a:pt x="107" y="42"/>
                    <a:pt x="107" y="42"/>
                  </a:cubicBezTo>
                  <a:cubicBezTo>
                    <a:pt x="107" y="36"/>
                    <a:pt x="107" y="36"/>
                    <a:pt x="107" y="36"/>
                  </a:cubicBezTo>
                  <a:lnTo>
                    <a:pt x="106" y="37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" name="Freeform 14"/>
            <p:cNvSpPr>
              <a:spLocks/>
            </p:cNvSpPr>
            <p:nvPr/>
          </p:nvSpPr>
          <p:spPr bwMode="auto">
            <a:xfrm>
              <a:off x="4286250" y="2234830"/>
              <a:ext cx="76200" cy="123825"/>
            </a:xfrm>
            <a:custGeom>
              <a:avLst/>
              <a:gdLst>
                <a:gd name="T0" fmla="*/ 48 w 48"/>
                <a:gd name="T1" fmla="*/ 8 h 78"/>
                <a:gd name="T2" fmla="*/ 13 w 48"/>
                <a:gd name="T3" fmla="*/ 0 h 78"/>
                <a:gd name="T4" fmla="*/ 0 w 48"/>
                <a:gd name="T5" fmla="*/ 54 h 78"/>
                <a:gd name="T6" fmla="*/ 18 w 48"/>
                <a:gd name="T7" fmla="*/ 72 h 78"/>
                <a:gd name="T8" fmla="*/ 24 w 48"/>
                <a:gd name="T9" fmla="*/ 51 h 78"/>
                <a:gd name="T10" fmla="*/ 34 w 48"/>
                <a:gd name="T11" fmla="*/ 78 h 78"/>
                <a:gd name="T12" fmla="*/ 45 w 48"/>
                <a:gd name="T13" fmla="*/ 78 h 78"/>
                <a:gd name="T14" fmla="*/ 48 w 48"/>
                <a:gd name="T15" fmla="*/ 70 h 78"/>
                <a:gd name="T16" fmla="*/ 42 w 48"/>
                <a:gd name="T17" fmla="*/ 45 h 78"/>
                <a:gd name="T18" fmla="*/ 48 w 48"/>
                <a:gd name="T19" fmla="*/ 32 h 78"/>
                <a:gd name="T20" fmla="*/ 48 w 48"/>
                <a:gd name="T21" fmla="*/ 8 h 7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8" h="78">
                  <a:moveTo>
                    <a:pt x="48" y="8"/>
                  </a:moveTo>
                  <a:lnTo>
                    <a:pt x="13" y="0"/>
                  </a:lnTo>
                  <a:lnTo>
                    <a:pt x="0" y="54"/>
                  </a:lnTo>
                  <a:lnTo>
                    <a:pt x="18" y="72"/>
                  </a:lnTo>
                  <a:lnTo>
                    <a:pt x="24" y="51"/>
                  </a:lnTo>
                  <a:lnTo>
                    <a:pt x="34" y="78"/>
                  </a:lnTo>
                  <a:lnTo>
                    <a:pt x="45" y="78"/>
                  </a:lnTo>
                  <a:lnTo>
                    <a:pt x="48" y="70"/>
                  </a:lnTo>
                  <a:lnTo>
                    <a:pt x="42" y="45"/>
                  </a:lnTo>
                  <a:lnTo>
                    <a:pt x="48" y="32"/>
                  </a:lnTo>
                  <a:lnTo>
                    <a:pt x="48" y="8"/>
                  </a:lnTo>
                  <a:close/>
                </a:path>
              </a:pathLst>
            </a:custGeom>
            <a:solidFill>
              <a:srgbClr val="FDC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" name="Freeform 15"/>
            <p:cNvSpPr>
              <a:spLocks noEditPoints="1"/>
            </p:cNvSpPr>
            <p:nvPr/>
          </p:nvSpPr>
          <p:spPr bwMode="auto">
            <a:xfrm>
              <a:off x="4235450" y="2306267"/>
              <a:ext cx="206375" cy="484188"/>
            </a:xfrm>
            <a:custGeom>
              <a:avLst/>
              <a:gdLst>
                <a:gd name="T0" fmla="*/ 2223 w 49"/>
                <a:gd name="T1" fmla="*/ 3235 h 114"/>
                <a:gd name="T2" fmla="*/ 1886 w 49"/>
                <a:gd name="T3" fmla="*/ 1533 h 114"/>
                <a:gd name="T4" fmla="*/ 1682 w 49"/>
                <a:gd name="T5" fmla="*/ 615 h 114"/>
                <a:gd name="T6" fmla="*/ 1491 w 49"/>
                <a:gd name="T7" fmla="*/ 0 h 114"/>
                <a:gd name="T8" fmla="*/ 1380 w 49"/>
                <a:gd name="T9" fmla="*/ 0 h 114"/>
                <a:gd name="T10" fmla="*/ 1380 w 49"/>
                <a:gd name="T11" fmla="*/ 0 h 114"/>
                <a:gd name="T12" fmla="*/ 1491 w 49"/>
                <a:gd name="T13" fmla="*/ 458 h 114"/>
                <a:gd name="T14" fmla="*/ 1435 w 49"/>
                <a:gd name="T15" fmla="*/ 615 h 114"/>
                <a:gd name="T16" fmla="*/ 1380 w 49"/>
                <a:gd name="T17" fmla="*/ 615 h 114"/>
                <a:gd name="T18" fmla="*/ 1592 w 49"/>
                <a:gd name="T19" fmla="*/ 1496 h 114"/>
                <a:gd name="T20" fmla="*/ 1048 w 49"/>
                <a:gd name="T21" fmla="*/ 1533 h 114"/>
                <a:gd name="T22" fmla="*/ 1231 w 49"/>
                <a:gd name="T23" fmla="*/ 615 h 114"/>
                <a:gd name="T24" fmla="*/ 1048 w 49"/>
                <a:gd name="T25" fmla="*/ 94 h 114"/>
                <a:gd name="T26" fmla="*/ 937 w 49"/>
                <a:gd name="T27" fmla="*/ 516 h 114"/>
                <a:gd name="T28" fmla="*/ 894 w 49"/>
                <a:gd name="T29" fmla="*/ 458 h 114"/>
                <a:gd name="T30" fmla="*/ 746 w 49"/>
                <a:gd name="T31" fmla="*/ 1589 h 114"/>
                <a:gd name="T32" fmla="*/ 507 w 49"/>
                <a:gd name="T33" fmla="*/ 1739 h 114"/>
                <a:gd name="T34" fmla="*/ 239 w 49"/>
                <a:gd name="T35" fmla="*/ 2354 h 114"/>
                <a:gd name="T36" fmla="*/ 90 w 49"/>
                <a:gd name="T37" fmla="*/ 2448 h 114"/>
                <a:gd name="T38" fmla="*/ 0 w 49"/>
                <a:gd name="T39" fmla="*/ 4158 h 114"/>
                <a:gd name="T40" fmla="*/ 451 w 49"/>
                <a:gd name="T41" fmla="*/ 5533 h 114"/>
                <a:gd name="T42" fmla="*/ 937 w 49"/>
                <a:gd name="T43" fmla="*/ 5840 h 114"/>
                <a:gd name="T44" fmla="*/ 1640 w 49"/>
                <a:gd name="T45" fmla="*/ 5784 h 114"/>
                <a:gd name="T46" fmla="*/ 2428 w 49"/>
                <a:gd name="T47" fmla="*/ 5075 h 114"/>
                <a:gd name="T48" fmla="*/ 2223 w 49"/>
                <a:gd name="T49" fmla="*/ 3235 h 114"/>
                <a:gd name="T50" fmla="*/ 1640 w 49"/>
                <a:gd name="T51" fmla="*/ 1338 h 114"/>
                <a:gd name="T52" fmla="*/ 1640 w 49"/>
                <a:gd name="T53" fmla="*/ 709 h 114"/>
                <a:gd name="T54" fmla="*/ 1796 w 49"/>
                <a:gd name="T55" fmla="*/ 1439 h 114"/>
                <a:gd name="T56" fmla="*/ 1640 w 49"/>
                <a:gd name="T57" fmla="*/ 1338 h 114"/>
                <a:gd name="T58" fmla="*/ 1231 w 49"/>
                <a:gd name="T59" fmla="*/ 615 h 114"/>
                <a:gd name="T60" fmla="*/ 1231 w 49"/>
                <a:gd name="T61" fmla="*/ 615 h 114"/>
                <a:gd name="T62" fmla="*/ 1231 w 49"/>
                <a:gd name="T63" fmla="*/ 615 h 11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49" h="114">
                  <a:moveTo>
                    <a:pt x="45" y="63"/>
                  </a:moveTo>
                  <a:cubicBezTo>
                    <a:pt x="38" y="30"/>
                    <a:pt x="38" y="30"/>
                    <a:pt x="38" y="30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2" y="48"/>
                    <a:pt x="0" y="80"/>
                    <a:pt x="0" y="81"/>
                  </a:cubicBezTo>
                  <a:cubicBezTo>
                    <a:pt x="0" y="83"/>
                    <a:pt x="9" y="107"/>
                    <a:pt x="9" y="108"/>
                  </a:cubicBezTo>
                  <a:cubicBezTo>
                    <a:pt x="9" y="109"/>
                    <a:pt x="19" y="114"/>
                    <a:pt x="19" y="114"/>
                  </a:cubicBezTo>
                  <a:cubicBezTo>
                    <a:pt x="19" y="114"/>
                    <a:pt x="32" y="113"/>
                    <a:pt x="33" y="113"/>
                  </a:cubicBezTo>
                  <a:cubicBezTo>
                    <a:pt x="35" y="112"/>
                    <a:pt x="49" y="114"/>
                    <a:pt x="49" y="99"/>
                  </a:cubicBezTo>
                  <a:lnTo>
                    <a:pt x="45" y="63"/>
                  </a:lnTo>
                  <a:close/>
                  <a:moveTo>
                    <a:pt x="33" y="26"/>
                  </a:moveTo>
                  <a:cubicBezTo>
                    <a:pt x="33" y="14"/>
                    <a:pt x="33" y="14"/>
                    <a:pt x="33" y="14"/>
                  </a:cubicBezTo>
                  <a:cubicBezTo>
                    <a:pt x="36" y="28"/>
                    <a:pt x="36" y="28"/>
                    <a:pt x="36" y="28"/>
                  </a:cubicBezTo>
                  <a:lnTo>
                    <a:pt x="33" y="26"/>
                  </a:lnTo>
                  <a:close/>
                  <a:moveTo>
                    <a:pt x="25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2"/>
                    <a:pt x="25" y="12"/>
                    <a:pt x="25" y="1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" name="Freeform 16"/>
            <p:cNvSpPr>
              <a:spLocks noEditPoints="1"/>
            </p:cNvSpPr>
            <p:nvPr/>
          </p:nvSpPr>
          <p:spPr bwMode="auto">
            <a:xfrm>
              <a:off x="4484687" y="2934917"/>
              <a:ext cx="314325" cy="249238"/>
            </a:xfrm>
            <a:custGeom>
              <a:avLst/>
              <a:gdLst>
                <a:gd name="T0" fmla="*/ 1188 w 74"/>
                <a:gd name="T1" fmla="*/ 0 h 59"/>
                <a:gd name="T2" fmla="*/ 1073 w 74"/>
                <a:gd name="T3" fmla="*/ 149 h 59"/>
                <a:gd name="T4" fmla="*/ 559 w 74"/>
                <a:gd name="T5" fmla="*/ 247 h 59"/>
                <a:gd name="T6" fmla="*/ 56 w 74"/>
                <a:gd name="T7" fmla="*/ 56 h 59"/>
                <a:gd name="T8" fmla="*/ 56 w 74"/>
                <a:gd name="T9" fmla="*/ 56 h 59"/>
                <a:gd name="T10" fmla="*/ 0 w 74"/>
                <a:gd name="T11" fmla="*/ 511 h 59"/>
                <a:gd name="T12" fmla="*/ 0 w 74"/>
                <a:gd name="T13" fmla="*/ 963 h 59"/>
                <a:gd name="T14" fmla="*/ 56 w 74"/>
                <a:gd name="T15" fmla="*/ 1360 h 59"/>
                <a:gd name="T16" fmla="*/ 401 w 74"/>
                <a:gd name="T17" fmla="*/ 1599 h 59"/>
                <a:gd name="T18" fmla="*/ 1132 w 74"/>
                <a:gd name="T19" fmla="*/ 1543 h 59"/>
                <a:gd name="T20" fmla="*/ 1282 w 74"/>
                <a:gd name="T21" fmla="*/ 1360 h 59"/>
                <a:gd name="T22" fmla="*/ 1338 w 74"/>
                <a:gd name="T23" fmla="*/ 849 h 59"/>
                <a:gd name="T24" fmla="*/ 1282 w 74"/>
                <a:gd name="T25" fmla="*/ 396 h 59"/>
                <a:gd name="T26" fmla="*/ 1188 w 74"/>
                <a:gd name="T27" fmla="*/ 0 h 59"/>
                <a:gd name="T28" fmla="*/ 3738 w 74"/>
                <a:gd name="T29" fmla="*/ 2414 h 59"/>
                <a:gd name="T30" fmla="*/ 3430 w 74"/>
                <a:gd name="T31" fmla="*/ 1692 h 59"/>
                <a:gd name="T32" fmla="*/ 2927 w 74"/>
                <a:gd name="T33" fmla="*/ 1658 h 59"/>
                <a:gd name="T34" fmla="*/ 2205 w 74"/>
                <a:gd name="T35" fmla="*/ 1748 h 59"/>
                <a:gd name="T36" fmla="*/ 2047 w 74"/>
                <a:gd name="T37" fmla="*/ 1807 h 59"/>
                <a:gd name="T38" fmla="*/ 2047 w 74"/>
                <a:gd name="T39" fmla="*/ 2110 h 59"/>
                <a:gd name="T40" fmla="*/ 1953 w 74"/>
                <a:gd name="T41" fmla="*/ 2451 h 59"/>
                <a:gd name="T42" fmla="*/ 2047 w 74"/>
                <a:gd name="T43" fmla="*/ 2563 h 59"/>
                <a:gd name="T44" fmla="*/ 2298 w 74"/>
                <a:gd name="T45" fmla="*/ 2600 h 59"/>
                <a:gd name="T46" fmla="*/ 2571 w 74"/>
                <a:gd name="T47" fmla="*/ 2861 h 59"/>
                <a:gd name="T48" fmla="*/ 3794 w 74"/>
                <a:gd name="T49" fmla="*/ 2959 h 59"/>
                <a:gd name="T50" fmla="*/ 3794 w 74"/>
                <a:gd name="T51" fmla="*/ 2754 h 59"/>
                <a:gd name="T52" fmla="*/ 3738 w 74"/>
                <a:gd name="T53" fmla="*/ 2414 h 59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74" h="59">
                  <a:moveTo>
                    <a:pt x="23" y="0"/>
                  </a:moveTo>
                  <a:cubicBezTo>
                    <a:pt x="22" y="1"/>
                    <a:pt x="21" y="3"/>
                    <a:pt x="21" y="3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2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8"/>
                    <a:pt x="0" y="19"/>
                  </a:cubicBezTo>
                  <a:cubicBezTo>
                    <a:pt x="0" y="21"/>
                    <a:pt x="1" y="27"/>
                    <a:pt x="1" y="27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5" y="8"/>
                    <a:pt x="25" y="8"/>
                    <a:pt x="25" y="8"/>
                  </a:cubicBezTo>
                  <a:lnTo>
                    <a:pt x="23" y="0"/>
                  </a:lnTo>
                  <a:close/>
                  <a:moveTo>
                    <a:pt x="73" y="48"/>
                  </a:moveTo>
                  <a:cubicBezTo>
                    <a:pt x="72" y="47"/>
                    <a:pt x="67" y="34"/>
                    <a:pt x="67" y="34"/>
                  </a:cubicBezTo>
                  <a:cubicBezTo>
                    <a:pt x="57" y="33"/>
                    <a:pt x="57" y="33"/>
                    <a:pt x="57" y="33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8"/>
                    <a:pt x="40" y="41"/>
                    <a:pt x="40" y="42"/>
                  </a:cubicBezTo>
                  <a:cubicBezTo>
                    <a:pt x="40" y="43"/>
                    <a:pt x="38" y="49"/>
                    <a:pt x="38" y="49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50" y="57"/>
                    <a:pt x="50" y="57"/>
                    <a:pt x="50" y="57"/>
                  </a:cubicBezTo>
                  <a:cubicBezTo>
                    <a:pt x="74" y="59"/>
                    <a:pt x="74" y="59"/>
                    <a:pt x="74" y="59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4" y="55"/>
                    <a:pt x="73" y="49"/>
                    <a:pt x="73" y="48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" name="Freeform 17"/>
            <p:cNvSpPr>
              <a:spLocks/>
            </p:cNvSpPr>
            <p:nvPr/>
          </p:nvSpPr>
          <p:spPr bwMode="auto">
            <a:xfrm>
              <a:off x="4827587" y="2150692"/>
              <a:ext cx="34925" cy="76200"/>
            </a:xfrm>
            <a:custGeom>
              <a:avLst/>
              <a:gdLst>
                <a:gd name="T0" fmla="*/ 0 w 22"/>
                <a:gd name="T1" fmla="*/ 0 h 48"/>
                <a:gd name="T2" fmla="*/ 8 w 22"/>
                <a:gd name="T3" fmla="*/ 16 h 48"/>
                <a:gd name="T4" fmla="*/ 8 w 22"/>
                <a:gd name="T5" fmla="*/ 48 h 48"/>
                <a:gd name="T6" fmla="*/ 22 w 22"/>
                <a:gd name="T7" fmla="*/ 34 h 48"/>
                <a:gd name="T8" fmla="*/ 22 w 22"/>
                <a:gd name="T9" fmla="*/ 21 h 48"/>
                <a:gd name="T10" fmla="*/ 0 w 22"/>
                <a:gd name="T11" fmla="*/ 0 h 48"/>
                <a:gd name="T12" fmla="*/ 0 w 22"/>
                <a:gd name="T13" fmla="*/ 0 h 4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2" h="48">
                  <a:moveTo>
                    <a:pt x="0" y="0"/>
                  </a:moveTo>
                  <a:lnTo>
                    <a:pt x="8" y="16"/>
                  </a:lnTo>
                  <a:lnTo>
                    <a:pt x="8" y="48"/>
                  </a:lnTo>
                  <a:lnTo>
                    <a:pt x="22" y="34"/>
                  </a:lnTo>
                  <a:lnTo>
                    <a:pt x="22" y="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C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57" name="蝴蝶"/>
          <p:cNvGrpSpPr>
            <a:grpSpLocks/>
          </p:cNvGrpSpPr>
          <p:nvPr/>
        </p:nvGrpSpPr>
        <p:grpSpPr bwMode="auto">
          <a:xfrm>
            <a:off x="5684372" y="-201705"/>
            <a:ext cx="1752959" cy="1649506"/>
            <a:chOff x="1376636" y="3341648"/>
            <a:chExt cx="641350" cy="641350"/>
          </a:xfrm>
        </p:grpSpPr>
        <p:sp>
          <p:nvSpPr>
            <p:cNvPr id="758" name="矩形 757"/>
            <p:cNvSpPr/>
            <p:nvPr/>
          </p:nvSpPr>
          <p:spPr>
            <a:xfrm>
              <a:off x="1376636" y="3341648"/>
              <a:ext cx="641350" cy="6413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759" name="图片 75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5920" b="84126"/>
            <a:stretch>
              <a:fillRect/>
            </a:stretch>
          </p:blipFill>
          <p:spPr>
            <a:xfrm>
              <a:off x="1414474" y="3419694"/>
              <a:ext cx="565675" cy="485258"/>
            </a:xfrm>
            <a:custGeom>
              <a:avLst/>
              <a:gdLst>
                <a:gd name="connsiteX0" fmla="*/ 0 w 565675"/>
                <a:gd name="connsiteY0" fmla="*/ 0 h 485258"/>
                <a:gd name="connsiteX1" fmla="*/ 565675 w 565675"/>
                <a:gd name="connsiteY1" fmla="*/ 0 h 485258"/>
                <a:gd name="connsiteX2" fmla="*/ 565675 w 565675"/>
                <a:gd name="connsiteY2" fmla="*/ 485258 h 485258"/>
                <a:gd name="connsiteX3" fmla="*/ 0 w 565675"/>
                <a:gd name="connsiteY3" fmla="*/ 485258 h 485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5675" h="485258">
                  <a:moveTo>
                    <a:pt x="0" y="0"/>
                  </a:moveTo>
                  <a:lnTo>
                    <a:pt x="565675" y="0"/>
                  </a:lnTo>
                  <a:lnTo>
                    <a:pt x="565675" y="485258"/>
                  </a:lnTo>
                  <a:lnTo>
                    <a:pt x="0" y="485258"/>
                  </a:ln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3903320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000"/>
    </mc:Choice>
    <mc:Fallback xmlns="">
      <p:transition spd="slow" advTm="1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-7.40741E-7 L -0.48633 -7.40741E-7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7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1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9000"/>
                            </p:stCondLst>
                            <p:childTnLst>
                              <p:par>
                                <p:cTn id="6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8971 0.00648 L -0.04127 0.32315 " pathEditMode="relative" ptsTypes="AA">
                                      <p:cBhvr>
                                        <p:cTn id="62" dur="2000" fill="hold"/>
                                        <p:tgtEl>
                                          <p:spTgt spid="7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1000"/>
                            </p:stCondLst>
                            <p:childTnLst>
                              <p:par>
                                <p:cTn id="64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5" dur="1000"/>
                                        <p:tgtEl>
                                          <p:spTgt spid="7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/>
      <p:bldP spid="39" grpId="0"/>
      <p:bldP spid="40" grpId="0"/>
      <p:bldP spid="41" grpId="0"/>
      <p:bldP spid="42" grpId="0"/>
      <p:bldP spid="4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20000">
              <a:srgbClr val="00B050"/>
            </a:gs>
            <a:gs pos="80000">
              <a:srgbClr val="00B050"/>
            </a:gs>
            <a:gs pos="100000">
              <a:srgbClr val="FFFFFF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>
            <a:grpSpLocks/>
          </p:cNvGrpSpPr>
          <p:nvPr/>
        </p:nvGrpSpPr>
        <p:grpSpPr bwMode="auto">
          <a:xfrm>
            <a:off x="930275" y="6037263"/>
            <a:ext cx="10331450" cy="1989137"/>
            <a:chOff x="867624" y="5421131"/>
            <a:chExt cx="10331358" cy="1988410"/>
          </a:xfrm>
        </p:grpSpPr>
        <p:pic>
          <p:nvPicPr>
            <p:cNvPr id="3079" name="图片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7624" y="5638845"/>
              <a:ext cx="1637299" cy="149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80" name="图片 1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70711" y="5914616"/>
              <a:ext cx="1637299" cy="149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81" name="图片 1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43168" y="5421131"/>
              <a:ext cx="1637299" cy="149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82" name="图片 1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86597" y="5813016"/>
              <a:ext cx="1637299" cy="149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83" name="图片 1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33226" y="5522733"/>
              <a:ext cx="1637299" cy="149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84" name="图片 2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39542" y="5769473"/>
              <a:ext cx="1637299" cy="149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85" name="图片 2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26485" y="5754959"/>
              <a:ext cx="1637299" cy="149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86" name="图片 2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44083" y="5493703"/>
              <a:ext cx="1637299" cy="149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87" name="图片 2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61683" y="5798502"/>
              <a:ext cx="1637299" cy="149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圆角矩形 1"/>
          <p:cNvSpPr/>
          <p:nvPr/>
        </p:nvSpPr>
        <p:spPr>
          <a:xfrm>
            <a:off x="676834" y="239807"/>
            <a:ext cx="5589496" cy="65890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en-US" altLang="zh-CN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Part two 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点击此处添加标题 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grpSp>
        <p:nvGrpSpPr>
          <p:cNvPr id="757" name="蝴蝶"/>
          <p:cNvGrpSpPr>
            <a:grpSpLocks/>
          </p:cNvGrpSpPr>
          <p:nvPr/>
        </p:nvGrpSpPr>
        <p:grpSpPr bwMode="auto">
          <a:xfrm>
            <a:off x="5684372" y="-201705"/>
            <a:ext cx="1752959" cy="1649506"/>
            <a:chOff x="1376636" y="3341648"/>
            <a:chExt cx="641350" cy="641350"/>
          </a:xfrm>
        </p:grpSpPr>
        <p:sp>
          <p:nvSpPr>
            <p:cNvPr id="758" name="矩形 757"/>
            <p:cNvSpPr/>
            <p:nvPr/>
          </p:nvSpPr>
          <p:spPr>
            <a:xfrm>
              <a:off x="1376636" y="3341648"/>
              <a:ext cx="641350" cy="6413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759" name="图片 75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5920" b="84126"/>
            <a:stretch>
              <a:fillRect/>
            </a:stretch>
          </p:blipFill>
          <p:spPr>
            <a:xfrm>
              <a:off x="1414474" y="3419694"/>
              <a:ext cx="565675" cy="485258"/>
            </a:xfrm>
            <a:custGeom>
              <a:avLst/>
              <a:gdLst>
                <a:gd name="connsiteX0" fmla="*/ 0 w 565675"/>
                <a:gd name="connsiteY0" fmla="*/ 0 h 485258"/>
                <a:gd name="connsiteX1" fmla="*/ 565675 w 565675"/>
                <a:gd name="connsiteY1" fmla="*/ 0 h 485258"/>
                <a:gd name="connsiteX2" fmla="*/ 565675 w 565675"/>
                <a:gd name="connsiteY2" fmla="*/ 485258 h 485258"/>
                <a:gd name="connsiteX3" fmla="*/ 0 w 565675"/>
                <a:gd name="connsiteY3" fmla="*/ 485258 h 485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5675" h="485258">
                  <a:moveTo>
                    <a:pt x="0" y="0"/>
                  </a:moveTo>
                  <a:lnTo>
                    <a:pt x="565675" y="0"/>
                  </a:lnTo>
                  <a:lnTo>
                    <a:pt x="565675" y="485258"/>
                  </a:lnTo>
                  <a:lnTo>
                    <a:pt x="0" y="485258"/>
                  </a:lnTo>
                  <a:close/>
                </a:path>
              </a:pathLst>
            </a:custGeom>
          </p:spPr>
        </p:pic>
      </p:grpSp>
      <p:grpSp>
        <p:nvGrpSpPr>
          <p:cNvPr id="23" name="组合 22"/>
          <p:cNvGrpSpPr/>
          <p:nvPr/>
        </p:nvGrpSpPr>
        <p:grpSpPr>
          <a:xfrm>
            <a:off x="4185327" y="1670727"/>
            <a:ext cx="3821345" cy="3821345"/>
            <a:chOff x="4185327" y="1670727"/>
            <a:chExt cx="3821345" cy="3821345"/>
          </a:xfrm>
        </p:grpSpPr>
        <p:grpSp>
          <p:nvGrpSpPr>
            <p:cNvPr id="22" name="组合 21"/>
            <p:cNvGrpSpPr/>
            <p:nvPr/>
          </p:nvGrpSpPr>
          <p:grpSpPr>
            <a:xfrm>
              <a:off x="4625258" y="2110658"/>
              <a:ext cx="2941483" cy="2941483"/>
              <a:chOff x="4625258" y="2110658"/>
              <a:chExt cx="2941483" cy="2941483"/>
            </a:xfrm>
          </p:grpSpPr>
          <p:sp>
            <p:nvSpPr>
              <p:cNvPr id="5" name="空心弧 4"/>
              <p:cNvSpPr/>
              <p:nvPr/>
            </p:nvSpPr>
            <p:spPr>
              <a:xfrm>
                <a:off x="4625258" y="2110658"/>
                <a:ext cx="2941483" cy="2941483"/>
              </a:xfrm>
              <a:prstGeom prst="blockArc">
                <a:avLst>
                  <a:gd name="adj1" fmla="val 10800000"/>
                  <a:gd name="adj2" fmla="val 16200000"/>
                  <a:gd name="adj3" fmla="val 4642"/>
                </a:avLst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6" name="空心弧 5"/>
              <p:cNvSpPr/>
              <p:nvPr/>
            </p:nvSpPr>
            <p:spPr>
              <a:xfrm>
                <a:off x="4625258" y="2110658"/>
                <a:ext cx="2941483" cy="2941483"/>
              </a:xfrm>
              <a:prstGeom prst="blockArc">
                <a:avLst>
                  <a:gd name="adj1" fmla="val 5400000"/>
                  <a:gd name="adj2" fmla="val 10800000"/>
                  <a:gd name="adj3" fmla="val 4642"/>
                </a:avLst>
              </a:prstGeom>
              <a:solidFill>
                <a:schemeClr val="bg1"/>
              </a:solidFill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7" name="空心弧 6"/>
              <p:cNvSpPr/>
              <p:nvPr/>
            </p:nvSpPr>
            <p:spPr>
              <a:xfrm>
                <a:off x="4625258" y="2110658"/>
                <a:ext cx="2941483" cy="2941483"/>
              </a:xfrm>
              <a:prstGeom prst="blockArc">
                <a:avLst>
                  <a:gd name="adj1" fmla="val 0"/>
                  <a:gd name="adj2" fmla="val 5400000"/>
                  <a:gd name="adj3" fmla="val 4642"/>
                </a:avLst>
              </a:prstGeom>
              <a:solidFill>
                <a:schemeClr val="bg1"/>
              </a:solidFill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8" name="空心弧 7"/>
              <p:cNvSpPr/>
              <p:nvPr/>
            </p:nvSpPr>
            <p:spPr>
              <a:xfrm>
                <a:off x="4625258" y="2110658"/>
                <a:ext cx="2941483" cy="2941483"/>
              </a:xfrm>
              <a:prstGeom prst="blockArc">
                <a:avLst>
                  <a:gd name="adj1" fmla="val 16200000"/>
                  <a:gd name="adj2" fmla="val 0"/>
                  <a:gd name="adj3" fmla="val 4642"/>
                </a:avLst>
              </a:prstGeom>
              <a:solidFill>
                <a:schemeClr val="bg1"/>
              </a:solidFill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</p:grpSp>
        <p:grpSp>
          <p:nvGrpSpPr>
            <p:cNvPr id="16" name="组合 15"/>
            <p:cNvGrpSpPr/>
            <p:nvPr/>
          </p:nvGrpSpPr>
          <p:grpSpPr>
            <a:xfrm>
              <a:off x="4185327" y="3107336"/>
              <a:ext cx="948126" cy="948126"/>
              <a:chOff x="4185327" y="3107336"/>
              <a:chExt cx="948126" cy="948126"/>
            </a:xfrm>
          </p:grpSpPr>
          <p:sp>
            <p:nvSpPr>
              <p:cNvPr id="13" name="任意多边形 12"/>
              <p:cNvSpPr/>
              <p:nvPr/>
            </p:nvSpPr>
            <p:spPr>
              <a:xfrm>
                <a:off x="4185327" y="3107336"/>
                <a:ext cx="948126" cy="948126"/>
              </a:xfrm>
              <a:custGeom>
                <a:avLst/>
                <a:gdLst>
                  <a:gd name="connsiteX0" fmla="*/ 0 w 948126"/>
                  <a:gd name="connsiteY0" fmla="*/ 474063 h 948126"/>
                  <a:gd name="connsiteX1" fmla="*/ 474063 w 948126"/>
                  <a:gd name="connsiteY1" fmla="*/ 0 h 948126"/>
                  <a:gd name="connsiteX2" fmla="*/ 948126 w 948126"/>
                  <a:gd name="connsiteY2" fmla="*/ 474063 h 948126"/>
                  <a:gd name="connsiteX3" fmla="*/ 474063 w 948126"/>
                  <a:gd name="connsiteY3" fmla="*/ 948126 h 948126"/>
                  <a:gd name="connsiteX4" fmla="*/ 0 w 948126"/>
                  <a:gd name="connsiteY4" fmla="*/ 474063 h 948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8126" h="948126">
                    <a:moveTo>
                      <a:pt x="0" y="474063"/>
                    </a:moveTo>
                    <a:cubicBezTo>
                      <a:pt x="0" y="212245"/>
                      <a:pt x="212245" y="0"/>
                      <a:pt x="474063" y="0"/>
                    </a:cubicBezTo>
                    <a:cubicBezTo>
                      <a:pt x="735881" y="0"/>
                      <a:pt x="948126" y="212245"/>
                      <a:pt x="948126" y="474063"/>
                    </a:cubicBezTo>
                    <a:cubicBezTo>
                      <a:pt x="948126" y="735881"/>
                      <a:pt x="735881" y="948126"/>
                      <a:pt x="474063" y="948126"/>
                    </a:cubicBezTo>
                    <a:cubicBezTo>
                      <a:pt x="212245" y="948126"/>
                      <a:pt x="0" y="735881"/>
                      <a:pt x="0" y="474063"/>
                    </a:cubicBezTo>
                    <a:close/>
                  </a:path>
                </a:pathLst>
              </a:custGeom>
              <a:solidFill>
                <a:srgbClr val="F9D526"/>
              </a:solidFill>
              <a:ln w="38100"/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65520" tIns="165520" rIns="165520" bIns="165520" numCol="1" spcCol="1270" anchor="ctr" anchorCtr="0">
                <a:noAutofit/>
              </a:bodyPr>
              <a:lstStyle/>
              <a:p>
                <a:pPr algn="ctr" defTabSz="9334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2100"/>
              </a:p>
            </p:txBody>
          </p:sp>
          <p:sp>
            <p:nvSpPr>
              <p:cNvPr id="29" name="Freeform 6"/>
              <p:cNvSpPr>
                <a:spLocks noEditPoints="1"/>
              </p:cNvSpPr>
              <p:nvPr/>
            </p:nvSpPr>
            <p:spPr bwMode="auto">
              <a:xfrm>
                <a:off x="4430790" y="3331199"/>
                <a:ext cx="457200" cy="500400"/>
              </a:xfrm>
              <a:custGeom>
                <a:avLst/>
                <a:gdLst>
                  <a:gd name="T0" fmla="*/ 265 w 428"/>
                  <a:gd name="T1" fmla="*/ 179 h 428"/>
                  <a:gd name="T2" fmla="*/ 272 w 428"/>
                  <a:gd name="T3" fmla="*/ 136 h 428"/>
                  <a:gd name="T4" fmla="*/ 136 w 428"/>
                  <a:gd name="T5" fmla="*/ 0 h 428"/>
                  <a:gd name="T6" fmla="*/ 0 w 428"/>
                  <a:gd name="T7" fmla="*/ 136 h 428"/>
                  <a:gd name="T8" fmla="*/ 136 w 428"/>
                  <a:gd name="T9" fmla="*/ 272 h 428"/>
                  <a:gd name="T10" fmla="*/ 179 w 428"/>
                  <a:gd name="T11" fmla="*/ 265 h 428"/>
                  <a:gd name="T12" fmla="*/ 210 w 428"/>
                  <a:gd name="T13" fmla="*/ 296 h 428"/>
                  <a:gd name="T14" fmla="*/ 276 w 428"/>
                  <a:gd name="T15" fmla="*/ 296 h 428"/>
                  <a:gd name="T16" fmla="*/ 276 w 428"/>
                  <a:gd name="T17" fmla="*/ 362 h 428"/>
                  <a:gd name="T18" fmla="*/ 276 w 428"/>
                  <a:gd name="T19" fmla="*/ 362 h 428"/>
                  <a:gd name="T20" fmla="*/ 342 w 428"/>
                  <a:gd name="T21" fmla="*/ 362 h 428"/>
                  <a:gd name="T22" fmla="*/ 342 w 428"/>
                  <a:gd name="T23" fmla="*/ 428 h 428"/>
                  <a:gd name="T24" fmla="*/ 342 w 428"/>
                  <a:gd name="T25" fmla="*/ 428 h 428"/>
                  <a:gd name="T26" fmla="*/ 428 w 428"/>
                  <a:gd name="T27" fmla="*/ 428 h 428"/>
                  <a:gd name="T28" fmla="*/ 428 w 428"/>
                  <a:gd name="T29" fmla="*/ 428 h 428"/>
                  <a:gd name="T30" fmla="*/ 428 w 428"/>
                  <a:gd name="T31" fmla="*/ 428 h 428"/>
                  <a:gd name="T32" fmla="*/ 428 w 428"/>
                  <a:gd name="T33" fmla="*/ 342 h 428"/>
                  <a:gd name="T34" fmla="*/ 265 w 428"/>
                  <a:gd name="T35" fmla="*/ 179 h 428"/>
                  <a:gd name="T36" fmla="*/ 108 w 428"/>
                  <a:gd name="T37" fmla="*/ 153 h 428"/>
                  <a:gd name="T38" fmla="*/ 62 w 428"/>
                  <a:gd name="T39" fmla="*/ 107 h 428"/>
                  <a:gd name="T40" fmla="*/ 108 w 428"/>
                  <a:gd name="T41" fmla="*/ 61 h 428"/>
                  <a:gd name="T42" fmla="*/ 154 w 428"/>
                  <a:gd name="T43" fmla="*/ 107 h 428"/>
                  <a:gd name="T44" fmla="*/ 108 w 428"/>
                  <a:gd name="T45" fmla="*/ 153 h 4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28" h="428">
                    <a:moveTo>
                      <a:pt x="265" y="179"/>
                    </a:moveTo>
                    <a:cubicBezTo>
                      <a:pt x="270" y="165"/>
                      <a:pt x="272" y="151"/>
                      <a:pt x="272" y="136"/>
                    </a:cubicBezTo>
                    <a:cubicBezTo>
                      <a:pt x="272" y="61"/>
                      <a:pt x="211" y="0"/>
                      <a:pt x="136" y="0"/>
                    </a:cubicBezTo>
                    <a:cubicBezTo>
                      <a:pt x="61" y="0"/>
                      <a:pt x="0" y="61"/>
                      <a:pt x="0" y="136"/>
                    </a:cubicBezTo>
                    <a:cubicBezTo>
                      <a:pt x="0" y="211"/>
                      <a:pt x="61" y="272"/>
                      <a:pt x="136" y="272"/>
                    </a:cubicBezTo>
                    <a:cubicBezTo>
                      <a:pt x="151" y="272"/>
                      <a:pt x="166" y="269"/>
                      <a:pt x="179" y="265"/>
                    </a:cubicBezTo>
                    <a:cubicBezTo>
                      <a:pt x="210" y="296"/>
                      <a:pt x="210" y="296"/>
                      <a:pt x="210" y="296"/>
                    </a:cubicBezTo>
                    <a:cubicBezTo>
                      <a:pt x="276" y="296"/>
                      <a:pt x="276" y="296"/>
                      <a:pt x="276" y="296"/>
                    </a:cubicBezTo>
                    <a:cubicBezTo>
                      <a:pt x="276" y="362"/>
                      <a:pt x="276" y="362"/>
                      <a:pt x="276" y="362"/>
                    </a:cubicBezTo>
                    <a:cubicBezTo>
                      <a:pt x="276" y="362"/>
                      <a:pt x="276" y="362"/>
                      <a:pt x="276" y="362"/>
                    </a:cubicBezTo>
                    <a:cubicBezTo>
                      <a:pt x="342" y="362"/>
                      <a:pt x="342" y="362"/>
                      <a:pt x="342" y="362"/>
                    </a:cubicBezTo>
                    <a:cubicBezTo>
                      <a:pt x="342" y="428"/>
                      <a:pt x="342" y="428"/>
                      <a:pt x="342" y="428"/>
                    </a:cubicBezTo>
                    <a:cubicBezTo>
                      <a:pt x="342" y="428"/>
                      <a:pt x="342" y="428"/>
                      <a:pt x="342" y="428"/>
                    </a:cubicBezTo>
                    <a:cubicBezTo>
                      <a:pt x="428" y="428"/>
                      <a:pt x="428" y="428"/>
                      <a:pt x="428" y="428"/>
                    </a:cubicBezTo>
                    <a:cubicBezTo>
                      <a:pt x="428" y="428"/>
                      <a:pt x="428" y="428"/>
                      <a:pt x="428" y="428"/>
                    </a:cubicBezTo>
                    <a:cubicBezTo>
                      <a:pt x="428" y="428"/>
                      <a:pt x="428" y="428"/>
                      <a:pt x="428" y="428"/>
                    </a:cubicBezTo>
                    <a:cubicBezTo>
                      <a:pt x="428" y="342"/>
                      <a:pt x="428" y="342"/>
                      <a:pt x="428" y="342"/>
                    </a:cubicBezTo>
                    <a:lnTo>
                      <a:pt x="265" y="179"/>
                    </a:lnTo>
                    <a:close/>
                    <a:moveTo>
                      <a:pt x="108" y="153"/>
                    </a:moveTo>
                    <a:cubicBezTo>
                      <a:pt x="83" y="153"/>
                      <a:pt x="62" y="132"/>
                      <a:pt x="62" y="107"/>
                    </a:cubicBezTo>
                    <a:cubicBezTo>
                      <a:pt x="62" y="81"/>
                      <a:pt x="83" y="61"/>
                      <a:pt x="108" y="61"/>
                    </a:cubicBezTo>
                    <a:cubicBezTo>
                      <a:pt x="133" y="61"/>
                      <a:pt x="154" y="81"/>
                      <a:pt x="154" y="107"/>
                    </a:cubicBezTo>
                    <a:cubicBezTo>
                      <a:pt x="154" y="132"/>
                      <a:pt x="133" y="153"/>
                      <a:pt x="108" y="15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5621936" y="1670727"/>
              <a:ext cx="948126" cy="948126"/>
              <a:chOff x="5621936" y="1670727"/>
              <a:chExt cx="948126" cy="948126"/>
            </a:xfrm>
          </p:grpSpPr>
          <p:sp>
            <p:nvSpPr>
              <p:cNvPr id="10" name="任意多边形 9"/>
              <p:cNvSpPr/>
              <p:nvPr/>
            </p:nvSpPr>
            <p:spPr>
              <a:xfrm>
                <a:off x="5621936" y="1670727"/>
                <a:ext cx="948126" cy="948126"/>
              </a:xfrm>
              <a:custGeom>
                <a:avLst/>
                <a:gdLst>
                  <a:gd name="connsiteX0" fmla="*/ 0 w 948126"/>
                  <a:gd name="connsiteY0" fmla="*/ 474063 h 948126"/>
                  <a:gd name="connsiteX1" fmla="*/ 474063 w 948126"/>
                  <a:gd name="connsiteY1" fmla="*/ 0 h 948126"/>
                  <a:gd name="connsiteX2" fmla="*/ 948126 w 948126"/>
                  <a:gd name="connsiteY2" fmla="*/ 474063 h 948126"/>
                  <a:gd name="connsiteX3" fmla="*/ 474063 w 948126"/>
                  <a:gd name="connsiteY3" fmla="*/ 948126 h 948126"/>
                  <a:gd name="connsiteX4" fmla="*/ 0 w 948126"/>
                  <a:gd name="connsiteY4" fmla="*/ 474063 h 948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8126" h="948126">
                    <a:moveTo>
                      <a:pt x="0" y="474063"/>
                    </a:moveTo>
                    <a:cubicBezTo>
                      <a:pt x="0" y="212245"/>
                      <a:pt x="212245" y="0"/>
                      <a:pt x="474063" y="0"/>
                    </a:cubicBezTo>
                    <a:cubicBezTo>
                      <a:pt x="735881" y="0"/>
                      <a:pt x="948126" y="212245"/>
                      <a:pt x="948126" y="474063"/>
                    </a:cubicBezTo>
                    <a:cubicBezTo>
                      <a:pt x="948126" y="735881"/>
                      <a:pt x="735881" y="948126"/>
                      <a:pt x="474063" y="948126"/>
                    </a:cubicBezTo>
                    <a:cubicBezTo>
                      <a:pt x="212245" y="948126"/>
                      <a:pt x="0" y="735881"/>
                      <a:pt x="0" y="474063"/>
                    </a:cubicBezTo>
                    <a:close/>
                  </a:path>
                </a:pathLst>
              </a:custGeom>
              <a:solidFill>
                <a:srgbClr val="F9D526"/>
              </a:solidFill>
              <a:ln w="38100"/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65520" tIns="165520" rIns="165520" bIns="165520" numCol="1" spcCol="1270" anchor="ctr" anchorCtr="0">
                <a:noAutofit/>
              </a:bodyPr>
              <a:lstStyle/>
              <a:p>
                <a:pPr lvl="0" algn="ctr" defTabSz="9334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2100" kern="1200" dirty="0"/>
              </a:p>
            </p:txBody>
          </p:sp>
          <p:sp>
            <p:nvSpPr>
              <p:cNvPr id="31" name="Freeform 9">
                <a:hlinkClick r:id="rId4"/>
              </p:cNvPr>
              <p:cNvSpPr>
                <a:spLocks noEditPoints="1"/>
              </p:cNvSpPr>
              <p:nvPr/>
            </p:nvSpPr>
            <p:spPr bwMode="auto">
              <a:xfrm>
                <a:off x="5868987" y="1947146"/>
                <a:ext cx="454025" cy="395288"/>
              </a:xfrm>
              <a:custGeom>
                <a:avLst/>
                <a:gdLst>
                  <a:gd name="T0" fmla="*/ 104 w 121"/>
                  <a:gd name="T1" fmla="*/ 0 h 105"/>
                  <a:gd name="T2" fmla="*/ 17 w 121"/>
                  <a:gd name="T3" fmla="*/ 0 h 105"/>
                  <a:gd name="T4" fmla="*/ 0 w 121"/>
                  <a:gd name="T5" fmla="*/ 17 h 105"/>
                  <a:gd name="T6" fmla="*/ 0 w 121"/>
                  <a:gd name="T7" fmla="*/ 63 h 105"/>
                  <a:gd name="T8" fmla="*/ 17 w 121"/>
                  <a:gd name="T9" fmla="*/ 80 h 105"/>
                  <a:gd name="T10" fmla="*/ 31 w 121"/>
                  <a:gd name="T11" fmla="*/ 80 h 105"/>
                  <a:gd name="T12" fmla="*/ 13 w 121"/>
                  <a:gd name="T13" fmla="*/ 105 h 105"/>
                  <a:gd name="T14" fmla="*/ 64 w 121"/>
                  <a:gd name="T15" fmla="*/ 80 h 105"/>
                  <a:gd name="T16" fmla="*/ 104 w 121"/>
                  <a:gd name="T17" fmla="*/ 80 h 105"/>
                  <a:gd name="T18" fmla="*/ 121 w 121"/>
                  <a:gd name="T19" fmla="*/ 63 h 105"/>
                  <a:gd name="T20" fmla="*/ 121 w 121"/>
                  <a:gd name="T21" fmla="*/ 17 h 105"/>
                  <a:gd name="T22" fmla="*/ 104 w 121"/>
                  <a:gd name="T23" fmla="*/ 0 h 105"/>
                  <a:gd name="T24" fmla="*/ 35 w 121"/>
                  <a:gd name="T25" fmla="*/ 48 h 105"/>
                  <a:gd name="T26" fmla="*/ 28 w 121"/>
                  <a:gd name="T27" fmla="*/ 40 h 105"/>
                  <a:gd name="T28" fmla="*/ 35 w 121"/>
                  <a:gd name="T29" fmla="*/ 33 h 105"/>
                  <a:gd name="T30" fmla="*/ 42 w 121"/>
                  <a:gd name="T31" fmla="*/ 40 h 105"/>
                  <a:gd name="T32" fmla="*/ 35 w 121"/>
                  <a:gd name="T33" fmla="*/ 48 h 105"/>
                  <a:gd name="T34" fmla="*/ 61 w 121"/>
                  <a:gd name="T35" fmla="*/ 48 h 105"/>
                  <a:gd name="T36" fmla="*/ 53 w 121"/>
                  <a:gd name="T37" fmla="*/ 40 h 105"/>
                  <a:gd name="T38" fmla="*/ 61 w 121"/>
                  <a:gd name="T39" fmla="*/ 33 h 105"/>
                  <a:gd name="T40" fmla="*/ 68 w 121"/>
                  <a:gd name="T41" fmla="*/ 40 h 105"/>
                  <a:gd name="T42" fmla="*/ 61 w 121"/>
                  <a:gd name="T43" fmla="*/ 48 h 105"/>
                  <a:gd name="T44" fmla="*/ 86 w 121"/>
                  <a:gd name="T45" fmla="*/ 48 h 105"/>
                  <a:gd name="T46" fmla="*/ 79 w 121"/>
                  <a:gd name="T47" fmla="*/ 40 h 105"/>
                  <a:gd name="T48" fmla="*/ 86 w 121"/>
                  <a:gd name="T49" fmla="*/ 33 h 105"/>
                  <a:gd name="T50" fmla="*/ 94 w 121"/>
                  <a:gd name="T51" fmla="*/ 40 h 105"/>
                  <a:gd name="T52" fmla="*/ 86 w 121"/>
                  <a:gd name="T53" fmla="*/ 48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1" h="105">
                    <a:moveTo>
                      <a:pt x="104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8" y="0"/>
                      <a:pt x="0" y="8"/>
                      <a:pt x="0" y="17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0" y="72"/>
                      <a:pt x="8" y="80"/>
                      <a:pt x="17" y="80"/>
                    </a:cubicBezTo>
                    <a:cubicBezTo>
                      <a:pt x="31" y="80"/>
                      <a:pt x="31" y="80"/>
                      <a:pt x="31" y="80"/>
                    </a:cubicBezTo>
                    <a:cubicBezTo>
                      <a:pt x="13" y="105"/>
                      <a:pt x="13" y="105"/>
                      <a:pt x="13" y="105"/>
                    </a:cubicBezTo>
                    <a:cubicBezTo>
                      <a:pt x="64" y="80"/>
                      <a:pt x="64" y="80"/>
                      <a:pt x="64" y="80"/>
                    </a:cubicBezTo>
                    <a:cubicBezTo>
                      <a:pt x="104" y="80"/>
                      <a:pt x="104" y="80"/>
                      <a:pt x="104" y="80"/>
                    </a:cubicBezTo>
                    <a:cubicBezTo>
                      <a:pt x="113" y="80"/>
                      <a:pt x="121" y="72"/>
                      <a:pt x="121" y="63"/>
                    </a:cubicBezTo>
                    <a:cubicBezTo>
                      <a:pt x="121" y="17"/>
                      <a:pt x="121" y="17"/>
                      <a:pt x="121" y="17"/>
                    </a:cubicBezTo>
                    <a:cubicBezTo>
                      <a:pt x="121" y="8"/>
                      <a:pt x="113" y="0"/>
                      <a:pt x="104" y="0"/>
                    </a:cubicBezTo>
                    <a:close/>
                    <a:moveTo>
                      <a:pt x="35" y="48"/>
                    </a:moveTo>
                    <a:cubicBezTo>
                      <a:pt x="31" y="48"/>
                      <a:pt x="28" y="44"/>
                      <a:pt x="28" y="40"/>
                    </a:cubicBezTo>
                    <a:cubicBezTo>
                      <a:pt x="28" y="36"/>
                      <a:pt x="31" y="33"/>
                      <a:pt x="35" y="33"/>
                    </a:cubicBezTo>
                    <a:cubicBezTo>
                      <a:pt x="39" y="33"/>
                      <a:pt x="42" y="36"/>
                      <a:pt x="42" y="40"/>
                    </a:cubicBezTo>
                    <a:cubicBezTo>
                      <a:pt x="42" y="44"/>
                      <a:pt x="39" y="48"/>
                      <a:pt x="35" y="48"/>
                    </a:cubicBezTo>
                    <a:close/>
                    <a:moveTo>
                      <a:pt x="61" y="48"/>
                    </a:moveTo>
                    <a:cubicBezTo>
                      <a:pt x="57" y="48"/>
                      <a:pt x="53" y="44"/>
                      <a:pt x="53" y="40"/>
                    </a:cubicBezTo>
                    <a:cubicBezTo>
                      <a:pt x="53" y="36"/>
                      <a:pt x="57" y="33"/>
                      <a:pt x="61" y="33"/>
                    </a:cubicBezTo>
                    <a:cubicBezTo>
                      <a:pt x="65" y="33"/>
                      <a:pt x="68" y="36"/>
                      <a:pt x="68" y="40"/>
                    </a:cubicBezTo>
                    <a:cubicBezTo>
                      <a:pt x="68" y="44"/>
                      <a:pt x="65" y="48"/>
                      <a:pt x="61" y="48"/>
                    </a:cubicBezTo>
                    <a:close/>
                    <a:moveTo>
                      <a:pt x="86" y="48"/>
                    </a:moveTo>
                    <a:cubicBezTo>
                      <a:pt x="82" y="48"/>
                      <a:pt x="79" y="44"/>
                      <a:pt x="79" y="40"/>
                    </a:cubicBezTo>
                    <a:cubicBezTo>
                      <a:pt x="79" y="36"/>
                      <a:pt x="82" y="33"/>
                      <a:pt x="86" y="33"/>
                    </a:cubicBezTo>
                    <a:cubicBezTo>
                      <a:pt x="90" y="33"/>
                      <a:pt x="94" y="36"/>
                      <a:pt x="94" y="40"/>
                    </a:cubicBezTo>
                    <a:cubicBezTo>
                      <a:pt x="94" y="44"/>
                      <a:pt x="90" y="48"/>
                      <a:pt x="86" y="4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7058546" y="3107336"/>
              <a:ext cx="948126" cy="948126"/>
              <a:chOff x="7058546" y="3107336"/>
              <a:chExt cx="948126" cy="948126"/>
            </a:xfrm>
          </p:grpSpPr>
          <p:sp>
            <p:nvSpPr>
              <p:cNvPr id="11" name="任意多边形 10"/>
              <p:cNvSpPr/>
              <p:nvPr/>
            </p:nvSpPr>
            <p:spPr>
              <a:xfrm>
                <a:off x="7058546" y="3107336"/>
                <a:ext cx="948126" cy="948126"/>
              </a:xfrm>
              <a:custGeom>
                <a:avLst/>
                <a:gdLst>
                  <a:gd name="connsiteX0" fmla="*/ 0 w 948126"/>
                  <a:gd name="connsiteY0" fmla="*/ 474063 h 948126"/>
                  <a:gd name="connsiteX1" fmla="*/ 474063 w 948126"/>
                  <a:gd name="connsiteY1" fmla="*/ 0 h 948126"/>
                  <a:gd name="connsiteX2" fmla="*/ 948126 w 948126"/>
                  <a:gd name="connsiteY2" fmla="*/ 474063 h 948126"/>
                  <a:gd name="connsiteX3" fmla="*/ 474063 w 948126"/>
                  <a:gd name="connsiteY3" fmla="*/ 948126 h 948126"/>
                  <a:gd name="connsiteX4" fmla="*/ 0 w 948126"/>
                  <a:gd name="connsiteY4" fmla="*/ 474063 h 948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8126" h="948126">
                    <a:moveTo>
                      <a:pt x="0" y="474063"/>
                    </a:moveTo>
                    <a:cubicBezTo>
                      <a:pt x="0" y="212245"/>
                      <a:pt x="212245" y="0"/>
                      <a:pt x="474063" y="0"/>
                    </a:cubicBezTo>
                    <a:cubicBezTo>
                      <a:pt x="735881" y="0"/>
                      <a:pt x="948126" y="212245"/>
                      <a:pt x="948126" y="474063"/>
                    </a:cubicBezTo>
                    <a:cubicBezTo>
                      <a:pt x="948126" y="735881"/>
                      <a:pt x="735881" y="948126"/>
                      <a:pt x="474063" y="948126"/>
                    </a:cubicBezTo>
                    <a:cubicBezTo>
                      <a:pt x="212245" y="948126"/>
                      <a:pt x="0" y="735881"/>
                      <a:pt x="0" y="474063"/>
                    </a:cubicBezTo>
                    <a:close/>
                  </a:path>
                </a:pathLst>
              </a:custGeom>
              <a:solidFill>
                <a:srgbClr val="F9D526"/>
              </a:solidFill>
              <a:ln w="38100"/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65520" tIns="165520" rIns="165520" bIns="165520" numCol="1" spcCol="1270" anchor="ctr" anchorCtr="0">
                <a:noAutofit/>
              </a:bodyPr>
              <a:lstStyle/>
              <a:p>
                <a:pPr algn="ctr" defTabSz="9334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2100"/>
              </a:p>
            </p:txBody>
          </p:sp>
          <p:grpSp>
            <p:nvGrpSpPr>
              <p:cNvPr id="18" name="组合 17"/>
              <p:cNvGrpSpPr/>
              <p:nvPr/>
            </p:nvGrpSpPr>
            <p:grpSpPr>
              <a:xfrm>
                <a:off x="7304803" y="3331368"/>
                <a:ext cx="455613" cy="500063"/>
                <a:chOff x="3405331" y="2925550"/>
                <a:chExt cx="455613" cy="500063"/>
              </a:xfrm>
            </p:grpSpPr>
            <p:sp>
              <p:nvSpPr>
                <p:cNvPr id="33" name="Freeform 19">
                  <a:hlinkClick r:id="rId4"/>
                </p:cNvPr>
                <p:cNvSpPr>
                  <a:spLocks/>
                </p:cNvSpPr>
                <p:nvPr/>
              </p:nvSpPr>
              <p:spPr bwMode="auto">
                <a:xfrm>
                  <a:off x="3729181" y="3020800"/>
                  <a:ext cx="131763" cy="320675"/>
                </a:xfrm>
                <a:custGeom>
                  <a:avLst/>
                  <a:gdLst>
                    <a:gd name="T0" fmla="*/ 71 w 83"/>
                    <a:gd name="T1" fmla="*/ 38 h 202"/>
                    <a:gd name="T2" fmla="*/ 42 w 83"/>
                    <a:gd name="T3" fmla="*/ 9 h 202"/>
                    <a:gd name="T4" fmla="*/ 0 w 83"/>
                    <a:gd name="T5" fmla="*/ 52 h 202"/>
                    <a:gd name="T6" fmla="*/ 0 w 83"/>
                    <a:gd name="T7" fmla="*/ 202 h 202"/>
                    <a:gd name="T8" fmla="*/ 83 w 83"/>
                    <a:gd name="T9" fmla="*/ 202 h 202"/>
                    <a:gd name="T10" fmla="*/ 83 w 83"/>
                    <a:gd name="T11" fmla="*/ 0 h 202"/>
                    <a:gd name="T12" fmla="*/ 71 w 83"/>
                    <a:gd name="T13" fmla="*/ 38 h 2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3" h="202">
                      <a:moveTo>
                        <a:pt x="71" y="38"/>
                      </a:moveTo>
                      <a:lnTo>
                        <a:pt x="42" y="9"/>
                      </a:lnTo>
                      <a:lnTo>
                        <a:pt x="0" y="52"/>
                      </a:lnTo>
                      <a:lnTo>
                        <a:pt x="0" y="202"/>
                      </a:lnTo>
                      <a:lnTo>
                        <a:pt x="83" y="202"/>
                      </a:lnTo>
                      <a:lnTo>
                        <a:pt x="83" y="0"/>
                      </a:lnTo>
                      <a:lnTo>
                        <a:pt x="71" y="38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85800"/>
                  <a:endParaRPr lang="zh-CN" altLang="en-US" sz="135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4" name="Freeform 20">
                  <a:hlinkClick r:id="rId4"/>
                </p:cNvPr>
                <p:cNvSpPr>
                  <a:spLocks/>
                </p:cNvSpPr>
                <p:nvPr/>
              </p:nvSpPr>
              <p:spPr bwMode="auto">
                <a:xfrm>
                  <a:off x="3567256" y="3130338"/>
                  <a:ext cx="131763" cy="211138"/>
                </a:xfrm>
                <a:custGeom>
                  <a:avLst/>
                  <a:gdLst>
                    <a:gd name="T0" fmla="*/ 11 w 35"/>
                    <a:gd name="T1" fmla="*/ 9 h 56"/>
                    <a:gd name="T2" fmla="*/ 0 w 35"/>
                    <a:gd name="T3" fmla="*/ 2 h 56"/>
                    <a:gd name="T4" fmla="*/ 0 w 35"/>
                    <a:gd name="T5" fmla="*/ 56 h 56"/>
                    <a:gd name="T6" fmla="*/ 35 w 35"/>
                    <a:gd name="T7" fmla="*/ 56 h 56"/>
                    <a:gd name="T8" fmla="*/ 35 w 35"/>
                    <a:gd name="T9" fmla="*/ 0 h 56"/>
                    <a:gd name="T10" fmla="*/ 26 w 35"/>
                    <a:gd name="T11" fmla="*/ 8 h 56"/>
                    <a:gd name="T12" fmla="*/ 17 w 35"/>
                    <a:gd name="T13" fmla="*/ 11 h 56"/>
                    <a:gd name="T14" fmla="*/ 11 w 35"/>
                    <a:gd name="T15" fmla="*/ 9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5" h="56">
                      <a:moveTo>
                        <a:pt x="11" y="9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56"/>
                        <a:pt x="0" y="56"/>
                        <a:pt x="0" y="56"/>
                      </a:cubicBezTo>
                      <a:cubicBezTo>
                        <a:pt x="35" y="56"/>
                        <a:pt x="35" y="56"/>
                        <a:pt x="35" y="56"/>
                      </a:cubicBezTo>
                      <a:cubicBezTo>
                        <a:pt x="35" y="0"/>
                        <a:pt x="35" y="0"/>
                        <a:pt x="35" y="0"/>
                      </a:cubicBezTo>
                      <a:cubicBezTo>
                        <a:pt x="26" y="8"/>
                        <a:pt x="26" y="8"/>
                        <a:pt x="26" y="8"/>
                      </a:cubicBezTo>
                      <a:cubicBezTo>
                        <a:pt x="24" y="10"/>
                        <a:pt x="21" y="11"/>
                        <a:pt x="17" y="11"/>
                      </a:cubicBezTo>
                      <a:cubicBezTo>
                        <a:pt x="15" y="11"/>
                        <a:pt x="13" y="11"/>
                        <a:pt x="11" y="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85800"/>
                  <a:endParaRPr lang="zh-CN" altLang="en-US" sz="135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5" name="Freeform 21">
                  <a:hlinkClick r:id="rId4"/>
                </p:cNvPr>
                <p:cNvSpPr>
                  <a:spLocks/>
                </p:cNvSpPr>
                <p:nvPr/>
              </p:nvSpPr>
              <p:spPr bwMode="auto">
                <a:xfrm>
                  <a:off x="3405331" y="3100175"/>
                  <a:ext cx="131763" cy="241300"/>
                </a:xfrm>
                <a:custGeom>
                  <a:avLst/>
                  <a:gdLst>
                    <a:gd name="T0" fmla="*/ 83 w 83"/>
                    <a:gd name="T1" fmla="*/ 14 h 152"/>
                    <a:gd name="T2" fmla="*/ 64 w 83"/>
                    <a:gd name="T3" fmla="*/ 0 h 152"/>
                    <a:gd name="T4" fmla="*/ 0 w 83"/>
                    <a:gd name="T5" fmla="*/ 55 h 152"/>
                    <a:gd name="T6" fmla="*/ 0 w 83"/>
                    <a:gd name="T7" fmla="*/ 152 h 152"/>
                    <a:gd name="T8" fmla="*/ 83 w 83"/>
                    <a:gd name="T9" fmla="*/ 152 h 152"/>
                    <a:gd name="T10" fmla="*/ 83 w 83"/>
                    <a:gd name="T11" fmla="*/ 14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3" h="152">
                      <a:moveTo>
                        <a:pt x="83" y="14"/>
                      </a:moveTo>
                      <a:lnTo>
                        <a:pt x="64" y="0"/>
                      </a:lnTo>
                      <a:lnTo>
                        <a:pt x="0" y="55"/>
                      </a:lnTo>
                      <a:lnTo>
                        <a:pt x="0" y="152"/>
                      </a:lnTo>
                      <a:lnTo>
                        <a:pt x="83" y="152"/>
                      </a:lnTo>
                      <a:lnTo>
                        <a:pt x="83" y="1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85800"/>
                  <a:endParaRPr lang="zh-CN" altLang="en-US" sz="135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6" name="Rectangle 22">
                  <a:hlinkClick r:id="rId4"/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405331" y="3376400"/>
                  <a:ext cx="455613" cy="49213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85800"/>
                  <a:endParaRPr lang="zh-CN" altLang="en-US" sz="135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7" name="Freeform 23">
                  <a:hlinkClick r:id="rId4"/>
                </p:cNvPr>
                <p:cNvSpPr>
                  <a:spLocks/>
                </p:cNvSpPr>
                <p:nvPr/>
              </p:nvSpPr>
              <p:spPr bwMode="auto">
                <a:xfrm>
                  <a:off x="3405331" y="2925550"/>
                  <a:ext cx="450850" cy="223838"/>
                </a:xfrm>
                <a:custGeom>
                  <a:avLst/>
                  <a:gdLst>
                    <a:gd name="T0" fmla="*/ 9 w 120"/>
                    <a:gd name="T1" fmla="*/ 53 h 59"/>
                    <a:gd name="T2" fmla="*/ 26 w 120"/>
                    <a:gd name="T3" fmla="*/ 38 h 59"/>
                    <a:gd name="T4" fmla="*/ 58 w 120"/>
                    <a:gd name="T5" fmla="*/ 58 h 59"/>
                    <a:gd name="T6" fmla="*/ 60 w 120"/>
                    <a:gd name="T7" fmla="*/ 59 h 59"/>
                    <a:gd name="T8" fmla="*/ 64 w 120"/>
                    <a:gd name="T9" fmla="*/ 58 h 59"/>
                    <a:gd name="T10" fmla="*/ 105 w 120"/>
                    <a:gd name="T11" fmla="*/ 20 h 59"/>
                    <a:gd name="T12" fmla="*/ 112 w 120"/>
                    <a:gd name="T13" fmla="*/ 28 h 59"/>
                    <a:gd name="T14" fmla="*/ 120 w 120"/>
                    <a:gd name="T15" fmla="*/ 0 h 59"/>
                    <a:gd name="T16" fmla="*/ 92 w 120"/>
                    <a:gd name="T17" fmla="*/ 7 h 59"/>
                    <a:gd name="T18" fmla="*/ 97 w 120"/>
                    <a:gd name="T19" fmla="*/ 13 h 59"/>
                    <a:gd name="T20" fmla="*/ 60 w 120"/>
                    <a:gd name="T21" fmla="*/ 48 h 59"/>
                    <a:gd name="T22" fmla="*/ 28 w 120"/>
                    <a:gd name="T23" fmla="*/ 27 h 59"/>
                    <a:gd name="T24" fmla="*/ 22 w 120"/>
                    <a:gd name="T25" fmla="*/ 28 h 59"/>
                    <a:gd name="T26" fmla="*/ 2 w 120"/>
                    <a:gd name="T27" fmla="*/ 45 h 59"/>
                    <a:gd name="T28" fmla="*/ 2 w 120"/>
                    <a:gd name="T29" fmla="*/ 52 h 59"/>
                    <a:gd name="T30" fmla="*/ 9 w 120"/>
                    <a:gd name="T31" fmla="*/ 53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20" h="59">
                      <a:moveTo>
                        <a:pt x="9" y="53"/>
                      </a:moveTo>
                      <a:cubicBezTo>
                        <a:pt x="26" y="38"/>
                        <a:pt x="26" y="38"/>
                        <a:pt x="26" y="38"/>
                      </a:cubicBezTo>
                      <a:cubicBezTo>
                        <a:pt x="58" y="58"/>
                        <a:pt x="58" y="58"/>
                        <a:pt x="58" y="58"/>
                      </a:cubicBezTo>
                      <a:cubicBezTo>
                        <a:pt x="59" y="59"/>
                        <a:pt x="60" y="59"/>
                        <a:pt x="60" y="59"/>
                      </a:cubicBezTo>
                      <a:cubicBezTo>
                        <a:pt x="62" y="59"/>
                        <a:pt x="63" y="59"/>
                        <a:pt x="64" y="58"/>
                      </a:cubicBezTo>
                      <a:cubicBezTo>
                        <a:pt x="105" y="20"/>
                        <a:pt x="105" y="20"/>
                        <a:pt x="105" y="20"/>
                      </a:cubicBezTo>
                      <a:cubicBezTo>
                        <a:pt x="112" y="28"/>
                        <a:pt x="112" y="28"/>
                        <a:pt x="112" y="28"/>
                      </a:cubicBezTo>
                      <a:cubicBezTo>
                        <a:pt x="120" y="0"/>
                        <a:pt x="120" y="0"/>
                        <a:pt x="120" y="0"/>
                      </a:cubicBezTo>
                      <a:cubicBezTo>
                        <a:pt x="92" y="7"/>
                        <a:pt x="92" y="7"/>
                        <a:pt x="92" y="7"/>
                      </a:cubicBezTo>
                      <a:cubicBezTo>
                        <a:pt x="97" y="13"/>
                        <a:pt x="97" y="13"/>
                        <a:pt x="97" y="13"/>
                      </a:cubicBezTo>
                      <a:cubicBezTo>
                        <a:pt x="60" y="48"/>
                        <a:pt x="60" y="48"/>
                        <a:pt x="60" y="48"/>
                      </a:cubicBezTo>
                      <a:cubicBezTo>
                        <a:pt x="28" y="27"/>
                        <a:pt x="28" y="27"/>
                        <a:pt x="28" y="27"/>
                      </a:cubicBezTo>
                      <a:cubicBezTo>
                        <a:pt x="26" y="26"/>
                        <a:pt x="24" y="26"/>
                        <a:pt x="22" y="28"/>
                      </a:cubicBezTo>
                      <a:cubicBezTo>
                        <a:pt x="2" y="45"/>
                        <a:pt x="2" y="45"/>
                        <a:pt x="2" y="45"/>
                      </a:cubicBezTo>
                      <a:cubicBezTo>
                        <a:pt x="0" y="47"/>
                        <a:pt x="0" y="50"/>
                        <a:pt x="2" y="52"/>
                      </a:cubicBezTo>
                      <a:cubicBezTo>
                        <a:pt x="3" y="54"/>
                        <a:pt x="7" y="55"/>
                        <a:pt x="9" y="5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85800"/>
                  <a:endParaRPr lang="zh-CN" altLang="en-US" sz="1350">
                    <a:solidFill>
                      <a:prstClr val="white"/>
                    </a:solidFill>
                  </a:endParaRPr>
                </a:p>
              </p:txBody>
            </p:sp>
          </p:grpSp>
        </p:grpSp>
        <p:grpSp>
          <p:nvGrpSpPr>
            <p:cNvPr id="21" name="组合 20"/>
            <p:cNvGrpSpPr/>
            <p:nvPr/>
          </p:nvGrpSpPr>
          <p:grpSpPr>
            <a:xfrm>
              <a:off x="5621936" y="4543946"/>
              <a:ext cx="948126" cy="948126"/>
              <a:chOff x="5621936" y="4543946"/>
              <a:chExt cx="948126" cy="948126"/>
            </a:xfrm>
          </p:grpSpPr>
          <p:sp>
            <p:nvSpPr>
              <p:cNvPr id="12" name="任意多边形 11"/>
              <p:cNvSpPr/>
              <p:nvPr/>
            </p:nvSpPr>
            <p:spPr>
              <a:xfrm>
                <a:off x="5621936" y="4543946"/>
                <a:ext cx="948126" cy="948126"/>
              </a:xfrm>
              <a:custGeom>
                <a:avLst/>
                <a:gdLst>
                  <a:gd name="connsiteX0" fmla="*/ 0 w 948126"/>
                  <a:gd name="connsiteY0" fmla="*/ 474063 h 948126"/>
                  <a:gd name="connsiteX1" fmla="*/ 474063 w 948126"/>
                  <a:gd name="connsiteY1" fmla="*/ 0 h 948126"/>
                  <a:gd name="connsiteX2" fmla="*/ 948126 w 948126"/>
                  <a:gd name="connsiteY2" fmla="*/ 474063 h 948126"/>
                  <a:gd name="connsiteX3" fmla="*/ 474063 w 948126"/>
                  <a:gd name="connsiteY3" fmla="*/ 948126 h 948126"/>
                  <a:gd name="connsiteX4" fmla="*/ 0 w 948126"/>
                  <a:gd name="connsiteY4" fmla="*/ 474063 h 948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8126" h="948126">
                    <a:moveTo>
                      <a:pt x="0" y="474063"/>
                    </a:moveTo>
                    <a:cubicBezTo>
                      <a:pt x="0" y="212245"/>
                      <a:pt x="212245" y="0"/>
                      <a:pt x="474063" y="0"/>
                    </a:cubicBezTo>
                    <a:cubicBezTo>
                      <a:pt x="735881" y="0"/>
                      <a:pt x="948126" y="212245"/>
                      <a:pt x="948126" y="474063"/>
                    </a:cubicBezTo>
                    <a:cubicBezTo>
                      <a:pt x="948126" y="735881"/>
                      <a:pt x="735881" y="948126"/>
                      <a:pt x="474063" y="948126"/>
                    </a:cubicBezTo>
                    <a:cubicBezTo>
                      <a:pt x="212245" y="948126"/>
                      <a:pt x="0" y="735881"/>
                      <a:pt x="0" y="474063"/>
                    </a:cubicBezTo>
                    <a:close/>
                  </a:path>
                </a:pathLst>
              </a:custGeom>
              <a:solidFill>
                <a:srgbClr val="F9D526"/>
              </a:solidFill>
              <a:ln w="38100"/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65520" tIns="165520" rIns="165520" bIns="165520" numCol="1" spcCol="1270" anchor="ctr" anchorCtr="0">
                <a:noAutofit/>
              </a:bodyPr>
              <a:lstStyle/>
              <a:p>
                <a:pPr algn="ctr" defTabSz="9334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2100"/>
              </a:p>
            </p:txBody>
          </p:sp>
          <p:grpSp>
            <p:nvGrpSpPr>
              <p:cNvPr id="20" name="组合 19"/>
              <p:cNvGrpSpPr/>
              <p:nvPr/>
            </p:nvGrpSpPr>
            <p:grpSpPr>
              <a:xfrm>
                <a:off x="5867399" y="4767809"/>
                <a:ext cx="457200" cy="500400"/>
                <a:chOff x="1670550" y="2901391"/>
                <a:chExt cx="457200" cy="500400"/>
              </a:xfrm>
            </p:grpSpPr>
            <p:sp>
              <p:nvSpPr>
                <p:cNvPr id="40" name="Freeform 12"/>
                <p:cNvSpPr>
                  <a:spLocks/>
                </p:cNvSpPr>
                <p:nvPr/>
              </p:nvSpPr>
              <p:spPr bwMode="auto">
                <a:xfrm>
                  <a:off x="1670550" y="3143110"/>
                  <a:ext cx="457200" cy="258681"/>
                </a:xfrm>
                <a:custGeom>
                  <a:avLst/>
                  <a:gdLst>
                    <a:gd name="T0" fmla="*/ 184 w 368"/>
                    <a:gd name="T1" fmla="*/ 19 h 129"/>
                    <a:gd name="T2" fmla="*/ 158 w 368"/>
                    <a:gd name="T3" fmla="*/ 0 h 129"/>
                    <a:gd name="T4" fmla="*/ 16 w 368"/>
                    <a:gd name="T5" fmla="*/ 0 h 129"/>
                    <a:gd name="T6" fmla="*/ 8 w 368"/>
                    <a:gd name="T7" fmla="*/ 114 h 129"/>
                    <a:gd name="T8" fmla="*/ 360 w 368"/>
                    <a:gd name="T9" fmla="*/ 114 h 129"/>
                    <a:gd name="T10" fmla="*/ 352 w 368"/>
                    <a:gd name="T11" fmla="*/ 0 h 129"/>
                    <a:gd name="T12" fmla="*/ 210 w 368"/>
                    <a:gd name="T13" fmla="*/ 0 h 129"/>
                    <a:gd name="T14" fmla="*/ 184 w 368"/>
                    <a:gd name="T15" fmla="*/ 19 h 1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68" h="129">
                      <a:moveTo>
                        <a:pt x="184" y="19"/>
                      </a:moveTo>
                      <a:cubicBezTo>
                        <a:pt x="172" y="19"/>
                        <a:pt x="161" y="11"/>
                        <a:pt x="158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8" y="49"/>
                        <a:pt x="0" y="107"/>
                        <a:pt x="8" y="114"/>
                      </a:cubicBezTo>
                      <a:cubicBezTo>
                        <a:pt x="22" y="129"/>
                        <a:pt x="346" y="129"/>
                        <a:pt x="360" y="114"/>
                      </a:cubicBezTo>
                      <a:cubicBezTo>
                        <a:pt x="368" y="107"/>
                        <a:pt x="360" y="49"/>
                        <a:pt x="352" y="0"/>
                      </a:cubicBezTo>
                      <a:cubicBezTo>
                        <a:pt x="210" y="0"/>
                        <a:pt x="210" y="0"/>
                        <a:pt x="210" y="0"/>
                      </a:cubicBezTo>
                      <a:cubicBezTo>
                        <a:pt x="207" y="11"/>
                        <a:pt x="196" y="19"/>
                        <a:pt x="184" y="1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1" name="Freeform 13"/>
                <p:cNvSpPr>
                  <a:spLocks noEditPoints="1"/>
                </p:cNvSpPr>
                <p:nvPr/>
              </p:nvSpPr>
              <p:spPr bwMode="auto">
                <a:xfrm>
                  <a:off x="1694226" y="2901391"/>
                  <a:ext cx="409849" cy="201856"/>
                </a:xfrm>
                <a:custGeom>
                  <a:avLst/>
                  <a:gdLst>
                    <a:gd name="T0" fmla="*/ 165 w 330"/>
                    <a:gd name="T1" fmla="*/ 84 h 101"/>
                    <a:gd name="T2" fmla="*/ 190 w 330"/>
                    <a:gd name="T3" fmla="*/ 101 h 101"/>
                    <a:gd name="T4" fmla="*/ 330 w 330"/>
                    <a:gd name="T5" fmla="*/ 101 h 101"/>
                    <a:gd name="T6" fmla="*/ 321 w 330"/>
                    <a:gd name="T7" fmla="*/ 50 h 101"/>
                    <a:gd name="T8" fmla="*/ 251 w 330"/>
                    <a:gd name="T9" fmla="*/ 50 h 101"/>
                    <a:gd name="T10" fmla="*/ 203 w 330"/>
                    <a:gd name="T11" fmla="*/ 0 h 101"/>
                    <a:gd name="T12" fmla="*/ 126 w 330"/>
                    <a:gd name="T13" fmla="*/ 0 h 101"/>
                    <a:gd name="T14" fmla="*/ 81 w 330"/>
                    <a:gd name="T15" fmla="*/ 50 h 101"/>
                    <a:gd name="T16" fmla="*/ 10 w 330"/>
                    <a:gd name="T17" fmla="*/ 50 h 101"/>
                    <a:gd name="T18" fmla="*/ 0 w 330"/>
                    <a:gd name="T19" fmla="*/ 101 h 101"/>
                    <a:gd name="T20" fmla="*/ 139 w 330"/>
                    <a:gd name="T21" fmla="*/ 101 h 101"/>
                    <a:gd name="T22" fmla="*/ 165 w 330"/>
                    <a:gd name="T23" fmla="*/ 84 h 101"/>
                    <a:gd name="T24" fmla="*/ 145 w 330"/>
                    <a:gd name="T25" fmla="*/ 17 h 101"/>
                    <a:gd name="T26" fmla="*/ 184 w 330"/>
                    <a:gd name="T27" fmla="*/ 17 h 101"/>
                    <a:gd name="T28" fmla="*/ 195 w 330"/>
                    <a:gd name="T29" fmla="*/ 34 h 101"/>
                    <a:gd name="T30" fmla="*/ 184 w 330"/>
                    <a:gd name="T31" fmla="*/ 50 h 101"/>
                    <a:gd name="T32" fmla="*/ 145 w 330"/>
                    <a:gd name="T33" fmla="*/ 50 h 101"/>
                    <a:gd name="T34" fmla="*/ 134 w 330"/>
                    <a:gd name="T35" fmla="*/ 34 h 101"/>
                    <a:gd name="T36" fmla="*/ 145 w 330"/>
                    <a:gd name="T37" fmla="*/ 17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30" h="101">
                      <a:moveTo>
                        <a:pt x="165" y="84"/>
                      </a:moveTo>
                      <a:cubicBezTo>
                        <a:pt x="176" y="84"/>
                        <a:pt x="186" y="91"/>
                        <a:pt x="190" y="101"/>
                      </a:cubicBezTo>
                      <a:cubicBezTo>
                        <a:pt x="330" y="101"/>
                        <a:pt x="330" y="101"/>
                        <a:pt x="330" y="101"/>
                      </a:cubicBezTo>
                      <a:cubicBezTo>
                        <a:pt x="325" y="72"/>
                        <a:pt x="321" y="50"/>
                        <a:pt x="321" y="50"/>
                      </a:cubicBezTo>
                      <a:cubicBezTo>
                        <a:pt x="251" y="50"/>
                        <a:pt x="251" y="50"/>
                        <a:pt x="251" y="50"/>
                      </a:cubicBezTo>
                      <a:cubicBezTo>
                        <a:pt x="240" y="29"/>
                        <a:pt x="221" y="0"/>
                        <a:pt x="203" y="0"/>
                      </a:cubicBezTo>
                      <a:cubicBezTo>
                        <a:pt x="126" y="0"/>
                        <a:pt x="126" y="0"/>
                        <a:pt x="126" y="0"/>
                      </a:cubicBezTo>
                      <a:cubicBezTo>
                        <a:pt x="110" y="0"/>
                        <a:pt x="92" y="27"/>
                        <a:pt x="81" y="50"/>
                      </a:cubicBezTo>
                      <a:cubicBezTo>
                        <a:pt x="10" y="50"/>
                        <a:pt x="10" y="50"/>
                        <a:pt x="10" y="50"/>
                      </a:cubicBezTo>
                      <a:cubicBezTo>
                        <a:pt x="10" y="50"/>
                        <a:pt x="6" y="72"/>
                        <a:pt x="0" y="101"/>
                      </a:cubicBezTo>
                      <a:cubicBezTo>
                        <a:pt x="139" y="101"/>
                        <a:pt x="139" y="101"/>
                        <a:pt x="139" y="101"/>
                      </a:cubicBezTo>
                      <a:cubicBezTo>
                        <a:pt x="144" y="91"/>
                        <a:pt x="153" y="84"/>
                        <a:pt x="165" y="84"/>
                      </a:cubicBezTo>
                      <a:close/>
                      <a:moveTo>
                        <a:pt x="145" y="17"/>
                      </a:moveTo>
                      <a:cubicBezTo>
                        <a:pt x="184" y="17"/>
                        <a:pt x="184" y="17"/>
                        <a:pt x="184" y="17"/>
                      </a:cubicBezTo>
                      <a:cubicBezTo>
                        <a:pt x="190" y="17"/>
                        <a:pt x="195" y="27"/>
                        <a:pt x="195" y="34"/>
                      </a:cubicBezTo>
                      <a:cubicBezTo>
                        <a:pt x="195" y="40"/>
                        <a:pt x="190" y="50"/>
                        <a:pt x="184" y="50"/>
                      </a:cubicBezTo>
                      <a:cubicBezTo>
                        <a:pt x="145" y="50"/>
                        <a:pt x="145" y="50"/>
                        <a:pt x="145" y="50"/>
                      </a:cubicBezTo>
                      <a:cubicBezTo>
                        <a:pt x="139" y="50"/>
                        <a:pt x="134" y="40"/>
                        <a:pt x="134" y="34"/>
                      </a:cubicBezTo>
                      <a:cubicBezTo>
                        <a:pt x="134" y="27"/>
                        <a:pt x="139" y="17"/>
                        <a:pt x="145" y="1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9" name="任意多边形 8"/>
          <p:cNvSpPr/>
          <p:nvPr/>
        </p:nvSpPr>
        <p:spPr>
          <a:xfrm>
            <a:off x="5418766" y="2904166"/>
            <a:ext cx="1354466" cy="1354466"/>
          </a:xfrm>
          <a:custGeom>
            <a:avLst/>
            <a:gdLst>
              <a:gd name="connsiteX0" fmla="*/ 0 w 1354466"/>
              <a:gd name="connsiteY0" fmla="*/ 677233 h 1354466"/>
              <a:gd name="connsiteX1" fmla="*/ 677233 w 1354466"/>
              <a:gd name="connsiteY1" fmla="*/ 0 h 1354466"/>
              <a:gd name="connsiteX2" fmla="*/ 1354466 w 1354466"/>
              <a:gd name="connsiteY2" fmla="*/ 677233 h 1354466"/>
              <a:gd name="connsiteX3" fmla="*/ 677233 w 1354466"/>
              <a:gd name="connsiteY3" fmla="*/ 1354466 h 1354466"/>
              <a:gd name="connsiteX4" fmla="*/ 0 w 1354466"/>
              <a:gd name="connsiteY4" fmla="*/ 677233 h 1354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4466" h="1354466">
                <a:moveTo>
                  <a:pt x="0" y="677233"/>
                </a:moveTo>
                <a:cubicBezTo>
                  <a:pt x="0" y="303208"/>
                  <a:pt x="303208" y="0"/>
                  <a:pt x="677233" y="0"/>
                </a:cubicBezTo>
                <a:cubicBezTo>
                  <a:pt x="1051258" y="0"/>
                  <a:pt x="1354466" y="303208"/>
                  <a:pt x="1354466" y="677233"/>
                </a:cubicBezTo>
                <a:cubicBezTo>
                  <a:pt x="1354466" y="1051258"/>
                  <a:pt x="1051258" y="1354466"/>
                  <a:pt x="677233" y="1354466"/>
                </a:cubicBezTo>
                <a:cubicBezTo>
                  <a:pt x="303208" y="1354466"/>
                  <a:pt x="0" y="1051258"/>
                  <a:pt x="0" y="677233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 w="38100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36457" tIns="236457" rIns="236457" bIns="236457" numCol="1" spcCol="1270" anchor="ctr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/>
          </a:p>
        </p:txBody>
      </p:sp>
    </p:spTree>
    <p:extLst>
      <p:ext uri="{BB962C8B-B14F-4D97-AF65-F5344CB8AC3E}">
        <p14:creationId xmlns:p14="http://schemas.microsoft.com/office/powerpoint/2010/main" val="4016297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000"/>
    </mc:Choice>
    <mc:Fallback xmlns="">
      <p:transition spd="slow" advTm="1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-7.40741E-7 L -0.48633 -7.40741E-7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7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1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3" presetClass="entr" presetSubtype="52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9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20000">
              <a:srgbClr val="00B050"/>
            </a:gs>
            <a:gs pos="80000">
              <a:srgbClr val="00B050"/>
            </a:gs>
            <a:gs pos="100000">
              <a:srgbClr val="FFFFFF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>
            <a:grpSpLocks/>
          </p:cNvGrpSpPr>
          <p:nvPr/>
        </p:nvGrpSpPr>
        <p:grpSpPr bwMode="auto">
          <a:xfrm>
            <a:off x="930275" y="6037263"/>
            <a:ext cx="10331450" cy="1989137"/>
            <a:chOff x="867624" y="5421131"/>
            <a:chExt cx="10331358" cy="1988410"/>
          </a:xfrm>
        </p:grpSpPr>
        <p:pic>
          <p:nvPicPr>
            <p:cNvPr id="3079" name="图片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7624" y="5638845"/>
              <a:ext cx="1637299" cy="149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80" name="图片 1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70711" y="5914616"/>
              <a:ext cx="1637299" cy="149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81" name="图片 1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43168" y="5421131"/>
              <a:ext cx="1637299" cy="149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82" name="图片 1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86597" y="5813016"/>
              <a:ext cx="1637299" cy="149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83" name="图片 1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33226" y="5522733"/>
              <a:ext cx="1637299" cy="149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84" name="图片 2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39542" y="5769473"/>
              <a:ext cx="1637299" cy="149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85" name="图片 2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26485" y="5754959"/>
              <a:ext cx="1637299" cy="149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86" name="图片 2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44083" y="5493703"/>
              <a:ext cx="1637299" cy="149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87" name="图片 2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61683" y="5798502"/>
              <a:ext cx="1637299" cy="149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圆角矩形 1"/>
          <p:cNvSpPr/>
          <p:nvPr/>
        </p:nvSpPr>
        <p:spPr>
          <a:xfrm>
            <a:off x="676834" y="239807"/>
            <a:ext cx="5831542" cy="65890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en-US" altLang="zh-CN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Part three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点击此处添加标题 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grpSp>
        <p:nvGrpSpPr>
          <p:cNvPr id="757" name="蝴蝶"/>
          <p:cNvGrpSpPr>
            <a:grpSpLocks/>
          </p:cNvGrpSpPr>
          <p:nvPr/>
        </p:nvGrpSpPr>
        <p:grpSpPr bwMode="auto">
          <a:xfrm>
            <a:off x="5845736" y="-201705"/>
            <a:ext cx="1752959" cy="1649506"/>
            <a:chOff x="1376636" y="3341648"/>
            <a:chExt cx="641350" cy="641350"/>
          </a:xfrm>
        </p:grpSpPr>
        <p:sp>
          <p:nvSpPr>
            <p:cNvPr id="758" name="矩形 757"/>
            <p:cNvSpPr/>
            <p:nvPr/>
          </p:nvSpPr>
          <p:spPr>
            <a:xfrm>
              <a:off x="1376636" y="3341648"/>
              <a:ext cx="641350" cy="6413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759" name="图片 75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5920" b="84126"/>
            <a:stretch>
              <a:fillRect/>
            </a:stretch>
          </p:blipFill>
          <p:spPr>
            <a:xfrm>
              <a:off x="1414474" y="3419694"/>
              <a:ext cx="565675" cy="485258"/>
            </a:xfrm>
            <a:custGeom>
              <a:avLst/>
              <a:gdLst>
                <a:gd name="connsiteX0" fmla="*/ 0 w 565675"/>
                <a:gd name="connsiteY0" fmla="*/ 0 h 485258"/>
                <a:gd name="connsiteX1" fmla="*/ 565675 w 565675"/>
                <a:gd name="connsiteY1" fmla="*/ 0 h 485258"/>
                <a:gd name="connsiteX2" fmla="*/ 565675 w 565675"/>
                <a:gd name="connsiteY2" fmla="*/ 485258 h 485258"/>
                <a:gd name="connsiteX3" fmla="*/ 0 w 565675"/>
                <a:gd name="connsiteY3" fmla="*/ 485258 h 485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5675" h="485258">
                  <a:moveTo>
                    <a:pt x="0" y="0"/>
                  </a:moveTo>
                  <a:lnTo>
                    <a:pt x="565675" y="0"/>
                  </a:lnTo>
                  <a:lnTo>
                    <a:pt x="565675" y="485258"/>
                  </a:lnTo>
                  <a:lnTo>
                    <a:pt x="0" y="485258"/>
                  </a:lnTo>
                  <a:close/>
                </a:path>
              </a:pathLst>
            </a:custGeom>
          </p:spPr>
        </p:pic>
      </p:grpSp>
      <p:sp>
        <p:nvSpPr>
          <p:cNvPr id="3" name="任意多边形 2"/>
          <p:cNvSpPr/>
          <p:nvPr/>
        </p:nvSpPr>
        <p:spPr>
          <a:xfrm flipV="1">
            <a:off x="1357313" y="3027045"/>
            <a:ext cx="9477375" cy="156210"/>
          </a:xfrm>
          <a:custGeom>
            <a:avLst/>
            <a:gdLst>
              <a:gd name="connsiteX0" fmla="*/ 0 w 8686800"/>
              <a:gd name="connsiteY0" fmla="*/ 0 h 0"/>
              <a:gd name="connsiteX1" fmla="*/ 8686800 w 86868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686800">
                <a:moveTo>
                  <a:pt x="0" y="0"/>
                </a:moveTo>
                <a:lnTo>
                  <a:pt x="8686800" y="0"/>
                </a:lnTo>
              </a:path>
            </a:pathLst>
          </a:custGeom>
          <a:noFill/>
          <a:ln w="38100">
            <a:solidFill>
              <a:schemeClr val="bg1"/>
            </a:solidFill>
            <a:headEnd type="triangl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771650" y="1638300"/>
            <a:ext cx="1314450" cy="1314450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4171950" y="1638300"/>
            <a:ext cx="1314450" cy="1314450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6572250" y="1638300"/>
            <a:ext cx="1314450" cy="1314450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8972550" y="1638300"/>
            <a:ext cx="1314450" cy="1314450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943100" y="3352800"/>
            <a:ext cx="1047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2015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324350" y="3352800"/>
            <a:ext cx="1047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2016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705600" y="3352800"/>
            <a:ext cx="1047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2017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163050" y="3352800"/>
            <a:ext cx="1047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2018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74662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000"/>
    </mc:Choice>
    <mc:Fallback xmlns="">
      <p:transition spd="slow" advTm="1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 -7.40741E-7 L -0.49935 -0.00185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7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779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80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4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7" grpId="0"/>
      <p:bldP spid="28" grpId="0"/>
      <p:bldP spid="29" grpId="0"/>
      <p:bldP spid="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20000">
              <a:srgbClr val="00B050"/>
            </a:gs>
            <a:gs pos="80000">
              <a:srgbClr val="00B050"/>
            </a:gs>
            <a:gs pos="100000">
              <a:srgbClr val="FFFFFF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>
            <a:grpSpLocks/>
          </p:cNvGrpSpPr>
          <p:nvPr/>
        </p:nvGrpSpPr>
        <p:grpSpPr bwMode="auto">
          <a:xfrm>
            <a:off x="930275" y="6037263"/>
            <a:ext cx="10331450" cy="1989137"/>
            <a:chOff x="867624" y="5421131"/>
            <a:chExt cx="10331358" cy="1988410"/>
          </a:xfrm>
        </p:grpSpPr>
        <p:pic>
          <p:nvPicPr>
            <p:cNvPr id="3079" name="图片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7624" y="5638845"/>
              <a:ext cx="1637299" cy="149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80" name="图片 1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70711" y="5914616"/>
              <a:ext cx="1637299" cy="149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81" name="图片 1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43168" y="5421131"/>
              <a:ext cx="1637299" cy="149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82" name="图片 1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86597" y="5813016"/>
              <a:ext cx="1637299" cy="149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83" name="图片 1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33226" y="5522733"/>
              <a:ext cx="1637299" cy="149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84" name="图片 2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39542" y="5769473"/>
              <a:ext cx="1637299" cy="149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85" name="图片 2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26485" y="5754959"/>
              <a:ext cx="1637299" cy="149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86" name="图片 2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44083" y="5493703"/>
              <a:ext cx="1637299" cy="149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87" name="图片 2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61683" y="5798502"/>
              <a:ext cx="1637299" cy="149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圆角矩形 1"/>
          <p:cNvSpPr/>
          <p:nvPr/>
        </p:nvSpPr>
        <p:spPr>
          <a:xfrm>
            <a:off x="676834" y="239807"/>
            <a:ext cx="5831542" cy="65890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en-US" altLang="zh-CN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Part three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点击此处添加标题 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943476" y="1542704"/>
            <a:ext cx="4668918" cy="3856610"/>
            <a:chOff x="145190" y="1078246"/>
            <a:chExt cx="5247034" cy="4334143"/>
          </a:xfrm>
          <a:solidFill>
            <a:schemeClr val="bg1"/>
          </a:solidFill>
          <a:scene3d>
            <a:camera prst="orthographicFront">
              <a:rot lat="19799980" lon="0" rev="0"/>
            </a:camera>
            <a:lightRig rig="threePt" dir="t"/>
          </a:scene3d>
        </p:grpSpPr>
        <p:sp>
          <p:nvSpPr>
            <p:cNvPr id="17" name="Freeform 7"/>
            <p:cNvSpPr>
              <a:spLocks/>
            </p:cNvSpPr>
            <p:nvPr/>
          </p:nvSpPr>
          <p:spPr bwMode="auto">
            <a:xfrm>
              <a:off x="3401031" y="5179978"/>
              <a:ext cx="278474" cy="232411"/>
            </a:xfrm>
            <a:custGeom>
              <a:avLst/>
              <a:gdLst>
                <a:gd name="T0" fmla="*/ 220 w 664"/>
                <a:gd name="T1" fmla="*/ 555 h 555"/>
                <a:gd name="T2" fmla="*/ 155 w 664"/>
                <a:gd name="T3" fmla="*/ 530 h 555"/>
                <a:gd name="T4" fmla="*/ 100 w 664"/>
                <a:gd name="T5" fmla="*/ 515 h 555"/>
                <a:gd name="T6" fmla="*/ 50 w 664"/>
                <a:gd name="T7" fmla="*/ 490 h 555"/>
                <a:gd name="T8" fmla="*/ 30 w 664"/>
                <a:gd name="T9" fmla="*/ 475 h 555"/>
                <a:gd name="T10" fmla="*/ 15 w 664"/>
                <a:gd name="T11" fmla="*/ 460 h 555"/>
                <a:gd name="T12" fmla="*/ 5 w 664"/>
                <a:gd name="T13" fmla="*/ 400 h 555"/>
                <a:gd name="T14" fmla="*/ 0 w 664"/>
                <a:gd name="T15" fmla="*/ 330 h 555"/>
                <a:gd name="T16" fmla="*/ 5 w 664"/>
                <a:gd name="T17" fmla="*/ 270 h 555"/>
                <a:gd name="T18" fmla="*/ 10 w 664"/>
                <a:gd name="T19" fmla="*/ 245 h 555"/>
                <a:gd name="T20" fmla="*/ 20 w 664"/>
                <a:gd name="T21" fmla="*/ 220 h 555"/>
                <a:gd name="T22" fmla="*/ 65 w 664"/>
                <a:gd name="T23" fmla="*/ 205 h 555"/>
                <a:gd name="T24" fmla="*/ 90 w 664"/>
                <a:gd name="T25" fmla="*/ 195 h 555"/>
                <a:gd name="T26" fmla="*/ 110 w 664"/>
                <a:gd name="T27" fmla="*/ 185 h 555"/>
                <a:gd name="T28" fmla="*/ 115 w 664"/>
                <a:gd name="T29" fmla="*/ 90 h 555"/>
                <a:gd name="T30" fmla="*/ 130 w 664"/>
                <a:gd name="T31" fmla="*/ 80 h 555"/>
                <a:gd name="T32" fmla="*/ 140 w 664"/>
                <a:gd name="T33" fmla="*/ 75 h 555"/>
                <a:gd name="T34" fmla="*/ 165 w 664"/>
                <a:gd name="T35" fmla="*/ 80 h 555"/>
                <a:gd name="T36" fmla="*/ 190 w 664"/>
                <a:gd name="T37" fmla="*/ 85 h 555"/>
                <a:gd name="T38" fmla="*/ 210 w 664"/>
                <a:gd name="T39" fmla="*/ 85 h 555"/>
                <a:gd name="T40" fmla="*/ 225 w 664"/>
                <a:gd name="T41" fmla="*/ 85 h 555"/>
                <a:gd name="T42" fmla="*/ 354 w 664"/>
                <a:gd name="T43" fmla="*/ 15 h 555"/>
                <a:gd name="T44" fmla="*/ 584 w 664"/>
                <a:gd name="T45" fmla="*/ 0 h 555"/>
                <a:gd name="T46" fmla="*/ 604 w 664"/>
                <a:gd name="T47" fmla="*/ 10 h 555"/>
                <a:gd name="T48" fmla="*/ 624 w 664"/>
                <a:gd name="T49" fmla="*/ 25 h 555"/>
                <a:gd name="T50" fmla="*/ 644 w 664"/>
                <a:gd name="T51" fmla="*/ 50 h 555"/>
                <a:gd name="T52" fmla="*/ 664 w 664"/>
                <a:gd name="T53" fmla="*/ 80 h 555"/>
                <a:gd name="T54" fmla="*/ 664 w 664"/>
                <a:gd name="T55" fmla="*/ 130 h 555"/>
                <a:gd name="T56" fmla="*/ 654 w 664"/>
                <a:gd name="T57" fmla="*/ 150 h 555"/>
                <a:gd name="T58" fmla="*/ 644 w 664"/>
                <a:gd name="T59" fmla="*/ 170 h 555"/>
                <a:gd name="T60" fmla="*/ 589 w 664"/>
                <a:gd name="T61" fmla="*/ 250 h 555"/>
                <a:gd name="T62" fmla="*/ 564 w 664"/>
                <a:gd name="T63" fmla="*/ 290 h 555"/>
                <a:gd name="T64" fmla="*/ 544 w 664"/>
                <a:gd name="T65" fmla="*/ 335 h 555"/>
                <a:gd name="T66" fmla="*/ 529 w 664"/>
                <a:gd name="T67" fmla="*/ 370 h 555"/>
                <a:gd name="T68" fmla="*/ 519 w 664"/>
                <a:gd name="T69" fmla="*/ 395 h 555"/>
                <a:gd name="T70" fmla="*/ 504 w 664"/>
                <a:gd name="T71" fmla="*/ 415 h 555"/>
                <a:gd name="T72" fmla="*/ 444 w 664"/>
                <a:gd name="T73" fmla="*/ 445 h 555"/>
                <a:gd name="T74" fmla="*/ 389 w 664"/>
                <a:gd name="T75" fmla="*/ 480 h 555"/>
                <a:gd name="T76" fmla="*/ 290 w 664"/>
                <a:gd name="T77" fmla="*/ 545 h 555"/>
                <a:gd name="T78" fmla="*/ 220 w 664"/>
                <a:gd name="T79" fmla="*/ 555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64" h="555">
                  <a:moveTo>
                    <a:pt x="220" y="555"/>
                  </a:moveTo>
                  <a:lnTo>
                    <a:pt x="155" y="530"/>
                  </a:lnTo>
                  <a:lnTo>
                    <a:pt x="100" y="515"/>
                  </a:lnTo>
                  <a:lnTo>
                    <a:pt x="50" y="490"/>
                  </a:lnTo>
                  <a:lnTo>
                    <a:pt x="30" y="475"/>
                  </a:lnTo>
                  <a:lnTo>
                    <a:pt x="15" y="460"/>
                  </a:lnTo>
                  <a:lnTo>
                    <a:pt x="5" y="400"/>
                  </a:lnTo>
                  <a:lnTo>
                    <a:pt x="0" y="330"/>
                  </a:lnTo>
                  <a:lnTo>
                    <a:pt x="5" y="270"/>
                  </a:lnTo>
                  <a:lnTo>
                    <a:pt x="10" y="245"/>
                  </a:lnTo>
                  <a:lnTo>
                    <a:pt x="20" y="220"/>
                  </a:lnTo>
                  <a:lnTo>
                    <a:pt x="65" y="205"/>
                  </a:lnTo>
                  <a:lnTo>
                    <a:pt x="90" y="195"/>
                  </a:lnTo>
                  <a:lnTo>
                    <a:pt x="110" y="185"/>
                  </a:lnTo>
                  <a:lnTo>
                    <a:pt x="115" y="90"/>
                  </a:lnTo>
                  <a:lnTo>
                    <a:pt x="130" y="80"/>
                  </a:lnTo>
                  <a:lnTo>
                    <a:pt x="140" y="75"/>
                  </a:lnTo>
                  <a:lnTo>
                    <a:pt x="165" y="80"/>
                  </a:lnTo>
                  <a:lnTo>
                    <a:pt x="190" y="85"/>
                  </a:lnTo>
                  <a:lnTo>
                    <a:pt x="210" y="85"/>
                  </a:lnTo>
                  <a:lnTo>
                    <a:pt x="225" y="85"/>
                  </a:lnTo>
                  <a:lnTo>
                    <a:pt x="354" y="15"/>
                  </a:lnTo>
                  <a:lnTo>
                    <a:pt x="584" y="0"/>
                  </a:lnTo>
                  <a:lnTo>
                    <a:pt x="604" y="10"/>
                  </a:lnTo>
                  <a:lnTo>
                    <a:pt x="624" y="25"/>
                  </a:lnTo>
                  <a:lnTo>
                    <a:pt x="644" y="50"/>
                  </a:lnTo>
                  <a:lnTo>
                    <a:pt x="664" y="80"/>
                  </a:lnTo>
                  <a:lnTo>
                    <a:pt x="664" y="130"/>
                  </a:lnTo>
                  <a:lnTo>
                    <a:pt x="654" y="150"/>
                  </a:lnTo>
                  <a:lnTo>
                    <a:pt x="644" y="170"/>
                  </a:lnTo>
                  <a:lnTo>
                    <a:pt x="589" y="250"/>
                  </a:lnTo>
                  <a:lnTo>
                    <a:pt x="564" y="290"/>
                  </a:lnTo>
                  <a:lnTo>
                    <a:pt x="544" y="335"/>
                  </a:lnTo>
                  <a:lnTo>
                    <a:pt x="529" y="370"/>
                  </a:lnTo>
                  <a:lnTo>
                    <a:pt x="519" y="395"/>
                  </a:lnTo>
                  <a:lnTo>
                    <a:pt x="504" y="415"/>
                  </a:lnTo>
                  <a:lnTo>
                    <a:pt x="444" y="445"/>
                  </a:lnTo>
                  <a:lnTo>
                    <a:pt x="389" y="480"/>
                  </a:lnTo>
                  <a:lnTo>
                    <a:pt x="290" y="545"/>
                  </a:lnTo>
                  <a:lnTo>
                    <a:pt x="220" y="555"/>
                  </a:ln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8"/>
            <p:cNvSpPr>
              <a:spLocks/>
            </p:cNvSpPr>
            <p:nvPr/>
          </p:nvSpPr>
          <p:spPr bwMode="auto">
            <a:xfrm>
              <a:off x="3413594" y="5190447"/>
              <a:ext cx="255442" cy="211473"/>
            </a:xfrm>
            <a:custGeom>
              <a:avLst/>
              <a:gdLst>
                <a:gd name="T0" fmla="*/ 205 w 609"/>
                <a:gd name="T1" fmla="*/ 505 h 505"/>
                <a:gd name="T2" fmla="*/ 55 w 609"/>
                <a:gd name="T3" fmla="*/ 455 h 505"/>
                <a:gd name="T4" fmla="*/ 30 w 609"/>
                <a:gd name="T5" fmla="*/ 435 h 505"/>
                <a:gd name="T6" fmla="*/ 15 w 609"/>
                <a:gd name="T7" fmla="*/ 415 h 505"/>
                <a:gd name="T8" fmla="*/ 0 w 609"/>
                <a:gd name="T9" fmla="*/ 395 h 505"/>
                <a:gd name="T10" fmla="*/ 0 w 609"/>
                <a:gd name="T11" fmla="*/ 375 h 505"/>
                <a:gd name="T12" fmla="*/ 0 w 609"/>
                <a:gd name="T13" fmla="*/ 330 h 505"/>
                <a:gd name="T14" fmla="*/ 0 w 609"/>
                <a:gd name="T15" fmla="*/ 285 h 505"/>
                <a:gd name="T16" fmla="*/ 5 w 609"/>
                <a:gd name="T17" fmla="*/ 235 h 505"/>
                <a:gd name="T18" fmla="*/ 10 w 609"/>
                <a:gd name="T19" fmla="*/ 225 h 505"/>
                <a:gd name="T20" fmla="*/ 15 w 609"/>
                <a:gd name="T21" fmla="*/ 215 h 505"/>
                <a:gd name="T22" fmla="*/ 20 w 609"/>
                <a:gd name="T23" fmla="*/ 210 h 505"/>
                <a:gd name="T24" fmla="*/ 35 w 609"/>
                <a:gd name="T25" fmla="*/ 205 h 505"/>
                <a:gd name="T26" fmla="*/ 75 w 609"/>
                <a:gd name="T27" fmla="*/ 195 h 505"/>
                <a:gd name="T28" fmla="*/ 105 w 609"/>
                <a:gd name="T29" fmla="*/ 170 h 505"/>
                <a:gd name="T30" fmla="*/ 110 w 609"/>
                <a:gd name="T31" fmla="*/ 80 h 505"/>
                <a:gd name="T32" fmla="*/ 120 w 609"/>
                <a:gd name="T33" fmla="*/ 75 h 505"/>
                <a:gd name="T34" fmla="*/ 160 w 609"/>
                <a:gd name="T35" fmla="*/ 85 h 505"/>
                <a:gd name="T36" fmla="*/ 185 w 609"/>
                <a:gd name="T37" fmla="*/ 85 h 505"/>
                <a:gd name="T38" fmla="*/ 210 w 609"/>
                <a:gd name="T39" fmla="*/ 85 h 505"/>
                <a:gd name="T40" fmla="*/ 334 w 609"/>
                <a:gd name="T41" fmla="*/ 15 h 505"/>
                <a:gd name="T42" fmla="*/ 544 w 609"/>
                <a:gd name="T43" fmla="*/ 0 h 505"/>
                <a:gd name="T44" fmla="*/ 559 w 609"/>
                <a:gd name="T45" fmla="*/ 10 h 505"/>
                <a:gd name="T46" fmla="*/ 584 w 609"/>
                <a:gd name="T47" fmla="*/ 30 h 505"/>
                <a:gd name="T48" fmla="*/ 594 w 609"/>
                <a:gd name="T49" fmla="*/ 40 h 505"/>
                <a:gd name="T50" fmla="*/ 599 w 609"/>
                <a:gd name="T51" fmla="*/ 55 h 505"/>
                <a:gd name="T52" fmla="*/ 609 w 609"/>
                <a:gd name="T53" fmla="*/ 70 h 505"/>
                <a:gd name="T54" fmla="*/ 609 w 609"/>
                <a:gd name="T55" fmla="*/ 90 h 505"/>
                <a:gd name="T56" fmla="*/ 579 w 609"/>
                <a:gd name="T57" fmla="*/ 140 h 505"/>
                <a:gd name="T58" fmla="*/ 559 w 609"/>
                <a:gd name="T59" fmla="*/ 165 h 505"/>
                <a:gd name="T60" fmla="*/ 539 w 609"/>
                <a:gd name="T61" fmla="*/ 185 h 505"/>
                <a:gd name="T62" fmla="*/ 524 w 609"/>
                <a:gd name="T63" fmla="*/ 225 h 505"/>
                <a:gd name="T64" fmla="*/ 504 w 609"/>
                <a:gd name="T65" fmla="*/ 265 h 505"/>
                <a:gd name="T66" fmla="*/ 484 w 609"/>
                <a:gd name="T67" fmla="*/ 305 h 505"/>
                <a:gd name="T68" fmla="*/ 469 w 609"/>
                <a:gd name="T69" fmla="*/ 355 h 505"/>
                <a:gd name="T70" fmla="*/ 245 w 609"/>
                <a:gd name="T71" fmla="*/ 495 h 505"/>
                <a:gd name="T72" fmla="*/ 225 w 609"/>
                <a:gd name="T73" fmla="*/ 500 h 505"/>
                <a:gd name="T74" fmla="*/ 205 w 609"/>
                <a:gd name="T75" fmla="*/ 505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09" h="505">
                  <a:moveTo>
                    <a:pt x="205" y="505"/>
                  </a:moveTo>
                  <a:lnTo>
                    <a:pt x="55" y="455"/>
                  </a:lnTo>
                  <a:lnTo>
                    <a:pt x="30" y="435"/>
                  </a:lnTo>
                  <a:lnTo>
                    <a:pt x="15" y="415"/>
                  </a:lnTo>
                  <a:lnTo>
                    <a:pt x="0" y="395"/>
                  </a:lnTo>
                  <a:lnTo>
                    <a:pt x="0" y="375"/>
                  </a:lnTo>
                  <a:lnTo>
                    <a:pt x="0" y="330"/>
                  </a:lnTo>
                  <a:lnTo>
                    <a:pt x="0" y="285"/>
                  </a:lnTo>
                  <a:lnTo>
                    <a:pt x="5" y="235"/>
                  </a:lnTo>
                  <a:lnTo>
                    <a:pt x="10" y="225"/>
                  </a:lnTo>
                  <a:lnTo>
                    <a:pt x="15" y="215"/>
                  </a:lnTo>
                  <a:lnTo>
                    <a:pt x="20" y="210"/>
                  </a:lnTo>
                  <a:lnTo>
                    <a:pt x="35" y="205"/>
                  </a:lnTo>
                  <a:lnTo>
                    <a:pt x="75" y="195"/>
                  </a:lnTo>
                  <a:lnTo>
                    <a:pt x="105" y="170"/>
                  </a:lnTo>
                  <a:lnTo>
                    <a:pt x="110" y="80"/>
                  </a:lnTo>
                  <a:lnTo>
                    <a:pt x="120" y="75"/>
                  </a:lnTo>
                  <a:lnTo>
                    <a:pt x="160" y="85"/>
                  </a:lnTo>
                  <a:lnTo>
                    <a:pt x="185" y="85"/>
                  </a:lnTo>
                  <a:lnTo>
                    <a:pt x="210" y="85"/>
                  </a:lnTo>
                  <a:lnTo>
                    <a:pt x="334" y="15"/>
                  </a:lnTo>
                  <a:lnTo>
                    <a:pt x="544" y="0"/>
                  </a:lnTo>
                  <a:lnTo>
                    <a:pt x="559" y="10"/>
                  </a:lnTo>
                  <a:lnTo>
                    <a:pt x="584" y="30"/>
                  </a:lnTo>
                  <a:lnTo>
                    <a:pt x="594" y="40"/>
                  </a:lnTo>
                  <a:lnTo>
                    <a:pt x="599" y="55"/>
                  </a:lnTo>
                  <a:lnTo>
                    <a:pt x="609" y="70"/>
                  </a:lnTo>
                  <a:lnTo>
                    <a:pt x="609" y="90"/>
                  </a:lnTo>
                  <a:lnTo>
                    <a:pt x="579" y="140"/>
                  </a:lnTo>
                  <a:lnTo>
                    <a:pt x="559" y="165"/>
                  </a:lnTo>
                  <a:lnTo>
                    <a:pt x="539" y="185"/>
                  </a:lnTo>
                  <a:lnTo>
                    <a:pt x="524" y="225"/>
                  </a:lnTo>
                  <a:lnTo>
                    <a:pt x="504" y="265"/>
                  </a:lnTo>
                  <a:lnTo>
                    <a:pt x="484" y="305"/>
                  </a:lnTo>
                  <a:lnTo>
                    <a:pt x="469" y="355"/>
                  </a:lnTo>
                  <a:lnTo>
                    <a:pt x="245" y="495"/>
                  </a:lnTo>
                  <a:lnTo>
                    <a:pt x="225" y="500"/>
                  </a:lnTo>
                  <a:lnTo>
                    <a:pt x="205" y="505"/>
                  </a:ln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9"/>
            <p:cNvSpPr>
              <a:spLocks/>
            </p:cNvSpPr>
            <p:nvPr/>
          </p:nvSpPr>
          <p:spPr bwMode="auto">
            <a:xfrm>
              <a:off x="145190" y="1078246"/>
              <a:ext cx="5247034" cy="4087075"/>
            </a:xfrm>
            <a:custGeom>
              <a:avLst/>
              <a:gdLst>
                <a:gd name="T0" fmla="*/ 7835 w 12544"/>
                <a:gd name="T1" fmla="*/ 9381 h 9770"/>
                <a:gd name="T2" fmla="*/ 7311 w 12544"/>
                <a:gd name="T3" fmla="*/ 9311 h 9770"/>
                <a:gd name="T4" fmla="*/ 6791 w 12544"/>
                <a:gd name="T5" fmla="*/ 9016 h 9770"/>
                <a:gd name="T6" fmla="*/ 6042 w 12544"/>
                <a:gd name="T7" fmla="*/ 9161 h 9770"/>
                <a:gd name="T8" fmla="*/ 5748 w 12544"/>
                <a:gd name="T9" fmla="*/ 9321 h 9770"/>
                <a:gd name="T10" fmla="*/ 5228 w 12544"/>
                <a:gd name="T11" fmla="*/ 8911 h 9770"/>
                <a:gd name="T12" fmla="*/ 4974 w 12544"/>
                <a:gd name="T13" fmla="*/ 8292 h 9770"/>
                <a:gd name="T14" fmla="*/ 5113 w 12544"/>
                <a:gd name="T15" fmla="*/ 7573 h 9770"/>
                <a:gd name="T16" fmla="*/ 4649 w 12544"/>
                <a:gd name="T17" fmla="*/ 7409 h 9770"/>
                <a:gd name="T18" fmla="*/ 3930 w 12544"/>
                <a:gd name="T19" fmla="*/ 7718 h 9770"/>
                <a:gd name="T20" fmla="*/ 3056 w 12544"/>
                <a:gd name="T21" fmla="*/ 7224 h 9770"/>
                <a:gd name="T22" fmla="*/ 2557 w 12544"/>
                <a:gd name="T23" fmla="*/ 7254 h 9770"/>
                <a:gd name="T24" fmla="*/ 1838 w 12544"/>
                <a:gd name="T25" fmla="*/ 6914 h 9770"/>
                <a:gd name="T26" fmla="*/ 1084 w 12544"/>
                <a:gd name="T27" fmla="*/ 6315 h 9770"/>
                <a:gd name="T28" fmla="*/ 534 w 12544"/>
                <a:gd name="T29" fmla="*/ 5452 h 9770"/>
                <a:gd name="T30" fmla="*/ 704 w 12544"/>
                <a:gd name="T31" fmla="*/ 4992 h 9770"/>
                <a:gd name="T32" fmla="*/ 574 w 12544"/>
                <a:gd name="T33" fmla="*/ 4533 h 9770"/>
                <a:gd name="T34" fmla="*/ 195 w 12544"/>
                <a:gd name="T35" fmla="*/ 3999 h 9770"/>
                <a:gd name="T36" fmla="*/ 50 w 12544"/>
                <a:gd name="T37" fmla="*/ 3470 h 9770"/>
                <a:gd name="T38" fmla="*/ 220 w 12544"/>
                <a:gd name="T39" fmla="*/ 3005 h 9770"/>
                <a:gd name="T40" fmla="*/ 804 w 12544"/>
                <a:gd name="T41" fmla="*/ 2995 h 9770"/>
                <a:gd name="T42" fmla="*/ 1593 w 12544"/>
                <a:gd name="T43" fmla="*/ 2741 h 9770"/>
                <a:gd name="T44" fmla="*/ 2157 w 12544"/>
                <a:gd name="T45" fmla="*/ 2017 h 9770"/>
                <a:gd name="T46" fmla="*/ 2742 w 12544"/>
                <a:gd name="T47" fmla="*/ 1628 h 9770"/>
                <a:gd name="T48" fmla="*/ 3186 w 12544"/>
                <a:gd name="T49" fmla="*/ 1333 h 9770"/>
                <a:gd name="T50" fmla="*/ 4020 w 12544"/>
                <a:gd name="T51" fmla="*/ 1792 h 9770"/>
                <a:gd name="T52" fmla="*/ 4724 w 12544"/>
                <a:gd name="T53" fmla="*/ 2696 h 9770"/>
                <a:gd name="T54" fmla="*/ 6037 w 12544"/>
                <a:gd name="T55" fmla="*/ 3310 h 9770"/>
                <a:gd name="T56" fmla="*/ 7106 w 12544"/>
                <a:gd name="T57" fmla="*/ 3485 h 9770"/>
                <a:gd name="T58" fmla="*/ 8030 w 12544"/>
                <a:gd name="T59" fmla="*/ 3155 h 9770"/>
                <a:gd name="T60" fmla="*/ 8244 w 12544"/>
                <a:gd name="T61" fmla="*/ 2566 h 9770"/>
                <a:gd name="T62" fmla="*/ 8974 w 12544"/>
                <a:gd name="T63" fmla="*/ 2371 h 9770"/>
                <a:gd name="T64" fmla="*/ 9718 w 12544"/>
                <a:gd name="T65" fmla="*/ 1882 h 9770"/>
                <a:gd name="T66" fmla="*/ 9018 w 12544"/>
                <a:gd name="T67" fmla="*/ 1757 h 9770"/>
                <a:gd name="T68" fmla="*/ 8984 w 12544"/>
                <a:gd name="T69" fmla="*/ 1188 h 9770"/>
                <a:gd name="T70" fmla="*/ 9583 w 12544"/>
                <a:gd name="T71" fmla="*/ 524 h 9770"/>
                <a:gd name="T72" fmla="*/ 9967 w 12544"/>
                <a:gd name="T73" fmla="*/ 0 h 9770"/>
                <a:gd name="T74" fmla="*/ 10886 w 12544"/>
                <a:gd name="T75" fmla="*/ 614 h 9770"/>
                <a:gd name="T76" fmla="*/ 11356 w 12544"/>
                <a:gd name="T77" fmla="*/ 894 h 9770"/>
                <a:gd name="T78" fmla="*/ 12169 w 12544"/>
                <a:gd name="T79" fmla="*/ 1028 h 9770"/>
                <a:gd name="T80" fmla="*/ 12489 w 12544"/>
                <a:gd name="T81" fmla="*/ 1433 h 9770"/>
                <a:gd name="T82" fmla="*/ 12130 w 12544"/>
                <a:gd name="T83" fmla="*/ 2087 h 9770"/>
                <a:gd name="T84" fmla="*/ 12135 w 12544"/>
                <a:gd name="T85" fmla="*/ 2786 h 9770"/>
                <a:gd name="T86" fmla="*/ 11745 w 12544"/>
                <a:gd name="T87" fmla="*/ 3030 h 9770"/>
                <a:gd name="T88" fmla="*/ 11346 w 12544"/>
                <a:gd name="T89" fmla="*/ 3405 h 9770"/>
                <a:gd name="T90" fmla="*/ 10596 w 12544"/>
                <a:gd name="T91" fmla="*/ 4164 h 9770"/>
                <a:gd name="T92" fmla="*/ 10547 w 12544"/>
                <a:gd name="T93" fmla="*/ 3749 h 9770"/>
                <a:gd name="T94" fmla="*/ 9753 w 12544"/>
                <a:gd name="T95" fmla="*/ 4179 h 9770"/>
                <a:gd name="T96" fmla="*/ 9907 w 12544"/>
                <a:gd name="T97" fmla="*/ 4458 h 9770"/>
                <a:gd name="T98" fmla="*/ 10811 w 12544"/>
                <a:gd name="T99" fmla="*/ 4553 h 9770"/>
                <a:gd name="T100" fmla="*/ 10262 w 12544"/>
                <a:gd name="T101" fmla="*/ 5097 h 9770"/>
                <a:gd name="T102" fmla="*/ 10656 w 12544"/>
                <a:gd name="T103" fmla="*/ 5936 h 9770"/>
                <a:gd name="T104" fmla="*/ 10901 w 12544"/>
                <a:gd name="T105" fmla="*/ 6445 h 9770"/>
                <a:gd name="T106" fmla="*/ 11056 w 12544"/>
                <a:gd name="T107" fmla="*/ 6675 h 9770"/>
                <a:gd name="T108" fmla="*/ 10976 w 12544"/>
                <a:gd name="T109" fmla="*/ 7104 h 9770"/>
                <a:gd name="T110" fmla="*/ 10611 w 12544"/>
                <a:gd name="T111" fmla="*/ 7718 h 9770"/>
                <a:gd name="T112" fmla="*/ 10532 w 12544"/>
                <a:gd name="T113" fmla="*/ 8113 h 9770"/>
                <a:gd name="T114" fmla="*/ 10142 w 12544"/>
                <a:gd name="T115" fmla="*/ 8597 h 9770"/>
                <a:gd name="T116" fmla="*/ 9493 w 12544"/>
                <a:gd name="T117" fmla="*/ 9026 h 9770"/>
                <a:gd name="T118" fmla="*/ 9063 w 12544"/>
                <a:gd name="T119" fmla="*/ 9131 h 9770"/>
                <a:gd name="T120" fmla="*/ 8514 w 12544"/>
                <a:gd name="T121" fmla="*/ 9381 h 9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544" h="9770">
                  <a:moveTo>
                    <a:pt x="8170" y="9770"/>
                  </a:moveTo>
                  <a:lnTo>
                    <a:pt x="8135" y="9735"/>
                  </a:lnTo>
                  <a:lnTo>
                    <a:pt x="8115" y="9705"/>
                  </a:lnTo>
                  <a:lnTo>
                    <a:pt x="8105" y="9680"/>
                  </a:lnTo>
                  <a:lnTo>
                    <a:pt x="8095" y="9650"/>
                  </a:lnTo>
                  <a:lnTo>
                    <a:pt x="8030" y="9555"/>
                  </a:lnTo>
                  <a:lnTo>
                    <a:pt x="8030" y="9510"/>
                  </a:lnTo>
                  <a:lnTo>
                    <a:pt x="8030" y="9475"/>
                  </a:lnTo>
                  <a:lnTo>
                    <a:pt x="8035" y="9460"/>
                  </a:lnTo>
                  <a:lnTo>
                    <a:pt x="8045" y="9445"/>
                  </a:lnTo>
                  <a:lnTo>
                    <a:pt x="8055" y="9436"/>
                  </a:lnTo>
                  <a:lnTo>
                    <a:pt x="8075" y="9426"/>
                  </a:lnTo>
                  <a:lnTo>
                    <a:pt x="8080" y="9411"/>
                  </a:lnTo>
                  <a:lnTo>
                    <a:pt x="8055" y="9411"/>
                  </a:lnTo>
                  <a:lnTo>
                    <a:pt x="8035" y="9416"/>
                  </a:lnTo>
                  <a:lnTo>
                    <a:pt x="8010" y="9426"/>
                  </a:lnTo>
                  <a:lnTo>
                    <a:pt x="7985" y="9441"/>
                  </a:lnTo>
                  <a:lnTo>
                    <a:pt x="7960" y="9460"/>
                  </a:lnTo>
                  <a:lnTo>
                    <a:pt x="7880" y="9460"/>
                  </a:lnTo>
                  <a:lnTo>
                    <a:pt x="7870" y="9396"/>
                  </a:lnTo>
                  <a:lnTo>
                    <a:pt x="7835" y="9381"/>
                  </a:lnTo>
                  <a:lnTo>
                    <a:pt x="7820" y="9366"/>
                  </a:lnTo>
                  <a:lnTo>
                    <a:pt x="7815" y="9351"/>
                  </a:lnTo>
                  <a:lnTo>
                    <a:pt x="7805" y="9336"/>
                  </a:lnTo>
                  <a:lnTo>
                    <a:pt x="7795" y="9341"/>
                  </a:lnTo>
                  <a:lnTo>
                    <a:pt x="7790" y="9346"/>
                  </a:lnTo>
                  <a:lnTo>
                    <a:pt x="7785" y="9361"/>
                  </a:lnTo>
                  <a:lnTo>
                    <a:pt x="7780" y="9386"/>
                  </a:lnTo>
                  <a:lnTo>
                    <a:pt x="7775" y="9411"/>
                  </a:lnTo>
                  <a:lnTo>
                    <a:pt x="7745" y="9411"/>
                  </a:lnTo>
                  <a:lnTo>
                    <a:pt x="7740" y="9406"/>
                  </a:lnTo>
                  <a:lnTo>
                    <a:pt x="7725" y="9401"/>
                  </a:lnTo>
                  <a:lnTo>
                    <a:pt x="7705" y="9406"/>
                  </a:lnTo>
                  <a:lnTo>
                    <a:pt x="7680" y="9411"/>
                  </a:lnTo>
                  <a:lnTo>
                    <a:pt x="7665" y="9421"/>
                  </a:lnTo>
                  <a:lnTo>
                    <a:pt x="7590" y="9416"/>
                  </a:lnTo>
                  <a:lnTo>
                    <a:pt x="7520" y="9406"/>
                  </a:lnTo>
                  <a:lnTo>
                    <a:pt x="7455" y="9396"/>
                  </a:lnTo>
                  <a:lnTo>
                    <a:pt x="7396" y="9391"/>
                  </a:lnTo>
                  <a:lnTo>
                    <a:pt x="7371" y="9376"/>
                  </a:lnTo>
                  <a:lnTo>
                    <a:pt x="7351" y="9356"/>
                  </a:lnTo>
                  <a:lnTo>
                    <a:pt x="7311" y="9311"/>
                  </a:lnTo>
                  <a:lnTo>
                    <a:pt x="7251" y="9226"/>
                  </a:lnTo>
                  <a:lnTo>
                    <a:pt x="7251" y="9171"/>
                  </a:lnTo>
                  <a:lnTo>
                    <a:pt x="7276" y="9121"/>
                  </a:lnTo>
                  <a:lnTo>
                    <a:pt x="7286" y="9096"/>
                  </a:lnTo>
                  <a:lnTo>
                    <a:pt x="7291" y="9071"/>
                  </a:lnTo>
                  <a:lnTo>
                    <a:pt x="7236" y="9036"/>
                  </a:lnTo>
                  <a:lnTo>
                    <a:pt x="7161" y="9031"/>
                  </a:lnTo>
                  <a:lnTo>
                    <a:pt x="7076" y="9021"/>
                  </a:lnTo>
                  <a:lnTo>
                    <a:pt x="7036" y="9011"/>
                  </a:lnTo>
                  <a:lnTo>
                    <a:pt x="7001" y="8996"/>
                  </a:lnTo>
                  <a:lnTo>
                    <a:pt x="6971" y="8981"/>
                  </a:lnTo>
                  <a:lnTo>
                    <a:pt x="6956" y="8961"/>
                  </a:lnTo>
                  <a:lnTo>
                    <a:pt x="6941" y="8921"/>
                  </a:lnTo>
                  <a:lnTo>
                    <a:pt x="6926" y="8916"/>
                  </a:lnTo>
                  <a:lnTo>
                    <a:pt x="6901" y="8921"/>
                  </a:lnTo>
                  <a:lnTo>
                    <a:pt x="6881" y="8926"/>
                  </a:lnTo>
                  <a:lnTo>
                    <a:pt x="6861" y="8936"/>
                  </a:lnTo>
                  <a:lnTo>
                    <a:pt x="6841" y="8946"/>
                  </a:lnTo>
                  <a:lnTo>
                    <a:pt x="6826" y="8961"/>
                  </a:lnTo>
                  <a:lnTo>
                    <a:pt x="6811" y="8981"/>
                  </a:lnTo>
                  <a:lnTo>
                    <a:pt x="6791" y="9016"/>
                  </a:lnTo>
                  <a:lnTo>
                    <a:pt x="6761" y="9041"/>
                  </a:lnTo>
                  <a:lnTo>
                    <a:pt x="6736" y="9066"/>
                  </a:lnTo>
                  <a:lnTo>
                    <a:pt x="6642" y="9066"/>
                  </a:lnTo>
                  <a:lnTo>
                    <a:pt x="6632" y="9086"/>
                  </a:lnTo>
                  <a:lnTo>
                    <a:pt x="6607" y="9111"/>
                  </a:lnTo>
                  <a:lnTo>
                    <a:pt x="6567" y="9146"/>
                  </a:lnTo>
                  <a:lnTo>
                    <a:pt x="6507" y="9151"/>
                  </a:lnTo>
                  <a:lnTo>
                    <a:pt x="6467" y="9106"/>
                  </a:lnTo>
                  <a:lnTo>
                    <a:pt x="6457" y="9091"/>
                  </a:lnTo>
                  <a:lnTo>
                    <a:pt x="6442" y="9091"/>
                  </a:lnTo>
                  <a:lnTo>
                    <a:pt x="6427" y="9091"/>
                  </a:lnTo>
                  <a:lnTo>
                    <a:pt x="6407" y="9101"/>
                  </a:lnTo>
                  <a:lnTo>
                    <a:pt x="6367" y="9121"/>
                  </a:lnTo>
                  <a:lnTo>
                    <a:pt x="6342" y="9136"/>
                  </a:lnTo>
                  <a:lnTo>
                    <a:pt x="6282" y="9131"/>
                  </a:lnTo>
                  <a:lnTo>
                    <a:pt x="6252" y="9106"/>
                  </a:lnTo>
                  <a:lnTo>
                    <a:pt x="6227" y="9086"/>
                  </a:lnTo>
                  <a:lnTo>
                    <a:pt x="6202" y="9076"/>
                  </a:lnTo>
                  <a:lnTo>
                    <a:pt x="6177" y="9076"/>
                  </a:lnTo>
                  <a:lnTo>
                    <a:pt x="6107" y="9156"/>
                  </a:lnTo>
                  <a:lnTo>
                    <a:pt x="6042" y="9161"/>
                  </a:lnTo>
                  <a:lnTo>
                    <a:pt x="6002" y="9136"/>
                  </a:lnTo>
                  <a:lnTo>
                    <a:pt x="5987" y="9126"/>
                  </a:lnTo>
                  <a:lnTo>
                    <a:pt x="5972" y="9126"/>
                  </a:lnTo>
                  <a:lnTo>
                    <a:pt x="5952" y="9146"/>
                  </a:lnTo>
                  <a:lnTo>
                    <a:pt x="5947" y="9156"/>
                  </a:lnTo>
                  <a:lnTo>
                    <a:pt x="5942" y="9196"/>
                  </a:lnTo>
                  <a:lnTo>
                    <a:pt x="5962" y="9231"/>
                  </a:lnTo>
                  <a:lnTo>
                    <a:pt x="5977" y="9256"/>
                  </a:lnTo>
                  <a:lnTo>
                    <a:pt x="5982" y="9291"/>
                  </a:lnTo>
                  <a:lnTo>
                    <a:pt x="5982" y="9346"/>
                  </a:lnTo>
                  <a:lnTo>
                    <a:pt x="5982" y="9376"/>
                  </a:lnTo>
                  <a:lnTo>
                    <a:pt x="5982" y="9406"/>
                  </a:lnTo>
                  <a:lnTo>
                    <a:pt x="6002" y="9475"/>
                  </a:lnTo>
                  <a:lnTo>
                    <a:pt x="6002" y="9525"/>
                  </a:lnTo>
                  <a:lnTo>
                    <a:pt x="5977" y="9555"/>
                  </a:lnTo>
                  <a:lnTo>
                    <a:pt x="5922" y="9555"/>
                  </a:lnTo>
                  <a:lnTo>
                    <a:pt x="5793" y="9465"/>
                  </a:lnTo>
                  <a:lnTo>
                    <a:pt x="5793" y="9341"/>
                  </a:lnTo>
                  <a:lnTo>
                    <a:pt x="5783" y="9331"/>
                  </a:lnTo>
                  <a:lnTo>
                    <a:pt x="5768" y="9326"/>
                  </a:lnTo>
                  <a:lnTo>
                    <a:pt x="5748" y="9321"/>
                  </a:lnTo>
                  <a:lnTo>
                    <a:pt x="5693" y="9366"/>
                  </a:lnTo>
                  <a:lnTo>
                    <a:pt x="5663" y="9391"/>
                  </a:lnTo>
                  <a:lnTo>
                    <a:pt x="5638" y="9411"/>
                  </a:lnTo>
                  <a:lnTo>
                    <a:pt x="5618" y="9411"/>
                  </a:lnTo>
                  <a:lnTo>
                    <a:pt x="5603" y="9396"/>
                  </a:lnTo>
                  <a:lnTo>
                    <a:pt x="5588" y="9386"/>
                  </a:lnTo>
                  <a:lnTo>
                    <a:pt x="5563" y="9376"/>
                  </a:lnTo>
                  <a:lnTo>
                    <a:pt x="5528" y="9331"/>
                  </a:lnTo>
                  <a:lnTo>
                    <a:pt x="5513" y="9311"/>
                  </a:lnTo>
                  <a:lnTo>
                    <a:pt x="5498" y="9301"/>
                  </a:lnTo>
                  <a:lnTo>
                    <a:pt x="5448" y="9236"/>
                  </a:lnTo>
                  <a:lnTo>
                    <a:pt x="5393" y="9231"/>
                  </a:lnTo>
                  <a:lnTo>
                    <a:pt x="5353" y="9221"/>
                  </a:lnTo>
                  <a:lnTo>
                    <a:pt x="5328" y="9206"/>
                  </a:lnTo>
                  <a:lnTo>
                    <a:pt x="5313" y="9181"/>
                  </a:lnTo>
                  <a:lnTo>
                    <a:pt x="5303" y="9156"/>
                  </a:lnTo>
                  <a:lnTo>
                    <a:pt x="5303" y="9126"/>
                  </a:lnTo>
                  <a:lnTo>
                    <a:pt x="5303" y="9041"/>
                  </a:lnTo>
                  <a:lnTo>
                    <a:pt x="5323" y="8996"/>
                  </a:lnTo>
                  <a:lnTo>
                    <a:pt x="5318" y="8941"/>
                  </a:lnTo>
                  <a:lnTo>
                    <a:pt x="5228" y="8911"/>
                  </a:lnTo>
                  <a:lnTo>
                    <a:pt x="5213" y="8896"/>
                  </a:lnTo>
                  <a:lnTo>
                    <a:pt x="5213" y="8846"/>
                  </a:lnTo>
                  <a:lnTo>
                    <a:pt x="5208" y="8841"/>
                  </a:lnTo>
                  <a:lnTo>
                    <a:pt x="5203" y="8836"/>
                  </a:lnTo>
                  <a:lnTo>
                    <a:pt x="5198" y="8811"/>
                  </a:lnTo>
                  <a:lnTo>
                    <a:pt x="5188" y="8777"/>
                  </a:lnTo>
                  <a:lnTo>
                    <a:pt x="5153" y="8702"/>
                  </a:lnTo>
                  <a:lnTo>
                    <a:pt x="5143" y="8657"/>
                  </a:lnTo>
                  <a:lnTo>
                    <a:pt x="5128" y="8637"/>
                  </a:lnTo>
                  <a:lnTo>
                    <a:pt x="5118" y="8632"/>
                  </a:lnTo>
                  <a:lnTo>
                    <a:pt x="5108" y="8627"/>
                  </a:lnTo>
                  <a:lnTo>
                    <a:pt x="5084" y="8627"/>
                  </a:lnTo>
                  <a:lnTo>
                    <a:pt x="4979" y="8682"/>
                  </a:lnTo>
                  <a:lnTo>
                    <a:pt x="4949" y="8682"/>
                  </a:lnTo>
                  <a:lnTo>
                    <a:pt x="4929" y="8677"/>
                  </a:lnTo>
                  <a:lnTo>
                    <a:pt x="4914" y="8672"/>
                  </a:lnTo>
                  <a:lnTo>
                    <a:pt x="4904" y="8662"/>
                  </a:lnTo>
                  <a:lnTo>
                    <a:pt x="4904" y="8417"/>
                  </a:lnTo>
                  <a:lnTo>
                    <a:pt x="4924" y="8367"/>
                  </a:lnTo>
                  <a:lnTo>
                    <a:pt x="4944" y="8327"/>
                  </a:lnTo>
                  <a:lnTo>
                    <a:pt x="4974" y="8292"/>
                  </a:lnTo>
                  <a:lnTo>
                    <a:pt x="4999" y="8257"/>
                  </a:lnTo>
                  <a:lnTo>
                    <a:pt x="5034" y="8227"/>
                  </a:lnTo>
                  <a:lnTo>
                    <a:pt x="5069" y="8197"/>
                  </a:lnTo>
                  <a:lnTo>
                    <a:pt x="5153" y="8138"/>
                  </a:lnTo>
                  <a:lnTo>
                    <a:pt x="5163" y="8133"/>
                  </a:lnTo>
                  <a:lnTo>
                    <a:pt x="5168" y="8123"/>
                  </a:lnTo>
                  <a:lnTo>
                    <a:pt x="5178" y="8078"/>
                  </a:lnTo>
                  <a:lnTo>
                    <a:pt x="5178" y="8013"/>
                  </a:lnTo>
                  <a:lnTo>
                    <a:pt x="5193" y="7968"/>
                  </a:lnTo>
                  <a:lnTo>
                    <a:pt x="5203" y="7928"/>
                  </a:lnTo>
                  <a:lnTo>
                    <a:pt x="5203" y="7853"/>
                  </a:lnTo>
                  <a:lnTo>
                    <a:pt x="5213" y="7808"/>
                  </a:lnTo>
                  <a:lnTo>
                    <a:pt x="5223" y="7793"/>
                  </a:lnTo>
                  <a:lnTo>
                    <a:pt x="5233" y="7778"/>
                  </a:lnTo>
                  <a:lnTo>
                    <a:pt x="5238" y="7703"/>
                  </a:lnTo>
                  <a:lnTo>
                    <a:pt x="5223" y="7678"/>
                  </a:lnTo>
                  <a:lnTo>
                    <a:pt x="5208" y="7658"/>
                  </a:lnTo>
                  <a:lnTo>
                    <a:pt x="5168" y="7628"/>
                  </a:lnTo>
                  <a:lnTo>
                    <a:pt x="5138" y="7603"/>
                  </a:lnTo>
                  <a:lnTo>
                    <a:pt x="5123" y="7588"/>
                  </a:lnTo>
                  <a:lnTo>
                    <a:pt x="5113" y="7573"/>
                  </a:lnTo>
                  <a:lnTo>
                    <a:pt x="5113" y="7484"/>
                  </a:lnTo>
                  <a:lnTo>
                    <a:pt x="5103" y="7484"/>
                  </a:lnTo>
                  <a:lnTo>
                    <a:pt x="5084" y="7444"/>
                  </a:lnTo>
                  <a:lnTo>
                    <a:pt x="5059" y="7414"/>
                  </a:lnTo>
                  <a:lnTo>
                    <a:pt x="5019" y="7364"/>
                  </a:lnTo>
                  <a:lnTo>
                    <a:pt x="4969" y="7364"/>
                  </a:lnTo>
                  <a:lnTo>
                    <a:pt x="4929" y="7404"/>
                  </a:lnTo>
                  <a:lnTo>
                    <a:pt x="4929" y="7439"/>
                  </a:lnTo>
                  <a:lnTo>
                    <a:pt x="4924" y="7479"/>
                  </a:lnTo>
                  <a:lnTo>
                    <a:pt x="4914" y="7518"/>
                  </a:lnTo>
                  <a:lnTo>
                    <a:pt x="4904" y="7533"/>
                  </a:lnTo>
                  <a:lnTo>
                    <a:pt x="4894" y="7548"/>
                  </a:lnTo>
                  <a:lnTo>
                    <a:pt x="4834" y="7548"/>
                  </a:lnTo>
                  <a:lnTo>
                    <a:pt x="4789" y="7528"/>
                  </a:lnTo>
                  <a:lnTo>
                    <a:pt x="4759" y="7508"/>
                  </a:lnTo>
                  <a:lnTo>
                    <a:pt x="4749" y="7493"/>
                  </a:lnTo>
                  <a:lnTo>
                    <a:pt x="4739" y="7484"/>
                  </a:lnTo>
                  <a:lnTo>
                    <a:pt x="4734" y="7464"/>
                  </a:lnTo>
                  <a:lnTo>
                    <a:pt x="4734" y="7444"/>
                  </a:lnTo>
                  <a:lnTo>
                    <a:pt x="4689" y="7424"/>
                  </a:lnTo>
                  <a:lnTo>
                    <a:pt x="4649" y="7409"/>
                  </a:lnTo>
                  <a:lnTo>
                    <a:pt x="4589" y="7389"/>
                  </a:lnTo>
                  <a:lnTo>
                    <a:pt x="4559" y="7354"/>
                  </a:lnTo>
                  <a:lnTo>
                    <a:pt x="4519" y="7354"/>
                  </a:lnTo>
                  <a:lnTo>
                    <a:pt x="4474" y="7389"/>
                  </a:lnTo>
                  <a:lnTo>
                    <a:pt x="4429" y="7419"/>
                  </a:lnTo>
                  <a:lnTo>
                    <a:pt x="4339" y="7479"/>
                  </a:lnTo>
                  <a:lnTo>
                    <a:pt x="4310" y="7484"/>
                  </a:lnTo>
                  <a:lnTo>
                    <a:pt x="4290" y="7489"/>
                  </a:lnTo>
                  <a:lnTo>
                    <a:pt x="4275" y="7498"/>
                  </a:lnTo>
                  <a:lnTo>
                    <a:pt x="4260" y="7508"/>
                  </a:lnTo>
                  <a:lnTo>
                    <a:pt x="4240" y="7538"/>
                  </a:lnTo>
                  <a:lnTo>
                    <a:pt x="4215" y="7573"/>
                  </a:lnTo>
                  <a:lnTo>
                    <a:pt x="4155" y="7578"/>
                  </a:lnTo>
                  <a:lnTo>
                    <a:pt x="4135" y="7583"/>
                  </a:lnTo>
                  <a:lnTo>
                    <a:pt x="4120" y="7593"/>
                  </a:lnTo>
                  <a:lnTo>
                    <a:pt x="4095" y="7623"/>
                  </a:lnTo>
                  <a:lnTo>
                    <a:pt x="4055" y="7668"/>
                  </a:lnTo>
                  <a:lnTo>
                    <a:pt x="4030" y="7683"/>
                  </a:lnTo>
                  <a:lnTo>
                    <a:pt x="3995" y="7693"/>
                  </a:lnTo>
                  <a:lnTo>
                    <a:pt x="3935" y="7703"/>
                  </a:lnTo>
                  <a:lnTo>
                    <a:pt x="3930" y="7718"/>
                  </a:lnTo>
                  <a:lnTo>
                    <a:pt x="3675" y="7708"/>
                  </a:lnTo>
                  <a:lnTo>
                    <a:pt x="3630" y="7713"/>
                  </a:lnTo>
                  <a:lnTo>
                    <a:pt x="3585" y="7713"/>
                  </a:lnTo>
                  <a:lnTo>
                    <a:pt x="3565" y="7708"/>
                  </a:lnTo>
                  <a:lnTo>
                    <a:pt x="3550" y="7703"/>
                  </a:lnTo>
                  <a:lnTo>
                    <a:pt x="3535" y="7693"/>
                  </a:lnTo>
                  <a:lnTo>
                    <a:pt x="3521" y="7678"/>
                  </a:lnTo>
                  <a:lnTo>
                    <a:pt x="3521" y="7633"/>
                  </a:lnTo>
                  <a:lnTo>
                    <a:pt x="3570" y="7518"/>
                  </a:lnTo>
                  <a:lnTo>
                    <a:pt x="3535" y="7508"/>
                  </a:lnTo>
                  <a:lnTo>
                    <a:pt x="3511" y="7489"/>
                  </a:lnTo>
                  <a:lnTo>
                    <a:pt x="3471" y="7459"/>
                  </a:lnTo>
                  <a:lnTo>
                    <a:pt x="3451" y="7384"/>
                  </a:lnTo>
                  <a:lnTo>
                    <a:pt x="3381" y="7379"/>
                  </a:lnTo>
                  <a:lnTo>
                    <a:pt x="3321" y="7364"/>
                  </a:lnTo>
                  <a:lnTo>
                    <a:pt x="3276" y="7314"/>
                  </a:lnTo>
                  <a:lnTo>
                    <a:pt x="3181" y="7274"/>
                  </a:lnTo>
                  <a:lnTo>
                    <a:pt x="3126" y="7244"/>
                  </a:lnTo>
                  <a:lnTo>
                    <a:pt x="3106" y="7234"/>
                  </a:lnTo>
                  <a:lnTo>
                    <a:pt x="3081" y="7224"/>
                  </a:lnTo>
                  <a:lnTo>
                    <a:pt x="3056" y="7224"/>
                  </a:lnTo>
                  <a:lnTo>
                    <a:pt x="3036" y="7234"/>
                  </a:lnTo>
                  <a:lnTo>
                    <a:pt x="3016" y="7249"/>
                  </a:lnTo>
                  <a:lnTo>
                    <a:pt x="3001" y="7274"/>
                  </a:lnTo>
                  <a:lnTo>
                    <a:pt x="2926" y="7309"/>
                  </a:lnTo>
                  <a:lnTo>
                    <a:pt x="2896" y="7339"/>
                  </a:lnTo>
                  <a:lnTo>
                    <a:pt x="2856" y="7479"/>
                  </a:lnTo>
                  <a:lnTo>
                    <a:pt x="2801" y="7479"/>
                  </a:lnTo>
                  <a:lnTo>
                    <a:pt x="2771" y="7464"/>
                  </a:lnTo>
                  <a:lnTo>
                    <a:pt x="2751" y="7449"/>
                  </a:lnTo>
                  <a:lnTo>
                    <a:pt x="2742" y="7434"/>
                  </a:lnTo>
                  <a:lnTo>
                    <a:pt x="2737" y="7414"/>
                  </a:lnTo>
                  <a:lnTo>
                    <a:pt x="2732" y="7394"/>
                  </a:lnTo>
                  <a:lnTo>
                    <a:pt x="2732" y="7374"/>
                  </a:lnTo>
                  <a:lnTo>
                    <a:pt x="2732" y="7334"/>
                  </a:lnTo>
                  <a:lnTo>
                    <a:pt x="2761" y="7249"/>
                  </a:lnTo>
                  <a:lnTo>
                    <a:pt x="2746" y="7229"/>
                  </a:lnTo>
                  <a:lnTo>
                    <a:pt x="2742" y="7224"/>
                  </a:lnTo>
                  <a:lnTo>
                    <a:pt x="2732" y="7219"/>
                  </a:lnTo>
                  <a:lnTo>
                    <a:pt x="2667" y="7224"/>
                  </a:lnTo>
                  <a:lnTo>
                    <a:pt x="2612" y="7239"/>
                  </a:lnTo>
                  <a:lnTo>
                    <a:pt x="2557" y="7254"/>
                  </a:lnTo>
                  <a:lnTo>
                    <a:pt x="2507" y="7274"/>
                  </a:lnTo>
                  <a:lnTo>
                    <a:pt x="2492" y="7284"/>
                  </a:lnTo>
                  <a:lnTo>
                    <a:pt x="2477" y="7289"/>
                  </a:lnTo>
                  <a:lnTo>
                    <a:pt x="2457" y="7289"/>
                  </a:lnTo>
                  <a:lnTo>
                    <a:pt x="2437" y="7284"/>
                  </a:lnTo>
                  <a:lnTo>
                    <a:pt x="2407" y="7274"/>
                  </a:lnTo>
                  <a:lnTo>
                    <a:pt x="2387" y="7269"/>
                  </a:lnTo>
                  <a:lnTo>
                    <a:pt x="2292" y="7154"/>
                  </a:lnTo>
                  <a:lnTo>
                    <a:pt x="2097" y="7154"/>
                  </a:lnTo>
                  <a:lnTo>
                    <a:pt x="2067" y="7139"/>
                  </a:lnTo>
                  <a:lnTo>
                    <a:pt x="2047" y="7099"/>
                  </a:lnTo>
                  <a:lnTo>
                    <a:pt x="2032" y="7064"/>
                  </a:lnTo>
                  <a:lnTo>
                    <a:pt x="2017" y="7034"/>
                  </a:lnTo>
                  <a:lnTo>
                    <a:pt x="2007" y="7009"/>
                  </a:lnTo>
                  <a:lnTo>
                    <a:pt x="1977" y="6999"/>
                  </a:lnTo>
                  <a:lnTo>
                    <a:pt x="1958" y="6989"/>
                  </a:lnTo>
                  <a:lnTo>
                    <a:pt x="1943" y="6974"/>
                  </a:lnTo>
                  <a:lnTo>
                    <a:pt x="1938" y="6959"/>
                  </a:lnTo>
                  <a:lnTo>
                    <a:pt x="1873" y="6924"/>
                  </a:lnTo>
                  <a:lnTo>
                    <a:pt x="1858" y="6919"/>
                  </a:lnTo>
                  <a:lnTo>
                    <a:pt x="1838" y="6914"/>
                  </a:lnTo>
                  <a:lnTo>
                    <a:pt x="1818" y="6919"/>
                  </a:lnTo>
                  <a:lnTo>
                    <a:pt x="1748" y="6864"/>
                  </a:lnTo>
                  <a:lnTo>
                    <a:pt x="1723" y="6839"/>
                  </a:lnTo>
                  <a:lnTo>
                    <a:pt x="1708" y="6810"/>
                  </a:lnTo>
                  <a:lnTo>
                    <a:pt x="1698" y="6780"/>
                  </a:lnTo>
                  <a:lnTo>
                    <a:pt x="1693" y="6755"/>
                  </a:lnTo>
                  <a:lnTo>
                    <a:pt x="1688" y="6700"/>
                  </a:lnTo>
                  <a:lnTo>
                    <a:pt x="1683" y="6675"/>
                  </a:lnTo>
                  <a:lnTo>
                    <a:pt x="1678" y="6650"/>
                  </a:lnTo>
                  <a:lnTo>
                    <a:pt x="1568" y="6655"/>
                  </a:lnTo>
                  <a:lnTo>
                    <a:pt x="1523" y="6635"/>
                  </a:lnTo>
                  <a:lnTo>
                    <a:pt x="1498" y="6615"/>
                  </a:lnTo>
                  <a:lnTo>
                    <a:pt x="1488" y="6595"/>
                  </a:lnTo>
                  <a:lnTo>
                    <a:pt x="1478" y="6565"/>
                  </a:lnTo>
                  <a:lnTo>
                    <a:pt x="1448" y="6515"/>
                  </a:lnTo>
                  <a:lnTo>
                    <a:pt x="1298" y="6405"/>
                  </a:lnTo>
                  <a:lnTo>
                    <a:pt x="1213" y="6265"/>
                  </a:lnTo>
                  <a:lnTo>
                    <a:pt x="1174" y="6270"/>
                  </a:lnTo>
                  <a:lnTo>
                    <a:pt x="1139" y="6280"/>
                  </a:lnTo>
                  <a:lnTo>
                    <a:pt x="1109" y="6295"/>
                  </a:lnTo>
                  <a:lnTo>
                    <a:pt x="1084" y="6315"/>
                  </a:lnTo>
                  <a:lnTo>
                    <a:pt x="964" y="6315"/>
                  </a:lnTo>
                  <a:lnTo>
                    <a:pt x="934" y="6290"/>
                  </a:lnTo>
                  <a:lnTo>
                    <a:pt x="914" y="6270"/>
                  </a:lnTo>
                  <a:lnTo>
                    <a:pt x="884" y="6230"/>
                  </a:lnTo>
                  <a:lnTo>
                    <a:pt x="864" y="6186"/>
                  </a:lnTo>
                  <a:lnTo>
                    <a:pt x="859" y="6151"/>
                  </a:lnTo>
                  <a:lnTo>
                    <a:pt x="854" y="6126"/>
                  </a:lnTo>
                  <a:lnTo>
                    <a:pt x="829" y="6076"/>
                  </a:lnTo>
                  <a:lnTo>
                    <a:pt x="779" y="5991"/>
                  </a:lnTo>
                  <a:lnTo>
                    <a:pt x="644" y="5911"/>
                  </a:lnTo>
                  <a:lnTo>
                    <a:pt x="564" y="5881"/>
                  </a:lnTo>
                  <a:lnTo>
                    <a:pt x="529" y="5866"/>
                  </a:lnTo>
                  <a:lnTo>
                    <a:pt x="504" y="5851"/>
                  </a:lnTo>
                  <a:lnTo>
                    <a:pt x="494" y="5826"/>
                  </a:lnTo>
                  <a:lnTo>
                    <a:pt x="494" y="5806"/>
                  </a:lnTo>
                  <a:lnTo>
                    <a:pt x="494" y="5786"/>
                  </a:lnTo>
                  <a:lnTo>
                    <a:pt x="499" y="5766"/>
                  </a:lnTo>
                  <a:lnTo>
                    <a:pt x="519" y="5731"/>
                  </a:lnTo>
                  <a:lnTo>
                    <a:pt x="549" y="5701"/>
                  </a:lnTo>
                  <a:lnTo>
                    <a:pt x="559" y="5517"/>
                  </a:lnTo>
                  <a:lnTo>
                    <a:pt x="534" y="5452"/>
                  </a:lnTo>
                  <a:lnTo>
                    <a:pt x="534" y="5427"/>
                  </a:lnTo>
                  <a:lnTo>
                    <a:pt x="534" y="5412"/>
                  </a:lnTo>
                  <a:lnTo>
                    <a:pt x="544" y="5402"/>
                  </a:lnTo>
                  <a:lnTo>
                    <a:pt x="559" y="5397"/>
                  </a:lnTo>
                  <a:lnTo>
                    <a:pt x="589" y="5392"/>
                  </a:lnTo>
                  <a:lnTo>
                    <a:pt x="629" y="5392"/>
                  </a:lnTo>
                  <a:lnTo>
                    <a:pt x="649" y="5407"/>
                  </a:lnTo>
                  <a:lnTo>
                    <a:pt x="659" y="5417"/>
                  </a:lnTo>
                  <a:lnTo>
                    <a:pt x="674" y="5437"/>
                  </a:lnTo>
                  <a:lnTo>
                    <a:pt x="694" y="5472"/>
                  </a:lnTo>
                  <a:lnTo>
                    <a:pt x="724" y="5482"/>
                  </a:lnTo>
                  <a:lnTo>
                    <a:pt x="739" y="5462"/>
                  </a:lnTo>
                  <a:lnTo>
                    <a:pt x="744" y="5442"/>
                  </a:lnTo>
                  <a:lnTo>
                    <a:pt x="749" y="5412"/>
                  </a:lnTo>
                  <a:lnTo>
                    <a:pt x="754" y="5387"/>
                  </a:lnTo>
                  <a:lnTo>
                    <a:pt x="749" y="5332"/>
                  </a:lnTo>
                  <a:lnTo>
                    <a:pt x="749" y="5287"/>
                  </a:lnTo>
                  <a:lnTo>
                    <a:pt x="694" y="5122"/>
                  </a:lnTo>
                  <a:lnTo>
                    <a:pt x="694" y="5052"/>
                  </a:lnTo>
                  <a:lnTo>
                    <a:pt x="699" y="5012"/>
                  </a:lnTo>
                  <a:lnTo>
                    <a:pt x="704" y="4992"/>
                  </a:lnTo>
                  <a:lnTo>
                    <a:pt x="714" y="4977"/>
                  </a:lnTo>
                  <a:lnTo>
                    <a:pt x="749" y="4937"/>
                  </a:lnTo>
                  <a:lnTo>
                    <a:pt x="769" y="4902"/>
                  </a:lnTo>
                  <a:lnTo>
                    <a:pt x="769" y="4883"/>
                  </a:lnTo>
                  <a:lnTo>
                    <a:pt x="679" y="4823"/>
                  </a:lnTo>
                  <a:lnTo>
                    <a:pt x="669" y="4818"/>
                  </a:lnTo>
                  <a:lnTo>
                    <a:pt x="664" y="4813"/>
                  </a:lnTo>
                  <a:lnTo>
                    <a:pt x="654" y="4793"/>
                  </a:lnTo>
                  <a:lnTo>
                    <a:pt x="639" y="4773"/>
                  </a:lnTo>
                  <a:lnTo>
                    <a:pt x="629" y="4758"/>
                  </a:lnTo>
                  <a:lnTo>
                    <a:pt x="624" y="4738"/>
                  </a:lnTo>
                  <a:lnTo>
                    <a:pt x="619" y="4718"/>
                  </a:lnTo>
                  <a:lnTo>
                    <a:pt x="624" y="4673"/>
                  </a:lnTo>
                  <a:lnTo>
                    <a:pt x="624" y="4643"/>
                  </a:lnTo>
                  <a:lnTo>
                    <a:pt x="634" y="4628"/>
                  </a:lnTo>
                  <a:lnTo>
                    <a:pt x="639" y="4613"/>
                  </a:lnTo>
                  <a:lnTo>
                    <a:pt x="634" y="4583"/>
                  </a:lnTo>
                  <a:lnTo>
                    <a:pt x="624" y="4563"/>
                  </a:lnTo>
                  <a:lnTo>
                    <a:pt x="609" y="4548"/>
                  </a:lnTo>
                  <a:lnTo>
                    <a:pt x="594" y="4538"/>
                  </a:lnTo>
                  <a:lnTo>
                    <a:pt x="574" y="4533"/>
                  </a:lnTo>
                  <a:lnTo>
                    <a:pt x="554" y="4533"/>
                  </a:lnTo>
                  <a:lnTo>
                    <a:pt x="514" y="4533"/>
                  </a:lnTo>
                  <a:lnTo>
                    <a:pt x="489" y="4518"/>
                  </a:lnTo>
                  <a:lnTo>
                    <a:pt x="464" y="4503"/>
                  </a:lnTo>
                  <a:lnTo>
                    <a:pt x="449" y="4483"/>
                  </a:lnTo>
                  <a:lnTo>
                    <a:pt x="429" y="4458"/>
                  </a:lnTo>
                  <a:lnTo>
                    <a:pt x="404" y="4413"/>
                  </a:lnTo>
                  <a:lnTo>
                    <a:pt x="385" y="4373"/>
                  </a:lnTo>
                  <a:lnTo>
                    <a:pt x="315" y="4353"/>
                  </a:lnTo>
                  <a:lnTo>
                    <a:pt x="295" y="4343"/>
                  </a:lnTo>
                  <a:lnTo>
                    <a:pt x="285" y="4328"/>
                  </a:lnTo>
                  <a:lnTo>
                    <a:pt x="280" y="4313"/>
                  </a:lnTo>
                  <a:lnTo>
                    <a:pt x="280" y="4293"/>
                  </a:lnTo>
                  <a:lnTo>
                    <a:pt x="280" y="4229"/>
                  </a:lnTo>
                  <a:lnTo>
                    <a:pt x="310" y="4144"/>
                  </a:lnTo>
                  <a:lnTo>
                    <a:pt x="305" y="4119"/>
                  </a:lnTo>
                  <a:lnTo>
                    <a:pt x="295" y="4094"/>
                  </a:lnTo>
                  <a:lnTo>
                    <a:pt x="280" y="4074"/>
                  </a:lnTo>
                  <a:lnTo>
                    <a:pt x="265" y="4054"/>
                  </a:lnTo>
                  <a:lnTo>
                    <a:pt x="230" y="4024"/>
                  </a:lnTo>
                  <a:lnTo>
                    <a:pt x="195" y="3999"/>
                  </a:lnTo>
                  <a:lnTo>
                    <a:pt x="90" y="3939"/>
                  </a:lnTo>
                  <a:lnTo>
                    <a:pt x="80" y="3924"/>
                  </a:lnTo>
                  <a:lnTo>
                    <a:pt x="80" y="3849"/>
                  </a:lnTo>
                  <a:lnTo>
                    <a:pt x="80" y="3829"/>
                  </a:lnTo>
                  <a:lnTo>
                    <a:pt x="85" y="3814"/>
                  </a:lnTo>
                  <a:lnTo>
                    <a:pt x="95" y="3804"/>
                  </a:lnTo>
                  <a:lnTo>
                    <a:pt x="115" y="3799"/>
                  </a:lnTo>
                  <a:lnTo>
                    <a:pt x="170" y="3769"/>
                  </a:lnTo>
                  <a:lnTo>
                    <a:pt x="210" y="3749"/>
                  </a:lnTo>
                  <a:lnTo>
                    <a:pt x="215" y="3594"/>
                  </a:lnTo>
                  <a:lnTo>
                    <a:pt x="215" y="3520"/>
                  </a:lnTo>
                  <a:lnTo>
                    <a:pt x="205" y="3485"/>
                  </a:lnTo>
                  <a:lnTo>
                    <a:pt x="195" y="3455"/>
                  </a:lnTo>
                  <a:lnTo>
                    <a:pt x="180" y="3445"/>
                  </a:lnTo>
                  <a:lnTo>
                    <a:pt x="165" y="3440"/>
                  </a:lnTo>
                  <a:lnTo>
                    <a:pt x="130" y="3435"/>
                  </a:lnTo>
                  <a:lnTo>
                    <a:pt x="100" y="3440"/>
                  </a:lnTo>
                  <a:lnTo>
                    <a:pt x="75" y="3445"/>
                  </a:lnTo>
                  <a:lnTo>
                    <a:pt x="70" y="3460"/>
                  </a:lnTo>
                  <a:lnTo>
                    <a:pt x="60" y="3465"/>
                  </a:lnTo>
                  <a:lnTo>
                    <a:pt x="50" y="3470"/>
                  </a:lnTo>
                  <a:lnTo>
                    <a:pt x="40" y="3465"/>
                  </a:lnTo>
                  <a:lnTo>
                    <a:pt x="25" y="3455"/>
                  </a:lnTo>
                  <a:lnTo>
                    <a:pt x="15" y="3445"/>
                  </a:lnTo>
                  <a:lnTo>
                    <a:pt x="0" y="3380"/>
                  </a:lnTo>
                  <a:lnTo>
                    <a:pt x="0" y="3320"/>
                  </a:lnTo>
                  <a:lnTo>
                    <a:pt x="65" y="3295"/>
                  </a:lnTo>
                  <a:lnTo>
                    <a:pt x="65" y="3275"/>
                  </a:lnTo>
                  <a:lnTo>
                    <a:pt x="60" y="3260"/>
                  </a:lnTo>
                  <a:lnTo>
                    <a:pt x="45" y="3245"/>
                  </a:lnTo>
                  <a:lnTo>
                    <a:pt x="30" y="3230"/>
                  </a:lnTo>
                  <a:lnTo>
                    <a:pt x="20" y="3220"/>
                  </a:lnTo>
                  <a:lnTo>
                    <a:pt x="20" y="3175"/>
                  </a:lnTo>
                  <a:lnTo>
                    <a:pt x="25" y="3165"/>
                  </a:lnTo>
                  <a:lnTo>
                    <a:pt x="30" y="3160"/>
                  </a:lnTo>
                  <a:lnTo>
                    <a:pt x="50" y="3150"/>
                  </a:lnTo>
                  <a:lnTo>
                    <a:pt x="90" y="3135"/>
                  </a:lnTo>
                  <a:lnTo>
                    <a:pt x="110" y="3115"/>
                  </a:lnTo>
                  <a:lnTo>
                    <a:pt x="125" y="3090"/>
                  </a:lnTo>
                  <a:lnTo>
                    <a:pt x="155" y="3040"/>
                  </a:lnTo>
                  <a:lnTo>
                    <a:pt x="185" y="3020"/>
                  </a:lnTo>
                  <a:lnTo>
                    <a:pt x="220" y="3005"/>
                  </a:lnTo>
                  <a:lnTo>
                    <a:pt x="275" y="2985"/>
                  </a:lnTo>
                  <a:lnTo>
                    <a:pt x="325" y="2985"/>
                  </a:lnTo>
                  <a:lnTo>
                    <a:pt x="404" y="2980"/>
                  </a:lnTo>
                  <a:lnTo>
                    <a:pt x="444" y="2975"/>
                  </a:lnTo>
                  <a:lnTo>
                    <a:pt x="484" y="2965"/>
                  </a:lnTo>
                  <a:lnTo>
                    <a:pt x="519" y="2950"/>
                  </a:lnTo>
                  <a:lnTo>
                    <a:pt x="544" y="2935"/>
                  </a:lnTo>
                  <a:lnTo>
                    <a:pt x="579" y="2931"/>
                  </a:lnTo>
                  <a:lnTo>
                    <a:pt x="609" y="2926"/>
                  </a:lnTo>
                  <a:lnTo>
                    <a:pt x="614" y="2931"/>
                  </a:lnTo>
                  <a:lnTo>
                    <a:pt x="624" y="2940"/>
                  </a:lnTo>
                  <a:lnTo>
                    <a:pt x="629" y="2960"/>
                  </a:lnTo>
                  <a:lnTo>
                    <a:pt x="634" y="2990"/>
                  </a:lnTo>
                  <a:lnTo>
                    <a:pt x="649" y="3025"/>
                  </a:lnTo>
                  <a:lnTo>
                    <a:pt x="659" y="3040"/>
                  </a:lnTo>
                  <a:lnTo>
                    <a:pt x="669" y="3050"/>
                  </a:lnTo>
                  <a:lnTo>
                    <a:pt x="684" y="3055"/>
                  </a:lnTo>
                  <a:lnTo>
                    <a:pt x="699" y="3060"/>
                  </a:lnTo>
                  <a:lnTo>
                    <a:pt x="754" y="3055"/>
                  </a:lnTo>
                  <a:lnTo>
                    <a:pt x="779" y="3030"/>
                  </a:lnTo>
                  <a:lnTo>
                    <a:pt x="804" y="2995"/>
                  </a:lnTo>
                  <a:lnTo>
                    <a:pt x="829" y="2965"/>
                  </a:lnTo>
                  <a:lnTo>
                    <a:pt x="854" y="2940"/>
                  </a:lnTo>
                  <a:lnTo>
                    <a:pt x="914" y="2945"/>
                  </a:lnTo>
                  <a:lnTo>
                    <a:pt x="944" y="2945"/>
                  </a:lnTo>
                  <a:lnTo>
                    <a:pt x="984" y="2940"/>
                  </a:lnTo>
                  <a:lnTo>
                    <a:pt x="994" y="2921"/>
                  </a:lnTo>
                  <a:lnTo>
                    <a:pt x="1009" y="2906"/>
                  </a:lnTo>
                  <a:lnTo>
                    <a:pt x="1024" y="2896"/>
                  </a:lnTo>
                  <a:lnTo>
                    <a:pt x="1039" y="2891"/>
                  </a:lnTo>
                  <a:lnTo>
                    <a:pt x="1079" y="2881"/>
                  </a:lnTo>
                  <a:lnTo>
                    <a:pt x="1124" y="2881"/>
                  </a:lnTo>
                  <a:lnTo>
                    <a:pt x="1228" y="2916"/>
                  </a:lnTo>
                  <a:lnTo>
                    <a:pt x="1243" y="2906"/>
                  </a:lnTo>
                  <a:lnTo>
                    <a:pt x="1263" y="2901"/>
                  </a:lnTo>
                  <a:lnTo>
                    <a:pt x="1333" y="2891"/>
                  </a:lnTo>
                  <a:lnTo>
                    <a:pt x="1408" y="2881"/>
                  </a:lnTo>
                  <a:lnTo>
                    <a:pt x="1473" y="2866"/>
                  </a:lnTo>
                  <a:lnTo>
                    <a:pt x="1518" y="2841"/>
                  </a:lnTo>
                  <a:lnTo>
                    <a:pt x="1568" y="2816"/>
                  </a:lnTo>
                  <a:lnTo>
                    <a:pt x="1578" y="2771"/>
                  </a:lnTo>
                  <a:lnTo>
                    <a:pt x="1593" y="2741"/>
                  </a:lnTo>
                  <a:lnTo>
                    <a:pt x="1613" y="2721"/>
                  </a:lnTo>
                  <a:lnTo>
                    <a:pt x="1648" y="2691"/>
                  </a:lnTo>
                  <a:lnTo>
                    <a:pt x="1708" y="2556"/>
                  </a:lnTo>
                  <a:lnTo>
                    <a:pt x="1788" y="2511"/>
                  </a:lnTo>
                  <a:lnTo>
                    <a:pt x="1818" y="2426"/>
                  </a:lnTo>
                  <a:lnTo>
                    <a:pt x="1828" y="2311"/>
                  </a:lnTo>
                  <a:lnTo>
                    <a:pt x="1808" y="2252"/>
                  </a:lnTo>
                  <a:lnTo>
                    <a:pt x="1808" y="2192"/>
                  </a:lnTo>
                  <a:lnTo>
                    <a:pt x="1818" y="2162"/>
                  </a:lnTo>
                  <a:lnTo>
                    <a:pt x="1828" y="2132"/>
                  </a:lnTo>
                  <a:lnTo>
                    <a:pt x="1828" y="2072"/>
                  </a:lnTo>
                  <a:lnTo>
                    <a:pt x="1808" y="2047"/>
                  </a:lnTo>
                  <a:lnTo>
                    <a:pt x="1803" y="2027"/>
                  </a:lnTo>
                  <a:lnTo>
                    <a:pt x="1803" y="1997"/>
                  </a:lnTo>
                  <a:lnTo>
                    <a:pt x="1813" y="1992"/>
                  </a:lnTo>
                  <a:lnTo>
                    <a:pt x="1833" y="1987"/>
                  </a:lnTo>
                  <a:lnTo>
                    <a:pt x="1898" y="1987"/>
                  </a:lnTo>
                  <a:lnTo>
                    <a:pt x="2017" y="1992"/>
                  </a:lnTo>
                  <a:lnTo>
                    <a:pt x="2062" y="1997"/>
                  </a:lnTo>
                  <a:lnTo>
                    <a:pt x="2107" y="2007"/>
                  </a:lnTo>
                  <a:lnTo>
                    <a:pt x="2157" y="2017"/>
                  </a:lnTo>
                  <a:lnTo>
                    <a:pt x="2212" y="2027"/>
                  </a:lnTo>
                  <a:lnTo>
                    <a:pt x="2307" y="2067"/>
                  </a:lnTo>
                  <a:lnTo>
                    <a:pt x="2327" y="2042"/>
                  </a:lnTo>
                  <a:lnTo>
                    <a:pt x="2312" y="2012"/>
                  </a:lnTo>
                  <a:lnTo>
                    <a:pt x="2312" y="1927"/>
                  </a:lnTo>
                  <a:lnTo>
                    <a:pt x="2337" y="1887"/>
                  </a:lnTo>
                  <a:lnTo>
                    <a:pt x="2367" y="1847"/>
                  </a:lnTo>
                  <a:lnTo>
                    <a:pt x="2427" y="1777"/>
                  </a:lnTo>
                  <a:lnTo>
                    <a:pt x="2437" y="1722"/>
                  </a:lnTo>
                  <a:lnTo>
                    <a:pt x="2457" y="1687"/>
                  </a:lnTo>
                  <a:lnTo>
                    <a:pt x="2482" y="1657"/>
                  </a:lnTo>
                  <a:lnTo>
                    <a:pt x="2517" y="1618"/>
                  </a:lnTo>
                  <a:lnTo>
                    <a:pt x="2532" y="1578"/>
                  </a:lnTo>
                  <a:lnTo>
                    <a:pt x="2537" y="1568"/>
                  </a:lnTo>
                  <a:lnTo>
                    <a:pt x="2547" y="1558"/>
                  </a:lnTo>
                  <a:lnTo>
                    <a:pt x="2557" y="1553"/>
                  </a:lnTo>
                  <a:lnTo>
                    <a:pt x="2572" y="1553"/>
                  </a:lnTo>
                  <a:lnTo>
                    <a:pt x="2622" y="1548"/>
                  </a:lnTo>
                  <a:lnTo>
                    <a:pt x="2652" y="1573"/>
                  </a:lnTo>
                  <a:lnTo>
                    <a:pt x="2697" y="1598"/>
                  </a:lnTo>
                  <a:lnTo>
                    <a:pt x="2742" y="1628"/>
                  </a:lnTo>
                  <a:lnTo>
                    <a:pt x="2791" y="1647"/>
                  </a:lnTo>
                  <a:lnTo>
                    <a:pt x="2816" y="1647"/>
                  </a:lnTo>
                  <a:lnTo>
                    <a:pt x="2846" y="1652"/>
                  </a:lnTo>
                  <a:lnTo>
                    <a:pt x="2876" y="1662"/>
                  </a:lnTo>
                  <a:lnTo>
                    <a:pt x="2891" y="1672"/>
                  </a:lnTo>
                  <a:lnTo>
                    <a:pt x="2906" y="1687"/>
                  </a:lnTo>
                  <a:lnTo>
                    <a:pt x="2951" y="1687"/>
                  </a:lnTo>
                  <a:lnTo>
                    <a:pt x="3001" y="1682"/>
                  </a:lnTo>
                  <a:lnTo>
                    <a:pt x="3026" y="1672"/>
                  </a:lnTo>
                  <a:lnTo>
                    <a:pt x="3046" y="1662"/>
                  </a:lnTo>
                  <a:lnTo>
                    <a:pt x="3061" y="1647"/>
                  </a:lnTo>
                  <a:lnTo>
                    <a:pt x="3071" y="1628"/>
                  </a:lnTo>
                  <a:lnTo>
                    <a:pt x="3071" y="1563"/>
                  </a:lnTo>
                  <a:lnTo>
                    <a:pt x="3066" y="1518"/>
                  </a:lnTo>
                  <a:lnTo>
                    <a:pt x="3061" y="1488"/>
                  </a:lnTo>
                  <a:lnTo>
                    <a:pt x="3066" y="1463"/>
                  </a:lnTo>
                  <a:lnTo>
                    <a:pt x="3071" y="1443"/>
                  </a:lnTo>
                  <a:lnTo>
                    <a:pt x="3081" y="1423"/>
                  </a:lnTo>
                  <a:lnTo>
                    <a:pt x="3096" y="1403"/>
                  </a:lnTo>
                  <a:lnTo>
                    <a:pt x="3136" y="1353"/>
                  </a:lnTo>
                  <a:lnTo>
                    <a:pt x="3186" y="1333"/>
                  </a:lnTo>
                  <a:lnTo>
                    <a:pt x="3231" y="1323"/>
                  </a:lnTo>
                  <a:lnTo>
                    <a:pt x="3286" y="1313"/>
                  </a:lnTo>
                  <a:lnTo>
                    <a:pt x="3346" y="1308"/>
                  </a:lnTo>
                  <a:lnTo>
                    <a:pt x="3371" y="1298"/>
                  </a:lnTo>
                  <a:lnTo>
                    <a:pt x="3396" y="1223"/>
                  </a:lnTo>
                  <a:lnTo>
                    <a:pt x="3446" y="1178"/>
                  </a:lnTo>
                  <a:lnTo>
                    <a:pt x="3580" y="1173"/>
                  </a:lnTo>
                  <a:lnTo>
                    <a:pt x="3595" y="1193"/>
                  </a:lnTo>
                  <a:lnTo>
                    <a:pt x="3605" y="1218"/>
                  </a:lnTo>
                  <a:lnTo>
                    <a:pt x="3615" y="1248"/>
                  </a:lnTo>
                  <a:lnTo>
                    <a:pt x="3620" y="1283"/>
                  </a:lnTo>
                  <a:lnTo>
                    <a:pt x="3635" y="1323"/>
                  </a:lnTo>
                  <a:lnTo>
                    <a:pt x="3660" y="1368"/>
                  </a:lnTo>
                  <a:lnTo>
                    <a:pt x="3720" y="1468"/>
                  </a:lnTo>
                  <a:lnTo>
                    <a:pt x="3735" y="1478"/>
                  </a:lnTo>
                  <a:lnTo>
                    <a:pt x="3750" y="1493"/>
                  </a:lnTo>
                  <a:lnTo>
                    <a:pt x="3785" y="1508"/>
                  </a:lnTo>
                  <a:lnTo>
                    <a:pt x="3880" y="1533"/>
                  </a:lnTo>
                  <a:lnTo>
                    <a:pt x="3975" y="1608"/>
                  </a:lnTo>
                  <a:lnTo>
                    <a:pt x="4005" y="1667"/>
                  </a:lnTo>
                  <a:lnTo>
                    <a:pt x="4020" y="1792"/>
                  </a:lnTo>
                  <a:lnTo>
                    <a:pt x="4025" y="1797"/>
                  </a:lnTo>
                  <a:lnTo>
                    <a:pt x="4070" y="1887"/>
                  </a:lnTo>
                  <a:lnTo>
                    <a:pt x="4075" y="1932"/>
                  </a:lnTo>
                  <a:lnTo>
                    <a:pt x="4080" y="1992"/>
                  </a:lnTo>
                  <a:lnTo>
                    <a:pt x="4080" y="2052"/>
                  </a:lnTo>
                  <a:lnTo>
                    <a:pt x="4075" y="2082"/>
                  </a:lnTo>
                  <a:lnTo>
                    <a:pt x="4065" y="2107"/>
                  </a:lnTo>
                  <a:lnTo>
                    <a:pt x="3965" y="2192"/>
                  </a:lnTo>
                  <a:lnTo>
                    <a:pt x="3960" y="2242"/>
                  </a:lnTo>
                  <a:lnTo>
                    <a:pt x="3965" y="2277"/>
                  </a:lnTo>
                  <a:lnTo>
                    <a:pt x="3975" y="2306"/>
                  </a:lnTo>
                  <a:lnTo>
                    <a:pt x="3990" y="2341"/>
                  </a:lnTo>
                  <a:lnTo>
                    <a:pt x="4080" y="2401"/>
                  </a:lnTo>
                  <a:lnTo>
                    <a:pt x="4175" y="2421"/>
                  </a:lnTo>
                  <a:lnTo>
                    <a:pt x="4275" y="2466"/>
                  </a:lnTo>
                  <a:lnTo>
                    <a:pt x="4474" y="2491"/>
                  </a:lnTo>
                  <a:lnTo>
                    <a:pt x="4524" y="2521"/>
                  </a:lnTo>
                  <a:lnTo>
                    <a:pt x="4584" y="2586"/>
                  </a:lnTo>
                  <a:lnTo>
                    <a:pt x="4649" y="2646"/>
                  </a:lnTo>
                  <a:lnTo>
                    <a:pt x="4684" y="2671"/>
                  </a:lnTo>
                  <a:lnTo>
                    <a:pt x="4724" y="2696"/>
                  </a:lnTo>
                  <a:lnTo>
                    <a:pt x="4764" y="2716"/>
                  </a:lnTo>
                  <a:lnTo>
                    <a:pt x="4809" y="2731"/>
                  </a:lnTo>
                  <a:lnTo>
                    <a:pt x="4869" y="2786"/>
                  </a:lnTo>
                  <a:lnTo>
                    <a:pt x="4904" y="2916"/>
                  </a:lnTo>
                  <a:lnTo>
                    <a:pt x="4914" y="2935"/>
                  </a:lnTo>
                  <a:lnTo>
                    <a:pt x="4929" y="2955"/>
                  </a:lnTo>
                  <a:lnTo>
                    <a:pt x="4959" y="2990"/>
                  </a:lnTo>
                  <a:lnTo>
                    <a:pt x="4969" y="3010"/>
                  </a:lnTo>
                  <a:lnTo>
                    <a:pt x="4979" y="3035"/>
                  </a:lnTo>
                  <a:lnTo>
                    <a:pt x="4979" y="3065"/>
                  </a:lnTo>
                  <a:lnTo>
                    <a:pt x="4974" y="3100"/>
                  </a:lnTo>
                  <a:lnTo>
                    <a:pt x="4989" y="3135"/>
                  </a:lnTo>
                  <a:lnTo>
                    <a:pt x="5004" y="3160"/>
                  </a:lnTo>
                  <a:lnTo>
                    <a:pt x="5034" y="3180"/>
                  </a:lnTo>
                  <a:lnTo>
                    <a:pt x="5103" y="3190"/>
                  </a:lnTo>
                  <a:lnTo>
                    <a:pt x="5173" y="3200"/>
                  </a:lnTo>
                  <a:lnTo>
                    <a:pt x="5248" y="3215"/>
                  </a:lnTo>
                  <a:lnTo>
                    <a:pt x="5328" y="3240"/>
                  </a:lnTo>
                  <a:lnTo>
                    <a:pt x="5523" y="3285"/>
                  </a:lnTo>
                  <a:lnTo>
                    <a:pt x="5952" y="3290"/>
                  </a:lnTo>
                  <a:lnTo>
                    <a:pt x="6037" y="3310"/>
                  </a:lnTo>
                  <a:lnTo>
                    <a:pt x="6087" y="3320"/>
                  </a:lnTo>
                  <a:lnTo>
                    <a:pt x="6127" y="3340"/>
                  </a:lnTo>
                  <a:lnTo>
                    <a:pt x="6257" y="3445"/>
                  </a:lnTo>
                  <a:lnTo>
                    <a:pt x="6307" y="3470"/>
                  </a:lnTo>
                  <a:lnTo>
                    <a:pt x="6437" y="3490"/>
                  </a:lnTo>
                  <a:lnTo>
                    <a:pt x="6492" y="3530"/>
                  </a:lnTo>
                  <a:lnTo>
                    <a:pt x="6657" y="3584"/>
                  </a:lnTo>
                  <a:lnTo>
                    <a:pt x="6671" y="3594"/>
                  </a:lnTo>
                  <a:lnTo>
                    <a:pt x="6691" y="3609"/>
                  </a:lnTo>
                  <a:lnTo>
                    <a:pt x="6731" y="3644"/>
                  </a:lnTo>
                  <a:lnTo>
                    <a:pt x="6751" y="3654"/>
                  </a:lnTo>
                  <a:lnTo>
                    <a:pt x="6776" y="3659"/>
                  </a:lnTo>
                  <a:lnTo>
                    <a:pt x="6786" y="3659"/>
                  </a:lnTo>
                  <a:lnTo>
                    <a:pt x="6801" y="3649"/>
                  </a:lnTo>
                  <a:lnTo>
                    <a:pt x="6811" y="3639"/>
                  </a:lnTo>
                  <a:lnTo>
                    <a:pt x="6821" y="3624"/>
                  </a:lnTo>
                  <a:lnTo>
                    <a:pt x="6876" y="3589"/>
                  </a:lnTo>
                  <a:lnTo>
                    <a:pt x="6906" y="3580"/>
                  </a:lnTo>
                  <a:lnTo>
                    <a:pt x="6936" y="3560"/>
                  </a:lnTo>
                  <a:lnTo>
                    <a:pt x="6991" y="3520"/>
                  </a:lnTo>
                  <a:lnTo>
                    <a:pt x="7106" y="3485"/>
                  </a:lnTo>
                  <a:lnTo>
                    <a:pt x="7146" y="3460"/>
                  </a:lnTo>
                  <a:lnTo>
                    <a:pt x="7196" y="3440"/>
                  </a:lnTo>
                  <a:lnTo>
                    <a:pt x="7246" y="3420"/>
                  </a:lnTo>
                  <a:lnTo>
                    <a:pt x="7266" y="3410"/>
                  </a:lnTo>
                  <a:lnTo>
                    <a:pt x="7291" y="3395"/>
                  </a:lnTo>
                  <a:lnTo>
                    <a:pt x="7331" y="3380"/>
                  </a:lnTo>
                  <a:lnTo>
                    <a:pt x="7361" y="3365"/>
                  </a:lnTo>
                  <a:lnTo>
                    <a:pt x="7391" y="3355"/>
                  </a:lnTo>
                  <a:lnTo>
                    <a:pt x="7421" y="3350"/>
                  </a:lnTo>
                  <a:lnTo>
                    <a:pt x="7455" y="3350"/>
                  </a:lnTo>
                  <a:lnTo>
                    <a:pt x="7530" y="3360"/>
                  </a:lnTo>
                  <a:lnTo>
                    <a:pt x="7610" y="3380"/>
                  </a:lnTo>
                  <a:lnTo>
                    <a:pt x="7725" y="3380"/>
                  </a:lnTo>
                  <a:lnTo>
                    <a:pt x="7750" y="3365"/>
                  </a:lnTo>
                  <a:lnTo>
                    <a:pt x="7780" y="3355"/>
                  </a:lnTo>
                  <a:lnTo>
                    <a:pt x="7840" y="3340"/>
                  </a:lnTo>
                  <a:lnTo>
                    <a:pt x="7875" y="3320"/>
                  </a:lnTo>
                  <a:lnTo>
                    <a:pt x="7905" y="3300"/>
                  </a:lnTo>
                  <a:lnTo>
                    <a:pt x="7950" y="3250"/>
                  </a:lnTo>
                  <a:lnTo>
                    <a:pt x="7990" y="3200"/>
                  </a:lnTo>
                  <a:lnTo>
                    <a:pt x="8030" y="3155"/>
                  </a:lnTo>
                  <a:lnTo>
                    <a:pt x="8055" y="3135"/>
                  </a:lnTo>
                  <a:lnTo>
                    <a:pt x="8085" y="3120"/>
                  </a:lnTo>
                  <a:lnTo>
                    <a:pt x="8140" y="3065"/>
                  </a:lnTo>
                  <a:lnTo>
                    <a:pt x="8170" y="3035"/>
                  </a:lnTo>
                  <a:lnTo>
                    <a:pt x="8185" y="3030"/>
                  </a:lnTo>
                  <a:lnTo>
                    <a:pt x="8195" y="3025"/>
                  </a:lnTo>
                  <a:lnTo>
                    <a:pt x="8195" y="3020"/>
                  </a:lnTo>
                  <a:lnTo>
                    <a:pt x="8230" y="2995"/>
                  </a:lnTo>
                  <a:lnTo>
                    <a:pt x="8269" y="2975"/>
                  </a:lnTo>
                  <a:lnTo>
                    <a:pt x="8269" y="2935"/>
                  </a:lnTo>
                  <a:lnTo>
                    <a:pt x="8234" y="2911"/>
                  </a:lnTo>
                  <a:lnTo>
                    <a:pt x="8205" y="2871"/>
                  </a:lnTo>
                  <a:lnTo>
                    <a:pt x="8185" y="2841"/>
                  </a:lnTo>
                  <a:lnTo>
                    <a:pt x="8175" y="2811"/>
                  </a:lnTo>
                  <a:lnTo>
                    <a:pt x="8170" y="2781"/>
                  </a:lnTo>
                  <a:lnTo>
                    <a:pt x="8170" y="2751"/>
                  </a:lnTo>
                  <a:lnTo>
                    <a:pt x="8175" y="2721"/>
                  </a:lnTo>
                  <a:lnTo>
                    <a:pt x="8190" y="2651"/>
                  </a:lnTo>
                  <a:lnTo>
                    <a:pt x="8205" y="2626"/>
                  </a:lnTo>
                  <a:lnTo>
                    <a:pt x="8220" y="2601"/>
                  </a:lnTo>
                  <a:lnTo>
                    <a:pt x="8244" y="2566"/>
                  </a:lnTo>
                  <a:lnTo>
                    <a:pt x="8269" y="2551"/>
                  </a:lnTo>
                  <a:lnTo>
                    <a:pt x="8339" y="2566"/>
                  </a:lnTo>
                  <a:lnTo>
                    <a:pt x="8384" y="2606"/>
                  </a:lnTo>
                  <a:lnTo>
                    <a:pt x="8409" y="2621"/>
                  </a:lnTo>
                  <a:lnTo>
                    <a:pt x="8439" y="2636"/>
                  </a:lnTo>
                  <a:lnTo>
                    <a:pt x="8469" y="2646"/>
                  </a:lnTo>
                  <a:lnTo>
                    <a:pt x="8504" y="2651"/>
                  </a:lnTo>
                  <a:lnTo>
                    <a:pt x="8539" y="2646"/>
                  </a:lnTo>
                  <a:lnTo>
                    <a:pt x="8574" y="2631"/>
                  </a:lnTo>
                  <a:lnTo>
                    <a:pt x="8614" y="2581"/>
                  </a:lnTo>
                  <a:lnTo>
                    <a:pt x="8634" y="2561"/>
                  </a:lnTo>
                  <a:lnTo>
                    <a:pt x="8654" y="2551"/>
                  </a:lnTo>
                  <a:lnTo>
                    <a:pt x="8659" y="2531"/>
                  </a:lnTo>
                  <a:lnTo>
                    <a:pt x="8669" y="2516"/>
                  </a:lnTo>
                  <a:lnTo>
                    <a:pt x="8699" y="2481"/>
                  </a:lnTo>
                  <a:lnTo>
                    <a:pt x="8734" y="2446"/>
                  </a:lnTo>
                  <a:lnTo>
                    <a:pt x="8764" y="2421"/>
                  </a:lnTo>
                  <a:lnTo>
                    <a:pt x="8879" y="2426"/>
                  </a:lnTo>
                  <a:lnTo>
                    <a:pt x="8894" y="2406"/>
                  </a:lnTo>
                  <a:lnTo>
                    <a:pt x="8934" y="2391"/>
                  </a:lnTo>
                  <a:lnTo>
                    <a:pt x="8974" y="2371"/>
                  </a:lnTo>
                  <a:lnTo>
                    <a:pt x="9009" y="2346"/>
                  </a:lnTo>
                  <a:lnTo>
                    <a:pt x="9043" y="2311"/>
                  </a:lnTo>
                  <a:lnTo>
                    <a:pt x="9058" y="2252"/>
                  </a:lnTo>
                  <a:lnTo>
                    <a:pt x="9068" y="2227"/>
                  </a:lnTo>
                  <a:lnTo>
                    <a:pt x="9078" y="2202"/>
                  </a:lnTo>
                  <a:lnTo>
                    <a:pt x="9093" y="2182"/>
                  </a:lnTo>
                  <a:lnTo>
                    <a:pt x="9113" y="2162"/>
                  </a:lnTo>
                  <a:lnTo>
                    <a:pt x="9138" y="2147"/>
                  </a:lnTo>
                  <a:lnTo>
                    <a:pt x="9168" y="2132"/>
                  </a:lnTo>
                  <a:lnTo>
                    <a:pt x="9253" y="2112"/>
                  </a:lnTo>
                  <a:lnTo>
                    <a:pt x="9298" y="2067"/>
                  </a:lnTo>
                  <a:lnTo>
                    <a:pt x="9368" y="2027"/>
                  </a:lnTo>
                  <a:lnTo>
                    <a:pt x="9398" y="2007"/>
                  </a:lnTo>
                  <a:lnTo>
                    <a:pt x="9438" y="1992"/>
                  </a:lnTo>
                  <a:lnTo>
                    <a:pt x="9683" y="2002"/>
                  </a:lnTo>
                  <a:lnTo>
                    <a:pt x="9718" y="1987"/>
                  </a:lnTo>
                  <a:lnTo>
                    <a:pt x="9728" y="1967"/>
                  </a:lnTo>
                  <a:lnTo>
                    <a:pt x="9733" y="1947"/>
                  </a:lnTo>
                  <a:lnTo>
                    <a:pt x="9738" y="1927"/>
                  </a:lnTo>
                  <a:lnTo>
                    <a:pt x="9733" y="1912"/>
                  </a:lnTo>
                  <a:lnTo>
                    <a:pt x="9718" y="1882"/>
                  </a:lnTo>
                  <a:lnTo>
                    <a:pt x="9703" y="1852"/>
                  </a:lnTo>
                  <a:lnTo>
                    <a:pt x="9523" y="1722"/>
                  </a:lnTo>
                  <a:lnTo>
                    <a:pt x="9493" y="1682"/>
                  </a:lnTo>
                  <a:lnTo>
                    <a:pt x="9468" y="1657"/>
                  </a:lnTo>
                  <a:lnTo>
                    <a:pt x="9458" y="1647"/>
                  </a:lnTo>
                  <a:lnTo>
                    <a:pt x="9443" y="1642"/>
                  </a:lnTo>
                  <a:lnTo>
                    <a:pt x="9403" y="1642"/>
                  </a:lnTo>
                  <a:lnTo>
                    <a:pt x="9373" y="1687"/>
                  </a:lnTo>
                  <a:lnTo>
                    <a:pt x="9298" y="1687"/>
                  </a:lnTo>
                  <a:lnTo>
                    <a:pt x="9293" y="1752"/>
                  </a:lnTo>
                  <a:lnTo>
                    <a:pt x="9288" y="1767"/>
                  </a:lnTo>
                  <a:lnTo>
                    <a:pt x="9278" y="1777"/>
                  </a:lnTo>
                  <a:lnTo>
                    <a:pt x="9268" y="1782"/>
                  </a:lnTo>
                  <a:lnTo>
                    <a:pt x="9258" y="1787"/>
                  </a:lnTo>
                  <a:lnTo>
                    <a:pt x="9228" y="1787"/>
                  </a:lnTo>
                  <a:lnTo>
                    <a:pt x="9198" y="1782"/>
                  </a:lnTo>
                  <a:lnTo>
                    <a:pt x="9163" y="1772"/>
                  </a:lnTo>
                  <a:lnTo>
                    <a:pt x="9138" y="1757"/>
                  </a:lnTo>
                  <a:lnTo>
                    <a:pt x="9098" y="1742"/>
                  </a:lnTo>
                  <a:lnTo>
                    <a:pt x="9058" y="1742"/>
                  </a:lnTo>
                  <a:lnTo>
                    <a:pt x="9018" y="1757"/>
                  </a:lnTo>
                  <a:lnTo>
                    <a:pt x="8989" y="1772"/>
                  </a:lnTo>
                  <a:lnTo>
                    <a:pt x="8964" y="1802"/>
                  </a:lnTo>
                  <a:lnTo>
                    <a:pt x="8904" y="1802"/>
                  </a:lnTo>
                  <a:lnTo>
                    <a:pt x="8874" y="1792"/>
                  </a:lnTo>
                  <a:lnTo>
                    <a:pt x="8854" y="1777"/>
                  </a:lnTo>
                  <a:lnTo>
                    <a:pt x="8839" y="1757"/>
                  </a:lnTo>
                  <a:lnTo>
                    <a:pt x="8829" y="1742"/>
                  </a:lnTo>
                  <a:lnTo>
                    <a:pt x="8829" y="1722"/>
                  </a:lnTo>
                  <a:lnTo>
                    <a:pt x="8824" y="1702"/>
                  </a:lnTo>
                  <a:lnTo>
                    <a:pt x="8824" y="1667"/>
                  </a:lnTo>
                  <a:lnTo>
                    <a:pt x="8864" y="1637"/>
                  </a:lnTo>
                  <a:lnTo>
                    <a:pt x="8879" y="1618"/>
                  </a:lnTo>
                  <a:lnTo>
                    <a:pt x="8899" y="1598"/>
                  </a:lnTo>
                  <a:lnTo>
                    <a:pt x="8899" y="1523"/>
                  </a:lnTo>
                  <a:lnTo>
                    <a:pt x="8904" y="1463"/>
                  </a:lnTo>
                  <a:lnTo>
                    <a:pt x="8924" y="1413"/>
                  </a:lnTo>
                  <a:lnTo>
                    <a:pt x="8949" y="1363"/>
                  </a:lnTo>
                  <a:lnTo>
                    <a:pt x="8949" y="1308"/>
                  </a:lnTo>
                  <a:lnTo>
                    <a:pt x="8954" y="1263"/>
                  </a:lnTo>
                  <a:lnTo>
                    <a:pt x="8964" y="1228"/>
                  </a:lnTo>
                  <a:lnTo>
                    <a:pt x="8984" y="1188"/>
                  </a:lnTo>
                  <a:lnTo>
                    <a:pt x="9073" y="1183"/>
                  </a:lnTo>
                  <a:lnTo>
                    <a:pt x="9133" y="1193"/>
                  </a:lnTo>
                  <a:lnTo>
                    <a:pt x="9168" y="1193"/>
                  </a:lnTo>
                  <a:lnTo>
                    <a:pt x="9203" y="1193"/>
                  </a:lnTo>
                  <a:lnTo>
                    <a:pt x="9238" y="1188"/>
                  </a:lnTo>
                  <a:lnTo>
                    <a:pt x="9273" y="1173"/>
                  </a:lnTo>
                  <a:lnTo>
                    <a:pt x="9308" y="1158"/>
                  </a:lnTo>
                  <a:lnTo>
                    <a:pt x="9333" y="1128"/>
                  </a:lnTo>
                  <a:lnTo>
                    <a:pt x="9398" y="1078"/>
                  </a:lnTo>
                  <a:lnTo>
                    <a:pt x="9438" y="1033"/>
                  </a:lnTo>
                  <a:lnTo>
                    <a:pt x="9443" y="909"/>
                  </a:lnTo>
                  <a:lnTo>
                    <a:pt x="9448" y="854"/>
                  </a:lnTo>
                  <a:lnTo>
                    <a:pt x="9453" y="804"/>
                  </a:lnTo>
                  <a:lnTo>
                    <a:pt x="9478" y="759"/>
                  </a:lnTo>
                  <a:lnTo>
                    <a:pt x="9498" y="724"/>
                  </a:lnTo>
                  <a:lnTo>
                    <a:pt x="9523" y="684"/>
                  </a:lnTo>
                  <a:lnTo>
                    <a:pt x="9538" y="649"/>
                  </a:lnTo>
                  <a:lnTo>
                    <a:pt x="9543" y="609"/>
                  </a:lnTo>
                  <a:lnTo>
                    <a:pt x="9548" y="579"/>
                  </a:lnTo>
                  <a:lnTo>
                    <a:pt x="9563" y="549"/>
                  </a:lnTo>
                  <a:lnTo>
                    <a:pt x="9583" y="524"/>
                  </a:lnTo>
                  <a:lnTo>
                    <a:pt x="9583" y="449"/>
                  </a:lnTo>
                  <a:lnTo>
                    <a:pt x="9513" y="369"/>
                  </a:lnTo>
                  <a:lnTo>
                    <a:pt x="9483" y="359"/>
                  </a:lnTo>
                  <a:lnTo>
                    <a:pt x="9463" y="344"/>
                  </a:lnTo>
                  <a:lnTo>
                    <a:pt x="9468" y="305"/>
                  </a:lnTo>
                  <a:lnTo>
                    <a:pt x="9473" y="275"/>
                  </a:lnTo>
                  <a:lnTo>
                    <a:pt x="9478" y="250"/>
                  </a:lnTo>
                  <a:lnTo>
                    <a:pt x="9488" y="230"/>
                  </a:lnTo>
                  <a:lnTo>
                    <a:pt x="9503" y="215"/>
                  </a:lnTo>
                  <a:lnTo>
                    <a:pt x="9523" y="200"/>
                  </a:lnTo>
                  <a:lnTo>
                    <a:pt x="9583" y="170"/>
                  </a:lnTo>
                  <a:lnTo>
                    <a:pt x="9603" y="165"/>
                  </a:lnTo>
                  <a:lnTo>
                    <a:pt x="9628" y="160"/>
                  </a:lnTo>
                  <a:lnTo>
                    <a:pt x="9678" y="140"/>
                  </a:lnTo>
                  <a:lnTo>
                    <a:pt x="9728" y="115"/>
                  </a:lnTo>
                  <a:lnTo>
                    <a:pt x="9753" y="105"/>
                  </a:lnTo>
                  <a:lnTo>
                    <a:pt x="9783" y="100"/>
                  </a:lnTo>
                  <a:lnTo>
                    <a:pt x="9837" y="60"/>
                  </a:lnTo>
                  <a:lnTo>
                    <a:pt x="9902" y="25"/>
                  </a:lnTo>
                  <a:lnTo>
                    <a:pt x="9932" y="10"/>
                  </a:lnTo>
                  <a:lnTo>
                    <a:pt x="9967" y="0"/>
                  </a:lnTo>
                  <a:lnTo>
                    <a:pt x="10072" y="0"/>
                  </a:lnTo>
                  <a:lnTo>
                    <a:pt x="10122" y="15"/>
                  </a:lnTo>
                  <a:lnTo>
                    <a:pt x="10152" y="25"/>
                  </a:lnTo>
                  <a:lnTo>
                    <a:pt x="10182" y="50"/>
                  </a:lnTo>
                  <a:lnTo>
                    <a:pt x="10227" y="45"/>
                  </a:lnTo>
                  <a:lnTo>
                    <a:pt x="10277" y="40"/>
                  </a:lnTo>
                  <a:lnTo>
                    <a:pt x="10327" y="35"/>
                  </a:lnTo>
                  <a:lnTo>
                    <a:pt x="10382" y="35"/>
                  </a:lnTo>
                  <a:lnTo>
                    <a:pt x="10462" y="75"/>
                  </a:lnTo>
                  <a:lnTo>
                    <a:pt x="10502" y="120"/>
                  </a:lnTo>
                  <a:lnTo>
                    <a:pt x="10547" y="165"/>
                  </a:lnTo>
                  <a:lnTo>
                    <a:pt x="10586" y="220"/>
                  </a:lnTo>
                  <a:lnTo>
                    <a:pt x="10631" y="285"/>
                  </a:lnTo>
                  <a:lnTo>
                    <a:pt x="10661" y="315"/>
                  </a:lnTo>
                  <a:lnTo>
                    <a:pt x="10696" y="359"/>
                  </a:lnTo>
                  <a:lnTo>
                    <a:pt x="10721" y="414"/>
                  </a:lnTo>
                  <a:lnTo>
                    <a:pt x="10731" y="444"/>
                  </a:lnTo>
                  <a:lnTo>
                    <a:pt x="10741" y="474"/>
                  </a:lnTo>
                  <a:lnTo>
                    <a:pt x="10806" y="529"/>
                  </a:lnTo>
                  <a:lnTo>
                    <a:pt x="10846" y="569"/>
                  </a:lnTo>
                  <a:lnTo>
                    <a:pt x="10886" y="614"/>
                  </a:lnTo>
                  <a:lnTo>
                    <a:pt x="10891" y="629"/>
                  </a:lnTo>
                  <a:lnTo>
                    <a:pt x="10891" y="644"/>
                  </a:lnTo>
                  <a:lnTo>
                    <a:pt x="10891" y="674"/>
                  </a:lnTo>
                  <a:lnTo>
                    <a:pt x="10891" y="689"/>
                  </a:lnTo>
                  <a:lnTo>
                    <a:pt x="10901" y="704"/>
                  </a:lnTo>
                  <a:lnTo>
                    <a:pt x="10916" y="719"/>
                  </a:lnTo>
                  <a:lnTo>
                    <a:pt x="10941" y="734"/>
                  </a:lnTo>
                  <a:lnTo>
                    <a:pt x="11001" y="794"/>
                  </a:lnTo>
                  <a:lnTo>
                    <a:pt x="11001" y="834"/>
                  </a:lnTo>
                  <a:lnTo>
                    <a:pt x="11006" y="859"/>
                  </a:lnTo>
                  <a:lnTo>
                    <a:pt x="11016" y="889"/>
                  </a:lnTo>
                  <a:lnTo>
                    <a:pt x="11081" y="889"/>
                  </a:lnTo>
                  <a:lnTo>
                    <a:pt x="11111" y="889"/>
                  </a:lnTo>
                  <a:lnTo>
                    <a:pt x="11141" y="884"/>
                  </a:lnTo>
                  <a:lnTo>
                    <a:pt x="11231" y="884"/>
                  </a:lnTo>
                  <a:lnTo>
                    <a:pt x="11266" y="904"/>
                  </a:lnTo>
                  <a:lnTo>
                    <a:pt x="11286" y="909"/>
                  </a:lnTo>
                  <a:lnTo>
                    <a:pt x="11316" y="914"/>
                  </a:lnTo>
                  <a:lnTo>
                    <a:pt x="11316" y="904"/>
                  </a:lnTo>
                  <a:lnTo>
                    <a:pt x="11331" y="899"/>
                  </a:lnTo>
                  <a:lnTo>
                    <a:pt x="11356" y="894"/>
                  </a:lnTo>
                  <a:lnTo>
                    <a:pt x="11405" y="894"/>
                  </a:lnTo>
                  <a:lnTo>
                    <a:pt x="11445" y="934"/>
                  </a:lnTo>
                  <a:lnTo>
                    <a:pt x="11505" y="988"/>
                  </a:lnTo>
                  <a:lnTo>
                    <a:pt x="11550" y="988"/>
                  </a:lnTo>
                  <a:lnTo>
                    <a:pt x="11585" y="998"/>
                  </a:lnTo>
                  <a:lnTo>
                    <a:pt x="11615" y="1013"/>
                  </a:lnTo>
                  <a:lnTo>
                    <a:pt x="11635" y="1033"/>
                  </a:lnTo>
                  <a:lnTo>
                    <a:pt x="11655" y="1063"/>
                  </a:lnTo>
                  <a:lnTo>
                    <a:pt x="11670" y="1098"/>
                  </a:lnTo>
                  <a:lnTo>
                    <a:pt x="11695" y="1193"/>
                  </a:lnTo>
                  <a:lnTo>
                    <a:pt x="11770" y="1278"/>
                  </a:lnTo>
                  <a:lnTo>
                    <a:pt x="11790" y="1278"/>
                  </a:lnTo>
                  <a:lnTo>
                    <a:pt x="11845" y="1263"/>
                  </a:lnTo>
                  <a:lnTo>
                    <a:pt x="11910" y="1248"/>
                  </a:lnTo>
                  <a:lnTo>
                    <a:pt x="11975" y="1223"/>
                  </a:lnTo>
                  <a:lnTo>
                    <a:pt x="12000" y="1213"/>
                  </a:lnTo>
                  <a:lnTo>
                    <a:pt x="12020" y="1198"/>
                  </a:lnTo>
                  <a:lnTo>
                    <a:pt x="12055" y="1143"/>
                  </a:lnTo>
                  <a:lnTo>
                    <a:pt x="12085" y="1103"/>
                  </a:lnTo>
                  <a:lnTo>
                    <a:pt x="12125" y="1063"/>
                  </a:lnTo>
                  <a:lnTo>
                    <a:pt x="12169" y="1028"/>
                  </a:lnTo>
                  <a:lnTo>
                    <a:pt x="12204" y="983"/>
                  </a:lnTo>
                  <a:lnTo>
                    <a:pt x="12249" y="944"/>
                  </a:lnTo>
                  <a:lnTo>
                    <a:pt x="12339" y="864"/>
                  </a:lnTo>
                  <a:lnTo>
                    <a:pt x="12349" y="864"/>
                  </a:lnTo>
                  <a:lnTo>
                    <a:pt x="12359" y="854"/>
                  </a:lnTo>
                  <a:lnTo>
                    <a:pt x="12374" y="839"/>
                  </a:lnTo>
                  <a:lnTo>
                    <a:pt x="12414" y="839"/>
                  </a:lnTo>
                  <a:lnTo>
                    <a:pt x="12439" y="844"/>
                  </a:lnTo>
                  <a:lnTo>
                    <a:pt x="12469" y="854"/>
                  </a:lnTo>
                  <a:lnTo>
                    <a:pt x="12474" y="874"/>
                  </a:lnTo>
                  <a:lnTo>
                    <a:pt x="12474" y="904"/>
                  </a:lnTo>
                  <a:lnTo>
                    <a:pt x="12464" y="959"/>
                  </a:lnTo>
                  <a:lnTo>
                    <a:pt x="12464" y="1043"/>
                  </a:lnTo>
                  <a:lnTo>
                    <a:pt x="12509" y="1083"/>
                  </a:lnTo>
                  <a:lnTo>
                    <a:pt x="12529" y="1113"/>
                  </a:lnTo>
                  <a:lnTo>
                    <a:pt x="12544" y="1153"/>
                  </a:lnTo>
                  <a:lnTo>
                    <a:pt x="12534" y="1283"/>
                  </a:lnTo>
                  <a:lnTo>
                    <a:pt x="12509" y="1348"/>
                  </a:lnTo>
                  <a:lnTo>
                    <a:pt x="12494" y="1373"/>
                  </a:lnTo>
                  <a:lnTo>
                    <a:pt x="12489" y="1398"/>
                  </a:lnTo>
                  <a:lnTo>
                    <a:pt x="12489" y="1433"/>
                  </a:lnTo>
                  <a:lnTo>
                    <a:pt x="12499" y="1468"/>
                  </a:lnTo>
                  <a:lnTo>
                    <a:pt x="12494" y="1662"/>
                  </a:lnTo>
                  <a:lnTo>
                    <a:pt x="12469" y="1782"/>
                  </a:lnTo>
                  <a:lnTo>
                    <a:pt x="12474" y="1867"/>
                  </a:lnTo>
                  <a:lnTo>
                    <a:pt x="12444" y="1907"/>
                  </a:lnTo>
                  <a:lnTo>
                    <a:pt x="12419" y="1922"/>
                  </a:lnTo>
                  <a:lnTo>
                    <a:pt x="12399" y="1927"/>
                  </a:lnTo>
                  <a:lnTo>
                    <a:pt x="12374" y="1927"/>
                  </a:lnTo>
                  <a:lnTo>
                    <a:pt x="12349" y="1927"/>
                  </a:lnTo>
                  <a:lnTo>
                    <a:pt x="12309" y="1922"/>
                  </a:lnTo>
                  <a:lnTo>
                    <a:pt x="12279" y="1912"/>
                  </a:lnTo>
                  <a:lnTo>
                    <a:pt x="12224" y="1907"/>
                  </a:lnTo>
                  <a:lnTo>
                    <a:pt x="12209" y="1927"/>
                  </a:lnTo>
                  <a:lnTo>
                    <a:pt x="12199" y="1952"/>
                  </a:lnTo>
                  <a:lnTo>
                    <a:pt x="12174" y="1972"/>
                  </a:lnTo>
                  <a:lnTo>
                    <a:pt x="12150" y="1992"/>
                  </a:lnTo>
                  <a:lnTo>
                    <a:pt x="12130" y="2002"/>
                  </a:lnTo>
                  <a:lnTo>
                    <a:pt x="12115" y="2017"/>
                  </a:lnTo>
                  <a:lnTo>
                    <a:pt x="12110" y="2037"/>
                  </a:lnTo>
                  <a:lnTo>
                    <a:pt x="12110" y="2057"/>
                  </a:lnTo>
                  <a:lnTo>
                    <a:pt x="12130" y="2087"/>
                  </a:lnTo>
                  <a:lnTo>
                    <a:pt x="12159" y="2132"/>
                  </a:lnTo>
                  <a:lnTo>
                    <a:pt x="12174" y="2182"/>
                  </a:lnTo>
                  <a:lnTo>
                    <a:pt x="12194" y="2237"/>
                  </a:lnTo>
                  <a:lnTo>
                    <a:pt x="12219" y="2296"/>
                  </a:lnTo>
                  <a:lnTo>
                    <a:pt x="12249" y="2356"/>
                  </a:lnTo>
                  <a:lnTo>
                    <a:pt x="12259" y="2421"/>
                  </a:lnTo>
                  <a:lnTo>
                    <a:pt x="12269" y="2456"/>
                  </a:lnTo>
                  <a:lnTo>
                    <a:pt x="12284" y="2496"/>
                  </a:lnTo>
                  <a:lnTo>
                    <a:pt x="12284" y="2526"/>
                  </a:lnTo>
                  <a:lnTo>
                    <a:pt x="12289" y="2571"/>
                  </a:lnTo>
                  <a:lnTo>
                    <a:pt x="12284" y="2596"/>
                  </a:lnTo>
                  <a:lnTo>
                    <a:pt x="12279" y="2616"/>
                  </a:lnTo>
                  <a:lnTo>
                    <a:pt x="12274" y="2631"/>
                  </a:lnTo>
                  <a:lnTo>
                    <a:pt x="12259" y="2646"/>
                  </a:lnTo>
                  <a:lnTo>
                    <a:pt x="12234" y="2711"/>
                  </a:lnTo>
                  <a:lnTo>
                    <a:pt x="12219" y="2801"/>
                  </a:lnTo>
                  <a:lnTo>
                    <a:pt x="12194" y="2816"/>
                  </a:lnTo>
                  <a:lnTo>
                    <a:pt x="12174" y="2811"/>
                  </a:lnTo>
                  <a:lnTo>
                    <a:pt x="12159" y="2811"/>
                  </a:lnTo>
                  <a:lnTo>
                    <a:pt x="12150" y="2801"/>
                  </a:lnTo>
                  <a:lnTo>
                    <a:pt x="12135" y="2786"/>
                  </a:lnTo>
                  <a:lnTo>
                    <a:pt x="12115" y="2796"/>
                  </a:lnTo>
                  <a:lnTo>
                    <a:pt x="12095" y="2796"/>
                  </a:lnTo>
                  <a:lnTo>
                    <a:pt x="12065" y="2786"/>
                  </a:lnTo>
                  <a:lnTo>
                    <a:pt x="12060" y="2671"/>
                  </a:lnTo>
                  <a:lnTo>
                    <a:pt x="12045" y="2651"/>
                  </a:lnTo>
                  <a:lnTo>
                    <a:pt x="12035" y="2646"/>
                  </a:lnTo>
                  <a:lnTo>
                    <a:pt x="12030" y="2646"/>
                  </a:lnTo>
                  <a:lnTo>
                    <a:pt x="12015" y="2656"/>
                  </a:lnTo>
                  <a:lnTo>
                    <a:pt x="12005" y="2676"/>
                  </a:lnTo>
                  <a:lnTo>
                    <a:pt x="11985" y="2726"/>
                  </a:lnTo>
                  <a:lnTo>
                    <a:pt x="11980" y="2761"/>
                  </a:lnTo>
                  <a:lnTo>
                    <a:pt x="11950" y="2806"/>
                  </a:lnTo>
                  <a:lnTo>
                    <a:pt x="11925" y="2851"/>
                  </a:lnTo>
                  <a:lnTo>
                    <a:pt x="11900" y="2896"/>
                  </a:lnTo>
                  <a:lnTo>
                    <a:pt x="11870" y="2935"/>
                  </a:lnTo>
                  <a:lnTo>
                    <a:pt x="11835" y="2950"/>
                  </a:lnTo>
                  <a:lnTo>
                    <a:pt x="11805" y="2955"/>
                  </a:lnTo>
                  <a:lnTo>
                    <a:pt x="11745" y="2965"/>
                  </a:lnTo>
                  <a:lnTo>
                    <a:pt x="11735" y="2980"/>
                  </a:lnTo>
                  <a:lnTo>
                    <a:pt x="11735" y="3015"/>
                  </a:lnTo>
                  <a:lnTo>
                    <a:pt x="11745" y="3030"/>
                  </a:lnTo>
                  <a:lnTo>
                    <a:pt x="11765" y="3040"/>
                  </a:lnTo>
                  <a:lnTo>
                    <a:pt x="11785" y="3060"/>
                  </a:lnTo>
                  <a:lnTo>
                    <a:pt x="11790" y="3070"/>
                  </a:lnTo>
                  <a:lnTo>
                    <a:pt x="11795" y="3085"/>
                  </a:lnTo>
                  <a:lnTo>
                    <a:pt x="11800" y="3105"/>
                  </a:lnTo>
                  <a:lnTo>
                    <a:pt x="11795" y="3125"/>
                  </a:lnTo>
                  <a:lnTo>
                    <a:pt x="11765" y="3160"/>
                  </a:lnTo>
                  <a:lnTo>
                    <a:pt x="11745" y="3175"/>
                  </a:lnTo>
                  <a:lnTo>
                    <a:pt x="11725" y="3185"/>
                  </a:lnTo>
                  <a:lnTo>
                    <a:pt x="11585" y="3180"/>
                  </a:lnTo>
                  <a:lnTo>
                    <a:pt x="11555" y="3165"/>
                  </a:lnTo>
                  <a:lnTo>
                    <a:pt x="11525" y="3145"/>
                  </a:lnTo>
                  <a:lnTo>
                    <a:pt x="11510" y="3140"/>
                  </a:lnTo>
                  <a:lnTo>
                    <a:pt x="11495" y="3140"/>
                  </a:lnTo>
                  <a:lnTo>
                    <a:pt x="11480" y="3140"/>
                  </a:lnTo>
                  <a:lnTo>
                    <a:pt x="11470" y="3145"/>
                  </a:lnTo>
                  <a:lnTo>
                    <a:pt x="11445" y="3185"/>
                  </a:lnTo>
                  <a:lnTo>
                    <a:pt x="11425" y="3230"/>
                  </a:lnTo>
                  <a:lnTo>
                    <a:pt x="11395" y="3330"/>
                  </a:lnTo>
                  <a:lnTo>
                    <a:pt x="11366" y="3365"/>
                  </a:lnTo>
                  <a:lnTo>
                    <a:pt x="11346" y="3405"/>
                  </a:lnTo>
                  <a:lnTo>
                    <a:pt x="11291" y="3460"/>
                  </a:lnTo>
                  <a:lnTo>
                    <a:pt x="11221" y="3500"/>
                  </a:lnTo>
                  <a:lnTo>
                    <a:pt x="11191" y="3525"/>
                  </a:lnTo>
                  <a:lnTo>
                    <a:pt x="11176" y="3535"/>
                  </a:lnTo>
                  <a:lnTo>
                    <a:pt x="11171" y="3550"/>
                  </a:lnTo>
                  <a:lnTo>
                    <a:pt x="11141" y="3570"/>
                  </a:lnTo>
                  <a:lnTo>
                    <a:pt x="11111" y="3599"/>
                  </a:lnTo>
                  <a:lnTo>
                    <a:pt x="11056" y="3664"/>
                  </a:lnTo>
                  <a:lnTo>
                    <a:pt x="11051" y="3759"/>
                  </a:lnTo>
                  <a:lnTo>
                    <a:pt x="10951" y="3804"/>
                  </a:lnTo>
                  <a:lnTo>
                    <a:pt x="10901" y="3814"/>
                  </a:lnTo>
                  <a:lnTo>
                    <a:pt x="10861" y="3829"/>
                  </a:lnTo>
                  <a:lnTo>
                    <a:pt x="10826" y="3844"/>
                  </a:lnTo>
                  <a:lnTo>
                    <a:pt x="10791" y="3864"/>
                  </a:lnTo>
                  <a:lnTo>
                    <a:pt x="10761" y="3884"/>
                  </a:lnTo>
                  <a:lnTo>
                    <a:pt x="10731" y="3909"/>
                  </a:lnTo>
                  <a:lnTo>
                    <a:pt x="10671" y="3974"/>
                  </a:lnTo>
                  <a:lnTo>
                    <a:pt x="10651" y="4004"/>
                  </a:lnTo>
                  <a:lnTo>
                    <a:pt x="10636" y="4034"/>
                  </a:lnTo>
                  <a:lnTo>
                    <a:pt x="10626" y="4099"/>
                  </a:lnTo>
                  <a:lnTo>
                    <a:pt x="10596" y="4164"/>
                  </a:lnTo>
                  <a:lnTo>
                    <a:pt x="10582" y="4169"/>
                  </a:lnTo>
                  <a:lnTo>
                    <a:pt x="10557" y="4179"/>
                  </a:lnTo>
                  <a:lnTo>
                    <a:pt x="10502" y="4189"/>
                  </a:lnTo>
                  <a:lnTo>
                    <a:pt x="10447" y="4189"/>
                  </a:lnTo>
                  <a:lnTo>
                    <a:pt x="10427" y="4184"/>
                  </a:lnTo>
                  <a:lnTo>
                    <a:pt x="10417" y="4179"/>
                  </a:lnTo>
                  <a:lnTo>
                    <a:pt x="10417" y="4154"/>
                  </a:lnTo>
                  <a:lnTo>
                    <a:pt x="10427" y="4134"/>
                  </a:lnTo>
                  <a:lnTo>
                    <a:pt x="10432" y="4114"/>
                  </a:lnTo>
                  <a:lnTo>
                    <a:pt x="10442" y="4104"/>
                  </a:lnTo>
                  <a:lnTo>
                    <a:pt x="10472" y="4074"/>
                  </a:lnTo>
                  <a:lnTo>
                    <a:pt x="10502" y="4044"/>
                  </a:lnTo>
                  <a:lnTo>
                    <a:pt x="10517" y="4009"/>
                  </a:lnTo>
                  <a:lnTo>
                    <a:pt x="10492" y="3994"/>
                  </a:lnTo>
                  <a:lnTo>
                    <a:pt x="10472" y="3979"/>
                  </a:lnTo>
                  <a:lnTo>
                    <a:pt x="10462" y="3959"/>
                  </a:lnTo>
                  <a:lnTo>
                    <a:pt x="10452" y="3944"/>
                  </a:lnTo>
                  <a:lnTo>
                    <a:pt x="10452" y="3924"/>
                  </a:lnTo>
                  <a:lnTo>
                    <a:pt x="10452" y="3904"/>
                  </a:lnTo>
                  <a:lnTo>
                    <a:pt x="10462" y="3864"/>
                  </a:lnTo>
                  <a:lnTo>
                    <a:pt x="10547" y="3749"/>
                  </a:lnTo>
                  <a:lnTo>
                    <a:pt x="10557" y="3649"/>
                  </a:lnTo>
                  <a:lnTo>
                    <a:pt x="10527" y="3614"/>
                  </a:lnTo>
                  <a:lnTo>
                    <a:pt x="10502" y="3589"/>
                  </a:lnTo>
                  <a:lnTo>
                    <a:pt x="10477" y="3570"/>
                  </a:lnTo>
                  <a:lnTo>
                    <a:pt x="10457" y="3555"/>
                  </a:lnTo>
                  <a:lnTo>
                    <a:pt x="10372" y="3570"/>
                  </a:lnTo>
                  <a:lnTo>
                    <a:pt x="10342" y="3594"/>
                  </a:lnTo>
                  <a:lnTo>
                    <a:pt x="10312" y="3624"/>
                  </a:lnTo>
                  <a:lnTo>
                    <a:pt x="10267" y="3684"/>
                  </a:lnTo>
                  <a:lnTo>
                    <a:pt x="10217" y="3759"/>
                  </a:lnTo>
                  <a:lnTo>
                    <a:pt x="10192" y="3799"/>
                  </a:lnTo>
                  <a:lnTo>
                    <a:pt x="10162" y="3834"/>
                  </a:lnTo>
                  <a:lnTo>
                    <a:pt x="10137" y="3854"/>
                  </a:lnTo>
                  <a:lnTo>
                    <a:pt x="10112" y="3874"/>
                  </a:lnTo>
                  <a:lnTo>
                    <a:pt x="10077" y="3919"/>
                  </a:lnTo>
                  <a:lnTo>
                    <a:pt x="10002" y="4019"/>
                  </a:lnTo>
                  <a:lnTo>
                    <a:pt x="9992" y="4059"/>
                  </a:lnTo>
                  <a:lnTo>
                    <a:pt x="9967" y="4079"/>
                  </a:lnTo>
                  <a:lnTo>
                    <a:pt x="9947" y="4104"/>
                  </a:lnTo>
                  <a:lnTo>
                    <a:pt x="9857" y="4154"/>
                  </a:lnTo>
                  <a:lnTo>
                    <a:pt x="9753" y="4179"/>
                  </a:lnTo>
                  <a:lnTo>
                    <a:pt x="9703" y="4194"/>
                  </a:lnTo>
                  <a:lnTo>
                    <a:pt x="9653" y="4219"/>
                  </a:lnTo>
                  <a:lnTo>
                    <a:pt x="9648" y="4238"/>
                  </a:lnTo>
                  <a:lnTo>
                    <a:pt x="9643" y="4263"/>
                  </a:lnTo>
                  <a:lnTo>
                    <a:pt x="9648" y="4288"/>
                  </a:lnTo>
                  <a:lnTo>
                    <a:pt x="9653" y="4308"/>
                  </a:lnTo>
                  <a:lnTo>
                    <a:pt x="9673" y="4358"/>
                  </a:lnTo>
                  <a:lnTo>
                    <a:pt x="9703" y="4413"/>
                  </a:lnTo>
                  <a:lnTo>
                    <a:pt x="9708" y="4413"/>
                  </a:lnTo>
                  <a:lnTo>
                    <a:pt x="9713" y="4423"/>
                  </a:lnTo>
                  <a:lnTo>
                    <a:pt x="9723" y="4443"/>
                  </a:lnTo>
                  <a:lnTo>
                    <a:pt x="9738" y="4508"/>
                  </a:lnTo>
                  <a:lnTo>
                    <a:pt x="9743" y="4523"/>
                  </a:lnTo>
                  <a:lnTo>
                    <a:pt x="9768" y="4523"/>
                  </a:lnTo>
                  <a:lnTo>
                    <a:pt x="9788" y="4478"/>
                  </a:lnTo>
                  <a:lnTo>
                    <a:pt x="9793" y="4468"/>
                  </a:lnTo>
                  <a:lnTo>
                    <a:pt x="9802" y="4463"/>
                  </a:lnTo>
                  <a:lnTo>
                    <a:pt x="9832" y="4463"/>
                  </a:lnTo>
                  <a:lnTo>
                    <a:pt x="9887" y="4468"/>
                  </a:lnTo>
                  <a:lnTo>
                    <a:pt x="9892" y="4458"/>
                  </a:lnTo>
                  <a:lnTo>
                    <a:pt x="9907" y="4458"/>
                  </a:lnTo>
                  <a:lnTo>
                    <a:pt x="9947" y="4458"/>
                  </a:lnTo>
                  <a:lnTo>
                    <a:pt x="9952" y="4473"/>
                  </a:lnTo>
                  <a:lnTo>
                    <a:pt x="9957" y="4483"/>
                  </a:lnTo>
                  <a:lnTo>
                    <a:pt x="9987" y="4528"/>
                  </a:lnTo>
                  <a:lnTo>
                    <a:pt x="9987" y="4633"/>
                  </a:lnTo>
                  <a:lnTo>
                    <a:pt x="10012" y="4653"/>
                  </a:lnTo>
                  <a:lnTo>
                    <a:pt x="10047" y="4673"/>
                  </a:lnTo>
                  <a:lnTo>
                    <a:pt x="10092" y="4693"/>
                  </a:lnTo>
                  <a:lnTo>
                    <a:pt x="10137" y="4703"/>
                  </a:lnTo>
                  <a:lnTo>
                    <a:pt x="10202" y="4588"/>
                  </a:lnTo>
                  <a:lnTo>
                    <a:pt x="10257" y="4528"/>
                  </a:lnTo>
                  <a:lnTo>
                    <a:pt x="10277" y="4503"/>
                  </a:lnTo>
                  <a:lnTo>
                    <a:pt x="10302" y="4488"/>
                  </a:lnTo>
                  <a:lnTo>
                    <a:pt x="10332" y="4473"/>
                  </a:lnTo>
                  <a:lnTo>
                    <a:pt x="10362" y="4468"/>
                  </a:lnTo>
                  <a:lnTo>
                    <a:pt x="10402" y="4468"/>
                  </a:lnTo>
                  <a:lnTo>
                    <a:pt x="10447" y="4473"/>
                  </a:lnTo>
                  <a:lnTo>
                    <a:pt x="10542" y="4513"/>
                  </a:lnTo>
                  <a:lnTo>
                    <a:pt x="10786" y="4508"/>
                  </a:lnTo>
                  <a:lnTo>
                    <a:pt x="10821" y="4528"/>
                  </a:lnTo>
                  <a:lnTo>
                    <a:pt x="10811" y="4553"/>
                  </a:lnTo>
                  <a:lnTo>
                    <a:pt x="10806" y="4578"/>
                  </a:lnTo>
                  <a:lnTo>
                    <a:pt x="10806" y="4603"/>
                  </a:lnTo>
                  <a:lnTo>
                    <a:pt x="10806" y="4628"/>
                  </a:lnTo>
                  <a:lnTo>
                    <a:pt x="10796" y="4653"/>
                  </a:lnTo>
                  <a:lnTo>
                    <a:pt x="10791" y="4663"/>
                  </a:lnTo>
                  <a:lnTo>
                    <a:pt x="10776" y="4678"/>
                  </a:lnTo>
                  <a:lnTo>
                    <a:pt x="10696" y="4678"/>
                  </a:lnTo>
                  <a:lnTo>
                    <a:pt x="10621" y="4718"/>
                  </a:lnTo>
                  <a:lnTo>
                    <a:pt x="10532" y="4783"/>
                  </a:lnTo>
                  <a:lnTo>
                    <a:pt x="10512" y="4803"/>
                  </a:lnTo>
                  <a:lnTo>
                    <a:pt x="10492" y="4823"/>
                  </a:lnTo>
                  <a:lnTo>
                    <a:pt x="10477" y="4843"/>
                  </a:lnTo>
                  <a:lnTo>
                    <a:pt x="10472" y="4868"/>
                  </a:lnTo>
                  <a:lnTo>
                    <a:pt x="10457" y="4878"/>
                  </a:lnTo>
                  <a:lnTo>
                    <a:pt x="10437" y="4887"/>
                  </a:lnTo>
                  <a:lnTo>
                    <a:pt x="10407" y="4902"/>
                  </a:lnTo>
                  <a:lnTo>
                    <a:pt x="10387" y="4922"/>
                  </a:lnTo>
                  <a:lnTo>
                    <a:pt x="10362" y="4932"/>
                  </a:lnTo>
                  <a:lnTo>
                    <a:pt x="10322" y="4947"/>
                  </a:lnTo>
                  <a:lnTo>
                    <a:pt x="10312" y="5037"/>
                  </a:lnTo>
                  <a:lnTo>
                    <a:pt x="10262" y="5097"/>
                  </a:lnTo>
                  <a:lnTo>
                    <a:pt x="10237" y="5127"/>
                  </a:lnTo>
                  <a:lnTo>
                    <a:pt x="10222" y="5157"/>
                  </a:lnTo>
                  <a:lnTo>
                    <a:pt x="10212" y="5247"/>
                  </a:lnTo>
                  <a:lnTo>
                    <a:pt x="10182" y="5297"/>
                  </a:lnTo>
                  <a:lnTo>
                    <a:pt x="10177" y="5342"/>
                  </a:lnTo>
                  <a:lnTo>
                    <a:pt x="10222" y="5372"/>
                  </a:lnTo>
                  <a:lnTo>
                    <a:pt x="10257" y="5392"/>
                  </a:lnTo>
                  <a:lnTo>
                    <a:pt x="10302" y="5412"/>
                  </a:lnTo>
                  <a:lnTo>
                    <a:pt x="10312" y="5427"/>
                  </a:lnTo>
                  <a:lnTo>
                    <a:pt x="10342" y="5447"/>
                  </a:lnTo>
                  <a:lnTo>
                    <a:pt x="10372" y="5467"/>
                  </a:lnTo>
                  <a:lnTo>
                    <a:pt x="10412" y="5477"/>
                  </a:lnTo>
                  <a:lnTo>
                    <a:pt x="10427" y="5492"/>
                  </a:lnTo>
                  <a:lnTo>
                    <a:pt x="10442" y="5517"/>
                  </a:lnTo>
                  <a:lnTo>
                    <a:pt x="10477" y="5571"/>
                  </a:lnTo>
                  <a:lnTo>
                    <a:pt x="10542" y="5701"/>
                  </a:lnTo>
                  <a:lnTo>
                    <a:pt x="10621" y="5821"/>
                  </a:lnTo>
                  <a:lnTo>
                    <a:pt x="10626" y="5861"/>
                  </a:lnTo>
                  <a:lnTo>
                    <a:pt x="10631" y="5886"/>
                  </a:lnTo>
                  <a:lnTo>
                    <a:pt x="10641" y="5911"/>
                  </a:lnTo>
                  <a:lnTo>
                    <a:pt x="10656" y="5936"/>
                  </a:lnTo>
                  <a:lnTo>
                    <a:pt x="10671" y="5956"/>
                  </a:lnTo>
                  <a:lnTo>
                    <a:pt x="10691" y="5971"/>
                  </a:lnTo>
                  <a:lnTo>
                    <a:pt x="10721" y="5976"/>
                  </a:lnTo>
                  <a:lnTo>
                    <a:pt x="10891" y="6086"/>
                  </a:lnTo>
                  <a:lnTo>
                    <a:pt x="10901" y="6111"/>
                  </a:lnTo>
                  <a:lnTo>
                    <a:pt x="10901" y="6146"/>
                  </a:lnTo>
                  <a:lnTo>
                    <a:pt x="10866" y="6171"/>
                  </a:lnTo>
                  <a:lnTo>
                    <a:pt x="10756" y="6166"/>
                  </a:lnTo>
                  <a:lnTo>
                    <a:pt x="10761" y="6181"/>
                  </a:lnTo>
                  <a:lnTo>
                    <a:pt x="10786" y="6181"/>
                  </a:lnTo>
                  <a:lnTo>
                    <a:pt x="10816" y="6190"/>
                  </a:lnTo>
                  <a:lnTo>
                    <a:pt x="10831" y="6195"/>
                  </a:lnTo>
                  <a:lnTo>
                    <a:pt x="10841" y="6205"/>
                  </a:lnTo>
                  <a:lnTo>
                    <a:pt x="10846" y="6225"/>
                  </a:lnTo>
                  <a:lnTo>
                    <a:pt x="10851" y="6245"/>
                  </a:lnTo>
                  <a:lnTo>
                    <a:pt x="10836" y="6270"/>
                  </a:lnTo>
                  <a:lnTo>
                    <a:pt x="10886" y="6295"/>
                  </a:lnTo>
                  <a:lnTo>
                    <a:pt x="10916" y="6310"/>
                  </a:lnTo>
                  <a:lnTo>
                    <a:pt x="10946" y="6335"/>
                  </a:lnTo>
                  <a:lnTo>
                    <a:pt x="10946" y="6400"/>
                  </a:lnTo>
                  <a:lnTo>
                    <a:pt x="10901" y="6445"/>
                  </a:lnTo>
                  <a:lnTo>
                    <a:pt x="10871" y="6460"/>
                  </a:lnTo>
                  <a:lnTo>
                    <a:pt x="10846" y="6475"/>
                  </a:lnTo>
                  <a:lnTo>
                    <a:pt x="10801" y="6515"/>
                  </a:lnTo>
                  <a:lnTo>
                    <a:pt x="10751" y="6560"/>
                  </a:lnTo>
                  <a:lnTo>
                    <a:pt x="10701" y="6605"/>
                  </a:lnTo>
                  <a:lnTo>
                    <a:pt x="10641" y="6620"/>
                  </a:lnTo>
                  <a:lnTo>
                    <a:pt x="10641" y="6640"/>
                  </a:lnTo>
                  <a:lnTo>
                    <a:pt x="10651" y="6650"/>
                  </a:lnTo>
                  <a:lnTo>
                    <a:pt x="10666" y="6660"/>
                  </a:lnTo>
                  <a:lnTo>
                    <a:pt x="10686" y="6665"/>
                  </a:lnTo>
                  <a:lnTo>
                    <a:pt x="10711" y="6665"/>
                  </a:lnTo>
                  <a:lnTo>
                    <a:pt x="10746" y="6640"/>
                  </a:lnTo>
                  <a:lnTo>
                    <a:pt x="10766" y="6620"/>
                  </a:lnTo>
                  <a:lnTo>
                    <a:pt x="10796" y="6610"/>
                  </a:lnTo>
                  <a:lnTo>
                    <a:pt x="10841" y="6605"/>
                  </a:lnTo>
                  <a:lnTo>
                    <a:pt x="10886" y="6630"/>
                  </a:lnTo>
                  <a:lnTo>
                    <a:pt x="10931" y="6645"/>
                  </a:lnTo>
                  <a:lnTo>
                    <a:pt x="10986" y="6655"/>
                  </a:lnTo>
                  <a:lnTo>
                    <a:pt x="11046" y="6660"/>
                  </a:lnTo>
                  <a:lnTo>
                    <a:pt x="11051" y="6665"/>
                  </a:lnTo>
                  <a:lnTo>
                    <a:pt x="11056" y="6675"/>
                  </a:lnTo>
                  <a:lnTo>
                    <a:pt x="11051" y="6690"/>
                  </a:lnTo>
                  <a:lnTo>
                    <a:pt x="11036" y="6705"/>
                  </a:lnTo>
                  <a:lnTo>
                    <a:pt x="11021" y="6725"/>
                  </a:lnTo>
                  <a:lnTo>
                    <a:pt x="10981" y="6760"/>
                  </a:lnTo>
                  <a:lnTo>
                    <a:pt x="10946" y="6780"/>
                  </a:lnTo>
                  <a:lnTo>
                    <a:pt x="10926" y="6795"/>
                  </a:lnTo>
                  <a:lnTo>
                    <a:pt x="10921" y="6805"/>
                  </a:lnTo>
                  <a:lnTo>
                    <a:pt x="10926" y="6815"/>
                  </a:lnTo>
                  <a:lnTo>
                    <a:pt x="10961" y="6815"/>
                  </a:lnTo>
                  <a:lnTo>
                    <a:pt x="10991" y="6775"/>
                  </a:lnTo>
                  <a:lnTo>
                    <a:pt x="11021" y="6780"/>
                  </a:lnTo>
                  <a:lnTo>
                    <a:pt x="11036" y="6810"/>
                  </a:lnTo>
                  <a:lnTo>
                    <a:pt x="11036" y="6835"/>
                  </a:lnTo>
                  <a:lnTo>
                    <a:pt x="11041" y="6869"/>
                  </a:lnTo>
                  <a:lnTo>
                    <a:pt x="11016" y="6894"/>
                  </a:lnTo>
                  <a:lnTo>
                    <a:pt x="10966" y="6904"/>
                  </a:lnTo>
                  <a:lnTo>
                    <a:pt x="10941" y="6914"/>
                  </a:lnTo>
                  <a:lnTo>
                    <a:pt x="10936" y="6924"/>
                  </a:lnTo>
                  <a:lnTo>
                    <a:pt x="10931" y="6934"/>
                  </a:lnTo>
                  <a:lnTo>
                    <a:pt x="10986" y="6964"/>
                  </a:lnTo>
                  <a:lnTo>
                    <a:pt x="10976" y="7104"/>
                  </a:lnTo>
                  <a:lnTo>
                    <a:pt x="10996" y="7139"/>
                  </a:lnTo>
                  <a:lnTo>
                    <a:pt x="10991" y="7164"/>
                  </a:lnTo>
                  <a:lnTo>
                    <a:pt x="10986" y="7194"/>
                  </a:lnTo>
                  <a:lnTo>
                    <a:pt x="10976" y="7224"/>
                  </a:lnTo>
                  <a:lnTo>
                    <a:pt x="10966" y="7239"/>
                  </a:lnTo>
                  <a:lnTo>
                    <a:pt x="10956" y="7249"/>
                  </a:lnTo>
                  <a:lnTo>
                    <a:pt x="10906" y="7249"/>
                  </a:lnTo>
                  <a:lnTo>
                    <a:pt x="10896" y="7219"/>
                  </a:lnTo>
                  <a:lnTo>
                    <a:pt x="10826" y="7289"/>
                  </a:lnTo>
                  <a:lnTo>
                    <a:pt x="10806" y="7314"/>
                  </a:lnTo>
                  <a:lnTo>
                    <a:pt x="10791" y="7344"/>
                  </a:lnTo>
                  <a:lnTo>
                    <a:pt x="10781" y="7374"/>
                  </a:lnTo>
                  <a:lnTo>
                    <a:pt x="10776" y="7409"/>
                  </a:lnTo>
                  <a:lnTo>
                    <a:pt x="10776" y="7508"/>
                  </a:lnTo>
                  <a:lnTo>
                    <a:pt x="10761" y="7533"/>
                  </a:lnTo>
                  <a:lnTo>
                    <a:pt x="10741" y="7558"/>
                  </a:lnTo>
                  <a:lnTo>
                    <a:pt x="10691" y="7608"/>
                  </a:lnTo>
                  <a:lnTo>
                    <a:pt x="10686" y="7698"/>
                  </a:lnTo>
                  <a:lnTo>
                    <a:pt x="10666" y="7708"/>
                  </a:lnTo>
                  <a:lnTo>
                    <a:pt x="10646" y="7713"/>
                  </a:lnTo>
                  <a:lnTo>
                    <a:pt x="10611" y="7718"/>
                  </a:lnTo>
                  <a:lnTo>
                    <a:pt x="10582" y="7713"/>
                  </a:lnTo>
                  <a:lnTo>
                    <a:pt x="10562" y="7718"/>
                  </a:lnTo>
                  <a:lnTo>
                    <a:pt x="10547" y="7723"/>
                  </a:lnTo>
                  <a:lnTo>
                    <a:pt x="10586" y="7758"/>
                  </a:lnTo>
                  <a:lnTo>
                    <a:pt x="10596" y="7778"/>
                  </a:lnTo>
                  <a:lnTo>
                    <a:pt x="10656" y="7803"/>
                  </a:lnTo>
                  <a:lnTo>
                    <a:pt x="10656" y="7823"/>
                  </a:lnTo>
                  <a:lnTo>
                    <a:pt x="10626" y="7843"/>
                  </a:lnTo>
                  <a:lnTo>
                    <a:pt x="10611" y="7853"/>
                  </a:lnTo>
                  <a:lnTo>
                    <a:pt x="10601" y="7873"/>
                  </a:lnTo>
                  <a:lnTo>
                    <a:pt x="10601" y="7913"/>
                  </a:lnTo>
                  <a:lnTo>
                    <a:pt x="10591" y="7928"/>
                  </a:lnTo>
                  <a:lnTo>
                    <a:pt x="10586" y="7948"/>
                  </a:lnTo>
                  <a:lnTo>
                    <a:pt x="10582" y="8003"/>
                  </a:lnTo>
                  <a:lnTo>
                    <a:pt x="10591" y="8018"/>
                  </a:lnTo>
                  <a:lnTo>
                    <a:pt x="10606" y="8033"/>
                  </a:lnTo>
                  <a:lnTo>
                    <a:pt x="10616" y="8053"/>
                  </a:lnTo>
                  <a:lnTo>
                    <a:pt x="10621" y="8083"/>
                  </a:lnTo>
                  <a:lnTo>
                    <a:pt x="10522" y="8088"/>
                  </a:lnTo>
                  <a:lnTo>
                    <a:pt x="10527" y="8108"/>
                  </a:lnTo>
                  <a:lnTo>
                    <a:pt x="10532" y="8113"/>
                  </a:lnTo>
                  <a:lnTo>
                    <a:pt x="10542" y="8123"/>
                  </a:lnTo>
                  <a:lnTo>
                    <a:pt x="10542" y="8138"/>
                  </a:lnTo>
                  <a:lnTo>
                    <a:pt x="10467" y="8192"/>
                  </a:lnTo>
                  <a:lnTo>
                    <a:pt x="10462" y="8217"/>
                  </a:lnTo>
                  <a:lnTo>
                    <a:pt x="10457" y="8247"/>
                  </a:lnTo>
                  <a:lnTo>
                    <a:pt x="10442" y="8277"/>
                  </a:lnTo>
                  <a:lnTo>
                    <a:pt x="10422" y="8307"/>
                  </a:lnTo>
                  <a:lnTo>
                    <a:pt x="10382" y="8342"/>
                  </a:lnTo>
                  <a:lnTo>
                    <a:pt x="10302" y="8347"/>
                  </a:lnTo>
                  <a:lnTo>
                    <a:pt x="10302" y="8357"/>
                  </a:lnTo>
                  <a:lnTo>
                    <a:pt x="10307" y="8367"/>
                  </a:lnTo>
                  <a:lnTo>
                    <a:pt x="10327" y="8377"/>
                  </a:lnTo>
                  <a:lnTo>
                    <a:pt x="10327" y="8412"/>
                  </a:lnTo>
                  <a:lnTo>
                    <a:pt x="10312" y="8422"/>
                  </a:lnTo>
                  <a:lnTo>
                    <a:pt x="10297" y="8427"/>
                  </a:lnTo>
                  <a:lnTo>
                    <a:pt x="10277" y="8432"/>
                  </a:lnTo>
                  <a:lnTo>
                    <a:pt x="10242" y="8457"/>
                  </a:lnTo>
                  <a:lnTo>
                    <a:pt x="10207" y="8487"/>
                  </a:lnTo>
                  <a:lnTo>
                    <a:pt x="10177" y="8522"/>
                  </a:lnTo>
                  <a:lnTo>
                    <a:pt x="10152" y="8557"/>
                  </a:lnTo>
                  <a:lnTo>
                    <a:pt x="10142" y="8597"/>
                  </a:lnTo>
                  <a:lnTo>
                    <a:pt x="10097" y="8637"/>
                  </a:lnTo>
                  <a:lnTo>
                    <a:pt x="10057" y="8662"/>
                  </a:lnTo>
                  <a:lnTo>
                    <a:pt x="10012" y="8682"/>
                  </a:lnTo>
                  <a:lnTo>
                    <a:pt x="9962" y="8692"/>
                  </a:lnTo>
                  <a:lnTo>
                    <a:pt x="9922" y="8727"/>
                  </a:lnTo>
                  <a:lnTo>
                    <a:pt x="9887" y="8757"/>
                  </a:lnTo>
                  <a:lnTo>
                    <a:pt x="9887" y="8772"/>
                  </a:lnTo>
                  <a:lnTo>
                    <a:pt x="9892" y="8782"/>
                  </a:lnTo>
                  <a:lnTo>
                    <a:pt x="9897" y="8801"/>
                  </a:lnTo>
                  <a:lnTo>
                    <a:pt x="9897" y="8821"/>
                  </a:lnTo>
                  <a:lnTo>
                    <a:pt x="9887" y="8846"/>
                  </a:lnTo>
                  <a:lnTo>
                    <a:pt x="9812" y="8881"/>
                  </a:lnTo>
                  <a:lnTo>
                    <a:pt x="9758" y="8916"/>
                  </a:lnTo>
                  <a:lnTo>
                    <a:pt x="9708" y="8946"/>
                  </a:lnTo>
                  <a:lnTo>
                    <a:pt x="9658" y="8976"/>
                  </a:lnTo>
                  <a:lnTo>
                    <a:pt x="9608" y="9016"/>
                  </a:lnTo>
                  <a:lnTo>
                    <a:pt x="9578" y="9011"/>
                  </a:lnTo>
                  <a:lnTo>
                    <a:pt x="9553" y="9001"/>
                  </a:lnTo>
                  <a:lnTo>
                    <a:pt x="9538" y="8991"/>
                  </a:lnTo>
                  <a:lnTo>
                    <a:pt x="9523" y="8991"/>
                  </a:lnTo>
                  <a:lnTo>
                    <a:pt x="9493" y="9026"/>
                  </a:lnTo>
                  <a:lnTo>
                    <a:pt x="9433" y="9026"/>
                  </a:lnTo>
                  <a:lnTo>
                    <a:pt x="9398" y="9001"/>
                  </a:lnTo>
                  <a:lnTo>
                    <a:pt x="9398" y="9036"/>
                  </a:lnTo>
                  <a:lnTo>
                    <a:pt x="9388" y="9056"/>
                  </a:lnTo>
                  <a:lnTo>
                    <a:pt x="9383" y="9061"/>
                  </a:lnTo>
                  <a:lnTo>
                    <a:pt x="9373" y="9071"/>
                  </a:lnTo>
                  <a:lnTo>
                    <a:pt x="9343" y="9076"/>
                  </a:lnTo>
                  <a:lnTo>
                    <a:pt x="9328" y="9081"/>
                  </a:lnTo>
                  <a:lnTo>
                    <a:pt x="9323" y="9096"/>
                  </a:lnTo>
                  <a:lnTo>
                    <a:pt x="9318" y="9121"/>
                  </a:lnTo>
                  <a:lnTo>
                    <a:pt x="9303" y="9131"/>
                  </a:lnTo>
                  <a:lnTo>
                    <a:pt x="9288" y="9131"/>
                  </a:lnTo>
                  <a:lnTo>
                    <a:pt x="9258" y="9131"/>
                  </a:lnTo>
                  <a:lnTo>
                    <a:pt x="9233" y="9121"/>
                  </a:lnTo>
                  <a:lnTo>
                    <a:pt x="9218" y="9116"/>
                  </a:lnTo>
                  <a:lnTo>
                    <a:pt x="9208" y="9081"/>
                  </a:lnTo>
                  <a:lnTo>
                    <a:pt x="9193" y="9081"/>
                  </a:lnTo>
                  <a:lnTo>
                    <a:pt x="9118" y="9016"/>
                  </a:lnTo>
                  <a:lnTo>
                    <a:pt x="9108" y="9046"/>
                  </a:lnTo>
                  <a:lnTo>
                    <a:pt x="9098" y="9076"/>
                  </a:lnTo>
                  <a:lnTo>
                    <a:pt x="9063" y="9131"/>
                  </a:lnTo>
                  <a:lnTo>
                    <a:pt x="9018" y="9186"/>
                  </a:lnTo>
                  <a:lnTo>
                    <a:pt x="8989" y="9201"/>
                  </a:lnTo>
                  <a:lnTo>
                    <a:pt x="8969" y="9221"/>
                  </a:lnTo>
                  <a:lnTo>
                    <a:pt x="8949" y="9241"/>
                  </a:lnTo>
                  <a:lnTo>
                    <a:pt x="8929" y="9261"/>
                  </a:lnTo>
                  <a:lnTo>
                    <a:pt x="8894" y="9266"/>
                  </a:lnTo>
                  <a:lnTo>
                    <a:pt x="8869" y="9276"/>
                  </a:lnTo>
                  <a:lnTo>
                    <a:pt x="8849" y="9296"/>
                  </a:lnTo>
                  <a:lnTo>
                    <a:pt x="8829" y="9311"/>
                  </a:lnTo>
                  <a:lnTo>
                    <a:pt x="8769" y="9311"/>
                  </a:lnTo>
                  <a:lnTo>
                    <a:pt x="8749" y="9316"/>
                  </a:lnTo>
                  <a:lnTo>
                    <a:pt x="8734" y="9321"/>
                  </a:lnTo>
                  <a:lnTo>
                    <a:pt x="8724" y="9341"/>
                  </a:lnTo>
                  <a:lnTo>
                    <a:pt x="8709" y="9356"/>
                  </a:lnTo>
                  <a:lnTo>
                    <a:pt x="8694" y="9361"/>
                  </a:lnTo>
                  <a:lnTo>
                    <a:pt x="8679" y="9366"/>
                  </a:lnTo>
                  <a:lnTo>
                    <a:pt x="8664" y="9366"/>
                  </a:lnTo>
                  <a:lnTo>
                    <a:pt x="8649" y="9361"/>
                  </a:lnTo>
                  <a:lnTo>
                    <a:pt x="8619" y="9346"/>
                  </a:lnTo>
                  <a:lnTo>
                    <a:pt x="8564" y="9361"/>
                  </a:lnTo>
                  <a:lnTo>
                    <a:pt x="8514" y="9381"/>
                  </a:lnTo>
                  <a:lnTo>
                    <a:pt x="8464" y="9406"/>
                  </a:lnTo>
                  <a:lnTo>
                    <a:pt x="8414" y="9421"/>
                  </a:lnTo>
                  <a:lnTo>
                    <a:pt x="8349" y="9426"/>
                  </a:lnTo>
                  <a:lnTo>
                    <a:pt x="8329" y="9431"/>
                  </a:lnTo>
                  <a:lnTo>
                    <a:pt x="8309" y="9436"/>
                  </a:lnTo>
                  <a:lnTo>
                    <a:pt x="8299" y="9450"/>
                  </a:lnTo>
                  <a:lnTo>
                    <a:pt x="8289" y="9465"/>
                  </a:lnTo>
                  <a:lnTo>
                    <a:pt x="8279" y="9495"/>
                  </a:lnTo>
                  <a:lnTo>
                    <a:pt x="8269" y="9525"/>
                  </a:lnTo>
                  <a:lnTo>
                    <a:pt x="8254" y="9540"/>
                  </a:lnTo>
                  <a:lnTo>
                    <a:pt x="8234" y="9545"/>
                  </a:lnTo>
                  <a:lnTo>
                    <a:pt x="8220" y="9555"/>
                  </a:lnTo>
                  <a:lnTo>
                    <a:pt x="8210" y="9570"/>
                  </a:lnTo>
                  <a:lnTo>
                    <a:pt x="8299" y="9675"/>
                  </a:lnTo>
                  <a:lnTo>
                    <a:pt x="8299" y="9730"/>
                  </a:lnTo>
                  <a:lnTo>
                    <a:pt x="8264" y="9750"/>
                  </a:lnTo>
                  <a:lnTo>
                    <a:pt x="8234" y="9765"/>
                  </a:lnTo>
                  <a:lnTo>
                    <a:pt x="8200" y="9770"/>
                  </a:lnTo>
                  <a:lnTo>
                    <a:pt x="8170" y="977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0"/>
            <p:cNvSpPr>
              <a:spLocks/>
            </p:cNvSpPr>
            <p:nvPr/>
          </p:nvSpPr>
          <p:spPr bwMode="auto">
            <a:xfrm>
              <a:off x="3514095" y="4526716"/>
              <a:ext cx="819718" cy="628137"/>
            </a:xfrm>
            <a:custGeom>
              <a:avLst/>
              <a:gdLst>
                <a:gd name="T0" fmla="*/ 100 w 1958"/>
                <a:gd name="T1" fmla="*/ 1472 h 1502"/>
                <a:gd name="T2" fmla="*/ 0 w 1958"/>
                <a:gd name="T3" fmla="*/ 1297 h 1502"/>
                <a:gd name="T4" fmla="*/ 20 w 1958"/>
                <a:gd name="T5" fmla="*/ 1213 h 1502"/>
                <a:gd name="T6" fmla="*/ 65 w 1958"/>
                <a:gd name="T7" fmla="*/ 1098 h 1502"/>
                <a:gd name="T8" fmla="*/ 110 w 1958"/>
                <a:gd name="T9" fmla="*/ 1033 h 1502"/>
                <a:gd name="T10" fmla="*/ 270 w 1958"/>
                <a:gd name="T11" fmla="*/ 883 h 1502"/>
                <a:gd name="T12" fmla="*/ 460 w 1958"/>
                <a:gd name="T13" fmla="*/ 689 h 1502"/>
                <a:gd name="T14" fmla="*/ 524 w 1958"/>
                <a:gd name="T15" fmla="*/ 609 h 1502"/>
                <a:gd name="T16" fmla="*/ 539 w 1958"/>
                <a:gd name="T17" fmla="*/ 509 h 1502"/>
                <a:gd name="T18" fmla="*/ 579 w 1958"/>
                <a:gd name="T19" fmla="*/ 449 h 1502"/>
                <a:gd name="T20" fmla="*/ 609 w 1958"/>
                <a:gd name="T21" fmla="*/ 264 h 1502"/>
                <a:gd name="T22" fmla="*/ 654 w 1958"/>
                <a:gd name="T23" fmla="*/ 180 h 1502"/>
                <a:gd name="T24" fmla="*/ 744 w 1958"/>
                <a:gd name="T25" fmla="*/ 90 h 1502"/>
                <a:gd name="T26" fmla="*/ 884 w 1958"/>
                <a:gd name="T27" fmla="*/ 160 h 1502"/>
                <a:gd name="T28" fmla="*/ 899 w 1958"/>
                <a:gd name="T29" fmla="*/ 80 h 1502"/>
                <a:gd name="T30" fmla="*/ 1104 w 1958"/>
                <a:gd name="T31" fmla="*/ 20 h 1502"/>
                <a:gd name="T32" fmla="*/ 1224 w 1958"/>
                <a:gd name="T33" fmla="*/ 20 h 1502"/>
                <a:gd name="T34" fmla="*/ 1294 w 1958"/>
                <a:gd name="T35" fmla="*/ 0 h 1502"/>
                <a:gd name="T36" fmla="*/ 1194 w 1958"/>
                <a:gd name="T37" fmla="*/ 205 h 1502"/>
                <a:gd name="T38" fmla="*/ 1229 w 1958"/>
                <a:gd name="T39" fmla="*/ 235 h 1502"/>
                <a:gd name="T40" fmla="*/ 1449 w 1958"/>
                <a:gd name="T41" fmla="*/ 180 h 1502"/>
                <a:gd name="T42" fmla="*/ 1558 w 1958"/>
                <a:gd name="T43" fmla="*/ 205 h 1502"/>
                <a:gd name="T44" fmla="*/ 1668 w 1958"/>
                <a:gd name="T45" fmla="*/ 145 h 1502"/>
                <a:gd name="T46" fmla="*/ 1773 w 1958"/>
                <a:gd name="T47" fmla="*/ 140 h 1502"/>
                <a:gd name="T48" fmla="*/ 1958 w 1958"/>
                <a:gd name="T49" fmla="*/ 419 h 1502"/>
                <a:gd name="T50" fmla="*/ 1863 w 1958"/>
                <a:gd name="T51" fmla="*/ 449 h 1502"/>
                <a:gd name="T52" fmla="*/ 1808 w 1958"/>
                <a:gd name="T53" fmla="*/ 499 h 1502"/>
                <a:gd name="T54" fmla="*/ 1818 w 1958"/>
                <a:gd name="T55" fmla="*/ 559 h 1502"/>
                <a:gd name="T56" fmla="*/ 1698 w 1958"/>
                <a:gd name="T57" fmla="*/ 639 h 1502"/>
                <a:gd name="T58" fmla="*/ 1543 w 1958"/>
                <a:gd name="T59" fmla="*/ 744 h 1502"/>
                <a:gd name="T60" fmla="*/ 1503 w 1958"/>
                <a:gd name="T61" fmla="*/ 729 h 1502"/>
                <a:gd name="T62" fmla="*/ 1424 w 1958"/>
                <a:gd name="T63" fmla="*/ 758 h 1502"/>
                <a:gd name="T64" fmla="*/ 1369 w 1958"/>
                <a:gd name="T65" fmla="*/ 734 h 1502"/>
                <a:gd name="T66" fmla="*/ 1334 w 1958"/>
                <a:gd name="T67" fmla="*/ 729 h 1502"/>
                <a:gd name="T68" fmla="*/ 1299 w 1958"/>
                <a:gd name="T69" fmla="*/ 803 h 1502"/>
                <a:gd name="T70" fmla="*/ 1259 w 1958"/>
                <a:gd name="T71" fmla="*/ 818 h 1502"/>
                <a:gd name="T72" fmla="*/ 1234 w 1958"/>
                <a:gd name="T73" fmla="*/ 863 h 1502"/>
                <a:gd name="T74" fmla="*/ 1189 w 1958"/>
                <a:gd name="T75" fmla="*/ 848 h 1502"/>
                <a:gd name="T76" fmla="*/ 1154 w 1958"/>
                <a:gd name="T77" fmla="*/ 813 h 1502"/>
                <a:gd name="T78" fmla="*/ 1034 w 1958"/>
                <a:gd name="T79" fmla="*/ 783 h 1502"/>
                <a:gd name="T80" fmla="*/ 934 w 1958"/>
                <a:gd name="T81" fmla="*/ 918 h 1502"/>
                <a:gd name="T82" fmla="*/ 874 w 1958"/>
                <a:gd name="T83" fmla="*/ 983 h 1502"/>
                <a:gd name="T84" fmla="*/ 764 w 1958"/>
                <a:gd name="T85" fmla="*/ 1043 h 1502"/>
                <a:gd name="T86" fmla="*/ 674 w 1958"/>
                <a:gd name="T87" fmla="*/ 1053 h 1502"/>
                <a:gd name="T88" fmla="*/ 609 w 1958"/>
                <a:gd name="T89" fmla="*/ 1093 h 1502"/>
                <a:gd name="T90" fmla="*/ 524 w 1958"/>
                <a:gd name="T91" fmla="*/ 1088 h 1502"/>
                <a:gd name="T92" fmla="*/ 300 w 1958"/>
                <a:gd name="T93" fmla="*/ 1158 h 1502"/>
                <a:gd name="T94" fmla="*/ 195 w 1958"/>
                <a:gd name="T95" fmla="*/ 1213 h 1502"/>
                <a:gd name="T96" fmla="*/ 140 w 1958"/>
                <a:gd name="T97" fmla="*/ 1297 h 1502"/>
                <a:gd name="T98" fmla="*/ 150 w 1958"/>
                <a:gd name="T99" fmla="*/ 1367 h 1502"/>
                <a:gd name="T100" fmla="*/ 205 w 1958"/>
                <a:gd name="T101" fmla="*/ 1427 h 1502"/>
                <a:gd name="T102" fmla="*/ 195 w 1958"/>
                <a:gd name="T103" fmla="*/ 1482 h 1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958" h="1502">
                  <a:moveTo>
                    <a:pt x="135" y="1502"/>
                  </a:moveTo>
                  <a:lnTo>
                    <a:pt x="115" y="1487"/>
                  </a:lnTo>
                  <a:lnTo>
                    <a:pt x="100" y="1472"/>
                  </a:lnTo>
                  <a:lnTo>
                    <a:pt x="85" y="1447"/>
                  </a:lnTo>
                  <a:lnTo>
                    <a:pt x="70" y="1392"/>
                  </a:lnTo>
                  <a:lnTo>
                    <a:pt x="0" y="1297"/>
                  </a:lnTo>
                  <a:lnTo>
                    <a:pt x="0" y="1252"/>
                  </a:lnTo>
                  <a:lnTo>
                    <a:pt x="5" y="1228"/>
                  </a:lnTo>
                  <a:lnTo>
                    <a:pt x="20" y="1213"/>
                  </a:lnTo>
                  <a:lnTo>
                    <a:pt x="45" y="1193"/>
                  </a:lnTo>
                  <a:lnTo>
                    <a:pt x="55" y="1123"/>
                  </a:lnTo>
                  <a:lnTo>
                    <a:pt x="65" y="1098"/>
                  </a:lnTo>
                  <a:lnTo>
                    <a:pt x="75" y="1073"/>
                  </a:lnTo>
                  <a:lnTo>
                    <a:pt x="90" y="1053"/>
                  </a:lnTo>
                  <a:lnTo>
                    <a:pt x="110" y="1033"/>
                  </a:lnTo>
                  <a:lnTo>
                    <a:pt x="165" y="988"/>
                  </a:lnTo>
                  <a:lnTo>
                    <a:pt x="235" y="913"/>
                  </a:lnTo>
                  <a:lnTo>
                    <a:pt x="270" y="883"/>
                  </a:lnTo>
                  <a:lnTo>
                    <a:pt x="310" y="853"/>
                  </a:lnTo>
                  <a:lnTo>
                    <a:pt x="385" y="763"/>
                  </a:lnTo>
                  <a:lnTo>
                    <a:pt x="460" y="689"/>
                  </a:lnTo>
                  <a:lnTo>
                    <a:pt x="490" y="664"/>
                  </a:lnTo>
                  <a:lnTo>
                    <a:pt x="509" y="639"/>
                  </a:lnTo>
                  <a:lnTo>
                    <a:pt x="524" y="609"/>
                  </a:lnTo>
                  <a:lnTo>
                    <a:pt x="534" y="574"/>
                  </a:lnTo>
                  <a:lnTo>
                    <a:pt x="534" y="534"/>
                  </a:lnTo>
                  <a:lnTo>
                    <a:pt x="539" y="509"/>
                  </a:lnTo>
                  <a:lnTo>
                    <a:pt x="544" y="489"/>
                  </a:lnTo>
                  <a:lnTo>
                    <a:pt x="554" y="474"/>
                  </a:lnTo>
                  <a:lnTo>
                    <a:pt x="579" y="449"/>
                  </a:lnTo>
                  <a:lnTo>
                    <a:pt x="599" y="434"/>
                  </a:lnTo>
                  <a:lnTo>
                    <a:pt x="619" y="409"/>
                  </a:lnTo>
                  <a:lnTo>
                    <a:pt x="609" y="264"/>
                  </a:lnTo>
                  <a:lnTo>
                    <a:pt x="634" y="240"/>
                  </a:lnTo>
                  <a:lnTo>
                    <a:pt x="649" y="210"/>
                  </a:lnTo>
                  <a:lnTo>
                    <a:pt x="654" y="180"/>
                  </a:lnTo>
                  <a:lnTo>
                    <a:pt x="659" y="150"/>
                  </a:lnTo>
                  <a:lnTo>
                    <a:pt x="694" y="90"/>
                  </a:lnTo>
                  <a:lnTo>
                    <a:pt x="744" y="90"/>
                  </a:lnTo>
                  <a:lnTo>
                    <a:pt x="829" y="170"/>
                  </a:lnTo>
                  <a:lnTo>
                    <a:pt x="879" y="170"/>
                  </a:lnTo>
                  <a:lnTo>
                    <a:pt x="884" y="160"/>
                  </a:lnTo>
                  <a:lnTo>
                    <a:pt x="889" y="150"/>
                  </a:lnTo>
                  <a:lnTo>
                    <a:pt x="894" y="120"/>
                  </a:lnTo>
                  <a:lnTo>
                    <a:pt x="899" y="80"/>
                  </a:lnTo>
                  <a:lnTo>
                    <a:pt x="849" y="25"/>
                  </a:lnTo>
                  <a:lnTo>
                    <a:pt x="864" y="20"/>
                  </a:lnTo>
                  <a:lnTo>
                    <a:pt x="1104" y="20"/>
                  </a:lnTo>
                  <a:lnTo>
                    <a:pt x="1134" y="25"/>
                  </a:lnTo>
                  <a:lnTo>
                    <a:pt x="1179" y="25"/>
                  </a:lnTo>
                  <a:lnTo>
                    <a:pt x="1224" y="20"/>
                  </a:lnTo>
                  <a:lnTo>
                    <a:pt x="1249" y="10"/>
                  </a:lnTo>
                  <a:lnTo>
                    <a:pt x="1264" y="0"/>
                  </a:lnTo>
                  <a:lnTo>
                    <a:pt x="1294" y="0"/>
                  </a:lnTo>
                  <a:lnTo>
                    <a:pt x="1294" y="50"/>
                  </a:lnTo>
                  <a:lnTo>
                    <a:pt x="1189" y="170"/>
                  </a:lnTo>
                  <a:lnTo>
                    <a:pt x="1194" y="205"/>
                  </a:lnTo>
                  <a:lnTo>
                    <a:pt x="1204" y="220"/>
                  </a:lnTo>
                  <a:lnTo>
                    <a:pt x="1214" y="230"/>
                  </a:lnTo>
                  <a:lnTo>
                    <a:pt x="1229" y="235"/>
                  </a:lnTo>
                  <a:lnTo>
                    <a:pt x="1249" y="240"/>
                  </a:lnTo>
                  <a:lnTo>
                    <a:pt x="1309" y="245"/>
                  </a:lnTo>
                  <a:lnTo>
                    <a:pt x="1449" y="180"/>
                  </a:lnTo>
                  <a:lnTo>
                    <a:pt x="1498" y="180"/>
                  </a:lnTo>
                  <a:lnTo>
                    <a:pt x="1528" y="210"/>
                  </a:lnTo>
                  <a:lnTo>
                    <a:pt x="1558" y="205"/>
                  </a:lnTo>
                  <a:lnTo>
                    <a:pt x="1583" y="195"/>
                  </a:lnTo>
                  <a:lnTo>
                    <a:pt x="1638" y="160"/>
                  </a:lnTo>
                  <a:lnTo>
                    <a:pt x="1668" y="145"/>
                  </a:lnTo>
                  <a:lnTo>
                    <a:pt x="1698" y="135"/>
                  </a:lnTo>
                  <a:lnTo>
                    <a:pt x="1733" y="130"/>
                  </a:lnTo>
                  <a:lnTo>
                    <a:pt x="1773" y="140"/>
                  </a:lnTo>
                  <a:lnTo>
                    <a:pt x="1848" y="230"/>
                  </a:lnTo>
                  <a:lnTo>
                    <a:pt x="1958" y="379"/>
                  </a:lnTo>
                  <a:lnTo>
                    <a:pt x="1958" y="419"/>
                  </a:lnTo>
                  <a:lnTo>
                    <a:pt x="1908" y="424"/>
                  </a:lnTo>
                  <a:lnTo>
                    <a:pt x="1878" y="434"/>
                  </a:lnTo>
                  <a:lnTo>
                    <a:pt x="1863" y="449"/>
                  </a:lnTo>
                  <a:lnTo>
                    <a:pt x="1848" y="464"/>
                  </a:lnTo>
                  <a:lnTo>
                    <a:pt x="1818" y="489"/>
                  </a:lnTo>
                  <a:lnTo>
                    <a:pt x="1808" y="499"/>
                  </a:lnTo>
                  <a:lnTo>
                    <a:pt x="1803" y="519"/>
                  </a:lnTo>
                  <a:lnTo>
                    <a:pt x="1803" y="534"/>
                  </a:lnTo>
                  <a:lnTo>
                    <a:pt x="1818" y="559"/>
                  </a:lnTo>
                  <a:lnTo>
                    <a:pt x="1818" y="574"/>
                  </a:lnTo>
                  <a:lnTo>
                    <a:pt x="1758" y="604"/>
                  </a:lnTo>
                  <a:lnTo>
                    <a:pt x="1698" y="639"/>
                  </a:lnTo>
                  <a:lnTo>
                    <a:pt x="1638" y="674"/>
                  </a:lnTo>
                  <a:lnTo>
                    <a:pt x="1583" y="704"/>
                  </a:lnTo>
                  <a:lnTo>
                    <a:pt x="1543" y="744"/>
                  </a:lnTo>
                  <a:lnTo>
                    <a:pt x="1528" y="744"/>
                  </a:lnTo>
                  <a:lnTo>
                    <a:pt x="1513" y="739"/>
                  </a:lnTo>
                  <a:lnTo>
                    <a:pt x="1503" y="729"/>
                  </a:lnTo>
                  <a:lnTo>
                    <a:pt x="1498" y="719"/>
                  </a:lnTo>
                  <a:lnTo>
                    <a:pt x="1454" y="719"/>
                  </a:lnTo>
                  <a:lnTo>
                    <a:pt x="1424" y="758"/>
                  </a:lnTo>
                  <a:lnTo>
                    <a:pt x="1389" y="758"/>
                  </a:lnTo>
                  <a:lnTo>
                    <a:pt x="1379" y="744"/>
                  </a:lnTo>
                  <a:lnTo>
                    <a:pt x="1369" y="734"/>
                  </a:lnTo>
                  <a:lnTo>
                    <a:pt x="1359" y="729"/>
                  </a:lnTo>
                  <a:lnTo>
                    <a:pt x="1349" y="729"/>
                  </a:lnTo>
                  <a:lnTo>
                    <a:pt x="1334" y="729"/>
                  </a:lnTo>
                  <a:lnTo>
                    <a:pt x="1314" y="734"/>
                  </a:lnTo>
                  <a:lnTo>
                    <a:pt x="1314" y="793"/>
                  </a:lnTo>
                  <a:lnTo>
                    <a:pt x="1299" y="803"/>
                  </a:lnTo>
                  <a:lnTo>
                    <a:pt x="1289" y="813"/>
                  </a:lnTo>
                  <a:lnTo>
                    <a:pt x="1269" y="818"/>
                  </a:lnTo>
                  <a:lnTo>
                    <a:pt x="1259" y="818"/>
                  </a:lnTo>
                  <a:lnTo>
                    <a:pt x="1249" y="828"/>
                  </a:lnTo>
                  <a:lnTo>
                    <a:pt x="1244" y="843"/>
                  </a:lnTo>
                  <a:lnTo>
                    <a:pt x="1234" y="863"/>
                  </a:lnTo>
                  <a:lnTo>
                    <a:pt x="1204" y="858"/>
                  </a:lnTo>
                  <a:lnTo>
                    <a:pt x="1194" y="853"/>
                  </a:lnTo>
                  <a:lnTo>
                    <a:pt x="1189" y="848"/>
                  </a:lnTo>
                  <a:lnTo>
                    <a:pt x="1179" y="833"/>
                  </a:lnTo>
                  <a:lnTo>
                    <a:pt x="1169" y="813"/>
                  </a:lnTo>
                  <a:lnTo>
                    <a:pt x="1154" y="813"/>
                  </a:lnTo>
                  <a:lnTo>
                    <a:pt x="1089" y="753"/>
                  </a:lnTo>
                  <a:lnTo>
                    <a:pt x="1049" y="753"/>
                  </a:lnTo>
                  <a:lnTo>
                    <a:pt x="1034" y="783"/>
                  </a:lnTo>
                  <a:lnTo>
                    <a:pt x="1019" y="823"/>
                  </a:lnTo>
                  <a:lnTo>
                    <a:pt x="969" y="903"/>
                  </a:lnTo>
                  <a:lnTo>
                    <a:pt x="934" y="918"/>
                  </a:lnTo>
                  <a:lnTo>
                    <a:pt x="914" y="933"/>
                  </a:lnTo>
                  <a:lnTo>
                    <a:pt x="894" y="953"/>
                  </a:lnTo>
                  <a:lnTo>
                    <a:pt x="874" y="983"/>
                  </a:lnTo>
                  <a:lnTo>
                    <a:pt x="844" y="988"/>
                  </a:lnTo>
                  <a:lnTo>
                    <a:pt x="819" y="993"/>
                  </a:lnTo>
                  <a:lnTo>
                    <a:pt x="764" y="1043"/>
                  </a:lnTo>
                  <a:lnTo>
                    <a:pt x="724" y="1043"/>
                  </a:lnTo>
                  <a:lnTo>
                    <a:pt x="694" y="1048"/>
                  </a:lnTo>
                  <a:lnTo>
                    <a:pt x="674" y="1053"/>
                  </a:lnTo>
                  <a:lnTo>
                    <a:pt x="654" y="1063"/>
                  </a:lnTo>
                  <a:lnTo>
                    <a:pt x="639" y="1093"/>
                  </a:lnTo>
                  <a:lnTo>
                    <a:pt x="609" y="1093"/>
                  </a:lnTo>
                  <a:lnTo>
                    <a:pt x="569" y="1078"/>
                  </a:lnTo>
                  <a:lnTo>
                    <a:pt x="544" y="1078"/>
                  </a:lnTo>
                  <a:lnTo>
                    <a:pt x="524" y="1088"/>
                  </a:lnTo>
                  <a:lnTo>
                    <a:pt x="494" y="1098"/>
                  </a:lnTo>
                  <a:lnTo>
                    <a:pt x="350" y="1153"/>
                  </a:lnTo>
                  <a:lnTo>
                    <a:pt x="300" y="1158"/>
                  </a:lnTo>
                  <a:lnTo>
                    <a:pt x="260" y="1163"/>
                  </a:lnTo>
                  <a:lnTo>
                    <a:pt x="230" y="1183"/>
                  </a:lnTo>
                  <a:lnTo>
                    <a:pt x="195" y="1213"/>
                  </a:lnTo>
                  <a:lnTo>
                    <a:pt x="190" y="1272"/>
                  </a:lnTo>
                  <a:lnTo>
                    <a:pt x="160" y="1282"/>
                  </a:lnTo>
                  <a:lnTo>
                    <a:pt x="140" y="1297"/>
                  </a:lnTo>
                  <a:lnTo>
                    <a:pt x="130" y="1317"/>
                  </a:lnTo>
                  <a:lnTo>
                    <a:pt x="130" y="1352"/>
                  </a:lnTo>
                  <a:lnTo>
                    <a:pt x="150" y="1367"/>
                  </a:lnTo>
                  <a:lnTo>
                    <a:pt x="180" y="1392"/>
                  </a:lnTo>
                  <a:lnTo>
                    <a:pt x="195" y="1412"/>
                  </a:lnTo>
                  <a:lnTo>
                    <a:pt x="205" y="1427"/>
                  </a:lnTo>
                  <a:lnTo>
                    <a:pt x="215" y="1447"/>
                  </a:lnTo>
                  <a:lnTo>
                    <a:pt x="215" y="1472"/>
                  </a:lnTo>
                  <a:lnTo>
                    <a:pt x="195" y="1482"/>
                  </a:lnTo>
                  <a:lnTo>
                    <a:pt x="170" y="1492"/>
                  </a:lnTo>
                  <a:lnTo>
                    <a:pt x="135" y="1502"/>
                  </a:ln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1"/>
            <p:cNvSpPr>
              <a:spLocks/>
            </p:cNvSpPr>
            <p:nvPr/>
          </p:nvSpPr>
          <p:spPr bwMode="auto">
            <a:xfrm>
              <a:off x="2206525" y="4094348"/>
              <a:ext cx="921267" cy="973612"/>
            </a:xfrm>
            <a:custGeom>
              <a:avLst/>
              <a:gdLst>
                <a:gd name="T0" fmla="*/ 889 w 2202"/>
                <a:gd name="T1" fmla="*/ 2242 h 2327"/>
                <a:gd name="T2" fmla="*/ 854 w 2202"/>
                <a:gd name="T3" fmla="*/ 2087 h 2327"/>
                <a:gd name="T4" fmla="*/ 744 w 2202"/>
                <a:gd name="T5" fmla="*/ 2132 h 2327"/>
                <a:gd name="T6" fmla="*/ 584 w 2202"/>
                <a:gd name="T7" fmla="*/ 2067 h 2327"/>
                <a:gd name="T8" fmla="*/ 484 w 2202"/>
                <a:gd name="T9" fmla="*/ 1992 h 2327"/>
                <a:gd name="T10" fmla="*/ 399 w 2202"/>
                <a:gd name="T11" fmla="*/ 1913 h 2327"/>
                <a:gd name="T12" fmla="*/ 414 w 2202"/>
                <a:gd name="T13" fmla="*/ 1733 h 2327"/>
                <a:gd name="T14" fmla="*/ 310 w 2202"/>
                <a:gd name="T15" fmla="*/ 1668 h 2327"/>
                <a:gd name="T16" fmla="*/ 240 w 2202"/>
                <a:gd name="T17" fmla="*/ 1438 h 2327"/>
                <a:gd name="T18" fmla="*/ 145 w 2202"/>
                <a:gd name="T19" fmla="*/ 1388 h 2327"/>
                <a:gd name="T20" fmla="*/ 0 w 2202"/>
                <a:gd name="T21" fmla="*/ 1223 h 2327"/>
                <a:gd name="T22" fmla="*/ 210 w 2202"/>
                <a:gd name="T23" fmla="*/ 979 h 2327"/>
                <a:gd name="T24" fmla="*/ 300 w 2202"/>
                <a:gd name="T25" fmla="*/ 664 h 2327"/>
                <a:gd name="T26" fmla="*/ 335 w 2202"/>
                <a:gd name="T27" fmla="*/ 509 h 2327"/>
                <a:gd name="T28" fmla="*/ 235 w 2202"/>
                <a:gd name="T29" fmla="*/ 275 h 2327"/>
                <a:gd name="T30" fmla="*/ 320 w 2202"/>
                <a:gd name="T31" fmla="*/ 160 h 2327"/>
                <a:gd name="T32" fmla="*/ 315 w 2202"/>
                <a:gd name="T33" fmla="*/ 15 h 2327"/>
                <a:gd name="T34" fmla="*/ 384 w 2202"/>
                <a:gd name="T35" fmla="*/ 20 h 2327"/>
                <a:gd name="T36" fmla="*/ 479 w 2202"/>
                <a:gd name="T37" fmla="*/ 245 h 2327"/>
                <a:gd name="T38" fmla="*/ 544 w 2202"/>
                <a:gd name="T39" fmla="*/ 110 h 2327"/>
                <a:gd name="T40" fmla="*/ 669 w 2202"/>
                <a:gd name="T41" fmla="*/ 280 h 2327"/>
                <a:gd name="T42" fmla="*/ 1009 w 2202"/>
                <a:gd name="T43" fmla="*/ 659 h 2327"/>
                <a:gd name="T44" fmla="*/ 974 w 2202"/>
                <a:gd name="T45" fmla="*/ 809 h 2327"/>
                <a:gd name="T46" fmla="*/ 1099 w 2202"/>
                <a:gd name="T47" fmla="*/ 904 h 2327"/>
                <a:gd name="T48" fmla="*/ 1433 w 2202"/>
                <a:gd name="T49" fmla="*/ 864 h 2327"/>
                <a:gd name="T50" fmla="*/ 1443 w 2202"/>
                <a:gd name="T51" fmla="*/ 694 h 2327"/>
                <a:gd name="T52" fmla="*/ 1408 w 2202"/>
                <a:gd name="T53" fmla="*/ 554 h 2327"/>
                <a:gd name="T54" fmla="*/ 1548 w 2202"/>
                <a:gd name="T55" fmla="*/ 380 h 2327"/>
                <a:gd name="T56" fmla="*/ 1493 w 2202"/>
                <a:gd name="T57" fmla="*/ 270 h 2327"/>
                <a:gd name="T58" fmla="*/ 1588 w 2202"/>
                <a:gd name="T59" fmla="*/ 165 h 2327"/>
                <a:gd name="T60" fmla="*/ 1758 w 2202"/>
                <a:gd name="T61" fmla="*/ 340 h 2327"/>
                <a:gd name="T62" fmla="*/ 1972 w 2202"/>
                <a:gd name="T63" fmla="*/ 320 h 2327"/>
                <a:gd name="T64" fmla="*/ 1962 w 2202"/>
                <a:gd name="T65" fmla="*/ 489 h 2327"/>
                <a:gd name="T66" fmla="*/ 1733 w 2202"/>
                <a:gd name="T67" fmla="*/ 479 h 2327"/>
                <a:gd name="T68" fmla="*/ 1573 w 2202"/>
                <a:gd name="T69" fmla="*/ 589 h 2327"/>
                <a:gd name="T70" fmla="*/ 1603 w 2202"/>
                <a:gd name="T71" fmla="*/ 739 h 2327"/>
                <a:gd name="T72" fmla="*/ 1688 w 2202"/>
                <a:gd name="T73" fmla="*/ 759 h 2327"/>
                <a:gd name="T74" fmla="*/ 1783 w 2202"/>
                <a:gd name="T75" fmla="*/ 769 h 2327"/>
                <a:gd name="T76" fmla="*/ 1723 w 2202"/>
                <a:gd name="T77" fmla="*/ 999 h 2327"/>
                <a:gd name="T78" fmla="*/ 1793 w 2202"/>
                <a:gd name="T79" fmla="*/ 1094 h 2327"/>
                <a:gd name="T80" fmla="*/ 1808 w 2202"/>
                <a:gd name="T81" fmla="*/ 1273 h 2327"/>
                <a:gd name="T82" fmla="*/ 2067 w 2202"/>
                <a:gd name="T83" fmla="*/ 1473 h 2327"/>
                <a:gd name="T84" fmla="*/ 2202 w 2202"/>
                <a:gd name="T85" fmla="*/ 1568 h 2327"/>
                <a:gd name="T86" fmla="*/ 2042 w 2202"/>
                <a:gd name="T87" fmla="*/ 1663 h 2327"/>
                <a:gd name="T88" fmla="*/ 1857 w 2202"/>
                <a:gd name="T89" fmla="*/ 1748 h 2327"/>
                <a:gd name="T90" fmla="*/ 1653 w 2202"/>
                <a:gd name="T91" fmla="*/ 1888 h 2327"/>
                <a:gd name="T92" fmla="*/ 1568 w 2202"/>
                <a:gd name="T93" fmla="*/ 1883 h 2327"/>
                <a:gd name="T94" fmla="*/ 1468 w 2202"/>
                <a:gd name="T95" fmla="*/ 1868 h 2327"/>
                <a:gd name="T96" fmla="*/ 1358 w 2202"/>
                <a:gd name="T97" fmla="*/ 1888 h 2327"/>
                <a:gd name="T98" fmla="*/ 1243 w 2202"/>
                <a:gd name="T99" fmla="*/ 1843 h 2327"/>
                <a:gd name="T100" fmla="*/ 1168 w 2202"/>
                <a:gd name="T101" fmla="*/ 1918 h 2327"/>
                <a:gd name="T102" fmla="*/ 1074 w 2202"/>
                <a:gd name="T103" fmla="*/ 1888 h 2327"/>
                <a:gd name="T104" fmla="*/ 984 w 2202"/>
                <a:gd name="T105" fmla="*/ 2002 h 2327"/>
                <a:gd name="T106" fmla="*/ 1029 w 2202"/>
                <a:gd name="T107" fmla="*/ 2122 h 2327"/>
                <a:gd name="T108" fmla="*/ 1049 w 2202"/>
                <a:gd name="T109" fmla="*/ 2302 h 2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202" h="2327">
                  <a:moveTo>
                    <a:pt x="1014" y="2327"/>
                  </a:moveTo>
                  <a:lnTo>
                    <a:pt x="979" y="2297"/>
                  </a:lnTo>
                  <a:lnTo>
                    <a:pt x="949" y="2272"/>
                  </a:lnTo>
                  <a:lnTo>
                    <a:pt x="919" y="2257"/>
                  </a:lnTo>
                  <a:lnTo>
                    <a:pt x="889" y="2242"/>
                  </a:lnTo>
                  <a:lnTo>
                    <a:pt x="894" y="2197"/>
                  </a:lnTo>
                  <a:lnTo>
                    <a:pt x="894" y="2162"/>
                  </a:lnTo>
                  <a:lnTo>
                    <a:pt x="889" y="2132"/>
                  </a:lnTo>
                  <a:lnTo>
                    <a:pt x="879" y="2107"/>
                  </a:lnTo>
                  <a:lnTo>
                    <a:pt x="854" y="2087"/>
                  </a:lnTo>
                  <a:lnTo>
                    <a:pt x="829" y="2087"/>
                  </a:lnTo>
                  <a:lnTo>
                    <a:pt x="809" y="2092"/>
                  </a:lnTo>
                  <a:lnTo>
                    <a:pt x="789" y="2097"/>
                  </a:lnTo>
                  <a:lnTo>
                    <a:pt x="774" y="2107"/>
                  </a:lnTo>
                  <a:lnTo>
                    <a:pt x="744" y="2132"/>
                  </a:lnTo>
                  <a:lnTo>
                    <a:pt x="719" y="2162"/>
                  </a:lnTo>
                  <a:lnTo>
                    <a:pt x="649" y="2147"/>
                  </a:lnTo>
                  <a:lnTo>
                    <a:pt x="614" y="2097"/>
                  </a:lnTo>
                  <a:lnTo>
                    <a:pt x="599" y="2077"/>
                  </a:lnTo>
                  <a:lnTo>
                    <a:pt x="584" y="2067"/>
                  </a:lnTo>
                  <a:lnTo>
                    <a:pt x="544" y="2017"/>
                  </a:lnTo>
                  <a:lnTo>
                    <a:pt x="529" y="2002"/>
                  </a:lnTo>
                  <a:lnTo>
                    <a:pt x="519" y="1997"/>
                  </a:lnTo>
                  <a:lnTo>
                    <a:pt x="504" y="1992"/>
                  </a:lnTo>
                  <a:lnTo>
                    <a:pt x="484" y="1992"/>
                  </a:lnTo>
                  <a:lnTo>
                    <a:pt x="429" y="1992"/>
                  </a:lnTo>
                  <a:lnTo>
                    <a:pt x="419" y="1972"/>
                  </a:lnTo>
                  <a:lnTo>
                    <a:pt x="409" y="1952"/>
                  </a:lnTo>
                  <a:lnTo>
                    <a:pt x="404" y="1933"/>
                  </a:lnTo>
                  <a:lnTo>
                    <a:pt x="399" y="1913"/>
                  </a:lnTo>
                  <a:lnTo>
                    <a:pt x="399" y="1878"/>
                  </a:lnTo>
                  <a:lnTo>
                    <a:pt x="399" y="1848"/>
                  </a:lnTo>
                  <a:lnTo>
                    <a:pt x="414" y="1808"/>
                  </a:lnTo>
                  <a:lnTo>
                    <a:pt x="419" y="1768"/>
                  </a:lnTo>
                  <a:lnTo>
                    <a:pt x="414" y="1733"/>
                  </a:lnTo>
                  <a:lnTo>
                    <a:pt x="409" y="1718"/>
                  </a:lnTo>
                  <a:lnTo>
                    <a:pt x="404" y="1703"/>
                  </a:lnTo>
                  <a:lnTo>
                    <a:pt x="345" y="1688"/>
                  </a:lnTo>
                  <a:lnTo>
                    <a:pt x="315" y="1673"/>
                  </a:lnTo>
                  <a:lnTo>
                    <a:pt x="310" y="1668"/>
                  </a:lnTo>
                  <a:lnTo>
                    <a:pt x="310" y="1658"/>
                  </a:lnTo>
                  <a:lnTo>
                    <a:pt x="310" y="1623"/>
                  </a:lnTo>
                  <a:lnTo>
                    <a:pt x="285" y="1538"/>
                  </a:lnTo>
                  <a:lnTo>
                    <a:pt x="255" y="1493"/>
                  </a:lnTo>
                  <a:lnTo>
                    <a:pt x="240" y="1438"/>
                  </a:lnTo>
                  <a:lnTo>
                    <a:pt x="230" y="1418"/>
                  </a:lnTo>
                  <a:lnTo>
                    <a:pt x="220" y="1408"/>
                  </a:lnTo>
                  <a:lnTo>
                    <a:pt x="205" y="1398"/>
                  </a:lnTo>
                  <a:lnTo>
                    <a:pt x="190" y="1393"/>
                  </a:lnTo>
                  <a:lnTo>
                    <a:pt x="145" y="1388"/>
                  </a:lnTo>
                  <a:lnTo>
                    <a:pt x="75" y="1428"/>
                  </a:lnTo>
                  <a:lnTo>
                    <a:pt x="40" y="1443"/>
                  </a:lnTo>
                  <a:lnTo>
                    <a:pt x="10" y="1448"/>
                  </a:lnTo>
                  <a:lnTo>
                    <a:pt x="5" y="1438"/>
                  </a:lnTo>
                  <a:lnTo>
                    <a:pt x="0" y="1223"/>
                  </a:lnTo>
                  <a:lnTo>
                    <a:pt x="40" y="1134"/>
                  </a:lnTo>
                  <a:lnTo>
                    <a:pt x="80" y="1089"/>
                  </a:lnTo>
                  <a:lnTo>
                    <a:pt x="115" y="1054"/>
                  </a:lnTo>
                  <a:lnTo>
                    <a:pt x="155" y="1019"/>
                  </a:lnTo>
                  <a:lnTo>
                    <a:pt x="210" y="979"/>
                  </a:lnTo>
                  <a:lnTo>
                    <a:pt x="270" y="924"/>
                  </a:lnTo>
                  <a:lnTo>
                    <a:pt x="275" y="819"/>
                  </a:lnTo>
                  <a:lnTo>
                    <a:pt x="300" y="774"/>
                  </a:lnTo>
                  <a:lnTo>
                    <a:pt x="300" y="719"/>
                  </a:lnTo>
                  <a:lnTo>
                    <a:pt x="300" y="664"/>
                  </a:lnTo>
                  <a:lnTo>
                    <a:pt x="310" y="619"/>
                  </a:lnTo>
                  <a:lnTo>
                    <a:pt x="315" y="599"/>
                  </a:lnTo>
                  <a:lnTo>
                    <a:pt x="325" y="589"/>
                  </a:lnTo>
                  <a:lnTo>
                    <a:pt x="330" y="544"/>
                  </a:lnTo>
                  <a:lnTo>
                    <a:pt x="335" y="509"/>
                  </a:lnTo>
                  <a:lnTo>
                    <a:pt x="330" y="474"/>
                  </a:lnTo>
                  <a:lnTo>
                    <a:pt x="315" y="444"/>
                  </a:lnTo>
                  <a:lnTo>
                    <a:pt x="210" y="355"/>
                  </a:lnTo>
                  <a:lnTo>
                    <a:pt x="210" y="275"/>
                  </a:lnTo>
                  <a:lnTo>
                    <a:pt x="235" y="275"/>
                  </a:lnTo>
                  <a:lnTo>
                    <a:pt x="260" y="270"/>
                  </a:lnTo>
                  <a:lnTo>
                    <a:pt x="315" y="250"/>
                  </a:lnTo>
                  <a:lnTo>
                    <a:pt x="320" y="220"/>
                  </a:lnTo>
                  <a:lnTo>
                    <a:pt x="320" y="190"/>
                  </a:lnTo>
                  <a:lnTo>
                    <a:pt x="320" y="160"/>
                  </a:lnTo>
                  <a:lnTo>
                    <a:pt x="315" y="130"/>
                  </a:lnTo>
                  <a:lnTo>
                    <a:pt x="300" y="80"/>
                  </a:lnTo>
                  <a:lnTo>
                    <a:pt x="300" y="55"/>
                  </a:lnTo>
                  <a:lnTo>
                    <a:pt x="295" y="30"/>
                  </a:lnTo>
                  <a:lnTo>
                    <a:pt x="315" y="15"/>
                  </a:lnTo>
                  <a:lnTo>
                    <a:pt x="335" y="0"/>
                  </a:lnTo>
                  <a:lnTo>
                    <a:pt x="345" y="0"/>
                  </a:lnTo>
                  <a:lnTo>
                    <a:pt x="355" y="0"/>
                  </a:lnTo>
                  <a:lnTo>
                    <a:pt x="369" y="10"/>
                  </a:lnTo>
                  <a:lnTo>
                    <a:pt x="384" y="20"/>
                  </a:lnTo>
                  <a:lnTo>
                    <a:pt x="424" y="110"/>
                  </a:lnTo>
                  <a:lnTo>
                    <a:pt x="444" y="165"/>
                  </a:lnTo>
                  <a:lnTo>
                    <a:pt x="459" y="225"/>
                  </a:lnTo>
                  <a:lnTo>
                    <a:pt x="469" y="240"/>
                  </a:lnTo>
                  <a:lnTo>
                    <a:pt x="479" y="245"/>
                  </a:lnTo>
                  <a:lnTo>
                    <a:pt x="519" y="250"/>
                  </a:lnTo>
                  <a:lnTo>
                    <a:pt x="529" y="230"/>
                  </a:lnTo>
                  <a:lnTo>
                    <a:pt x="539" y="215"/>
                  </a:lnTo>
                  <a:lnTo>
                    <a:pt x="544" y="175"/>
                  </a:lnTo>
                  <a:lnTo>
                    <a:pt x="544" y="110"/>
                  </a:lnTo>
                  <a:lnTo>
                    <a:pt x="574" y="85"/>
                  </a:lnTo>
                  <a:lnTo>
                    <a:pt x="589" y="110"/>
                  </a:lnTo>
                  <a:lnTo>
                    <a:pt x="604" y="140"/>
                  </a:lnTo>
                  <a:lnTo>
                    <a:pt x="629" y="220"/>
                  </a:lnTo>
                  <a:lnTo>
                    <a:pt x="669" y="280"/>
                  </a:lnTo>
                  <a:lnTo>
                    <a:pt x="694" y="315"/>
                  </a:lnTo>
                  <a:lnTo>
                    <a:pt x="729" y="355"/>
                  </a:lnTo>
                  <a:lnTo>
                    <a:pt x="829" y="370"/>
                  </a:lnTo>
                  <a:lnTo>
                    <a:pt x="919" y="539"/>
                  </a:lnTo>
                  <a:lnTo>
                    <a:pt x="1009" y="659"/>
                  </a:lnTo>
                  <a:lnTo>
                    <a:pt x="1014" y="699"/>
                  </a:lnTo>
                  <a:lnTo>
                    <a:pt x="994" y="724"/>
                  </a:lnTo>
                  <a:lnTo>
                    <a:pt x="979" y="744"/>
                  </a:lnTo>
                  <a:lnTo>
                    <a:pt x="974" y="764"/>
                  </a:lnTo>
                  <a:lnTo>
                    <a:pt x="974" y="809"/>
                  </a:lnTo>
                  <a:lnTo>
                    <a:pt x="999" y="839"/>
                  </a:lnTo>
                  <a:lnTo>
                    <a:pt x="1019" y="864"/>
                  </a:lnTo>
                  <a:lnTo>
                    <a:pt x="1054" y="889"/>
                  </a:lnTo>
                  <a:lnTo>
                    <a:pt x="1074" y="894"/>
                  </a:lnTo>
                  <a:lnTo>
                    <a:pt x="1099" y="904"/>
                  </a:lnTo>
                  <a:lnTo>
                    <a:pt x="1128" y="924"/>
                  </a:lnTo>
                  <a:lnTo>
                    <a:pt x="1148" y="939"/>
                  </a:lnTo>
                  <a:lnTo>
                    <a:pt x="1178" y="949"/>
                  </a:lnTo>
                  <a:lnTo>
                    <a:pt x="1248" y="944"/>
                  </a:lnTo>
                  <a:lnTo>
                    <a:pt x="1433" y="864"/>
                  </a:lnTo>
                  <a:lnTo>
                    <a:pt x="1448" y="824"/>
                  </a:lnTo>
                  <a:lnTo>
                    <a:pt x="1458" y="794"/>
                  </a:lnTo>
                  <a:lnTo>
                    <a:pt x="1463" y="759"/>
                  </a:lnTo>
                  <a:lnTo>
                    <a:pt x="1463" y="724"/>
                  </a:lnTo>
                  <a:lnTo>
                    <a:pt x="1443" y="694"/>
                  </a:lnTo>
                  <a:lnTo>
                    <a:pt x="1428" y="679"/>
                  </a:lnTo>
                  <a:lnTo>
                    <a:pt x="1393" y="654"/>
                  </a:lnTo>
                  <a:lnTo>
                    <a:pt x="1393" y="594"/>
                  </a:lnTo>
                  <a:lnTo>
                    <a:pt x="1393" y="574"/>
                  </a:lnTo>
                  <a:lnTo>
                    <a:pt x="1408" y="554"/>
                  </a:lnTo>
                  <a:lnTo>
                    <a:pt x="1443" y="534"/>
                  </a:lnTo>
                  <a:lnTo>
                    <a:pt x="1483" y="509"/>
                  </a:lnTo>
                  <a:lnTo>
                    <a:pt x="1518" y="479"/>
                  </a:lnTo>
                  <a:lnTo>
                    <a:pt x="1548" y="444"/>
                  </a:lnTo>
                  <a:lnTo>
                    <a:pt x="1548" y="380"/>
                  </a:lnTo>
                  <a:lnTo>
                    <a:pt x="1538" y="345"/>
                  </a:lnTo>
                  <a:lnTo>
                    <a:pt x="1523" y="320"/>
                  </a:lnTo>
                  <a:lnTo>
                    <a:pt x="1513" y="305"/>
                  </a:lnTo>
                  <a:lnTo>
                    <a:pt x="1498" y="290"/>
                  </a:lnTo>
                  <a:lnTo>
                    <a:pt x="1493" y="270"/>
                  </a:lnTo>
                  <a:lnTo>
                    <a:pt x="1533" y="260"/>
                  </a:lnTo>
                  <a:lnTo>
                    <a:pt x="1553" y="235"/>
                  </a:lnTo>
                  <a:lnTo>
                    <a:pt x="1568" y="210"/>
                  </a:lnTo>
                  <a:lnTo>
                    <a:pt x="1578" y="180"/>
                  </a:lnTo>
                  <a:lnTo>
                    <a:pt x="1588" y="165"/>
                  </a:lnTo>
                  <a:lnTo>
                    <a:pt x="1603" y="160"/>
                  </a:lnTo>
                  <a:lnTo>
                    <a:pt x="1633" y="160"/>
                  </a:lnTo>
                  <a:lnTo>
                    <a:pt x="1678" y="165"/>
                  </a:lnTo>
                  <a:lnTo>
                    <a:pt x="1733" y="310"/>
                  </a:lnTo>
                  <a:lnTo>
                    <a:pt x="1758" y="340"/>
                  </a:lnTo>
                  <a:lnTo>
                    <a:pt x="1778" y="360"/>
                  </a:lnTo>
                  <a:lnTo>
                    <a:pt x="1803" y="380"/>
                  </a:lnTo>
                  <a:lnTo>
                    <a:pt x="1892" y="380"/>
                  </a:lnTo>
                  <a:lnTo>
                    <a:pt x="1932" y="350"/>
                  </a:lnTo>
                  <a:lnTo>
                    <a:pt x="1972" y="320"/>
                  </a:lnTo>
                  <a:lnTo>
                    <a:pt x="1987" y="345"/>
                  </a:lnTo>
                  <a:lnTo>
                    <a:pt x="1987" y="380"/>
                  </a:lnTo>
                  <a:lnTo>
                    <a:pt x="1982" y="424"/>
                  </a:lnTo>
                  <a:lnTo>
                    <a:pt x="1972" y="469"/>
                  </a:lnTo>
                  <a:lnTo>
                    <a:pt x="1962" y="489"/>
                  </a:lnTo>
                  <a:lnTo>
                    <a:pt x="1947" y="509"/>
                  </a:lnTo>
                  <a:lnTo>
                    <a:pt x="1912" y="519"/>
                  </a:lnTo>
                  <a:lnTo>
                    <a:pt x="1877" y="519"/>
                  </a:lnTo>
                  <a:lnTo>
                    <a:pt x="1798" y="479"/>
                  </a:lnTo>
                  <a:lnTo>
                    <a:pt x="1733" y="479"/>
                  </a:lnTo>
                  <a:lnTo>
                    <a:pt x="1688" y="489"/>
                  </a:lnTo>
                  <a:lnTo>
                    <a:pt x="1668" y="494"/>
                  </a:lnTo>
                  <a:lnTo>
                    <a:pt x="1648" y="509"/>
                  </a:lnTo>
                  <a:lnTo>
                    <a:pt x="1603" y="544"/>
                  </a:lnTo>
                  <a:lnTo>
                    <a:pt x="1573" y="589"/>
                  </a:lnTo>
                  <a:lnTo>
                    <a:pt x="1573" y="639"/>
                  </a:lnTo>
                  <a:lnTo>
                    <a:pt x="1573" y="664"/>
                  </a:lnTo>
                  <a:lnTo>
                    <a:pt x="1588" y="699"/>
                  </a:lnTo>
                  <a:lnTo>
                    <a:pt x="1593" y="724"/>
                  </a:lnTo>
                  <a:lnTo>
                    <a:pt x="1603" y="739"/>
                  </a:lnTo>
                  <a:lnTo>
                    <a:pt x="1613" y="754"/>
                  </a:lnTo>
                  <a:lnTo>
                    <a:pt x="1628" y="769"/>
                  </a:lnTo>
                  <a:lnTo>
                    <a:pt x="1643" y="774"/>
                  </a:lnTo>
                  <a:lnTo>
                    <a:pt x="1663" y="769"/>
                  </a:lnTo>
                  <a:lnTo>
                    <a:pt x="1688" y="759"/>
                  </a:lnTo>
                  <a:lnTo>
                    <a:pt x="1728" y="754"/>
                  </a:lnTo>
                  <a:lnTo>
                    <a:pt x="1743" y="749"/>
                  </a:lnTo>
                  <a:lnTo>
                    <a:pt x="1763" y="749"/>
                  </a:lnTo>
                  <a:lnTo>
                    <a:pt x="1773" y="759"/>
                  </a:lnTo>
                  <a:lnTo>
                    <a:pt x="1783" y="769"/>
                  </a:lnTo>
                  <a:lnTo>
                    <a:pt x="1788" y="794"/>
                  </a:lnTo>
                  <a:lnTo>
                    <a:pt x="1793" y="824"/>
                  </a:lnTo>
                  <a:lnTo>
                    <a:pt x="1758" y="944"/>
                  </a:lnTo>
                  <a:lnTo>
                    <a:pt x="1738" y="974"/>
                  </a:lnTo>
                  <a:lnTo>
                    <a:pt x="1723" y="999"/>
                  </a:lnTo>
                  <a:lnTo>
                    <a:pt x="1723" y="1024"/>
                  </a:lnTo>
                  <a:lnTo>
                    <a:pt x="1728" y="1044"/>
                  </a:lnTo>
                  <a:lnTo>
                    <a:pt x="1743" y="1064"/>
                  </a:lnTo>
                  <a:lnTo>
                    <a:pt x="1763" y="1079"/>
                  </a:lnTo>
                  <a:lnTo>
                    <a:pt x="1793" y="1094"/>
                  </a:lnTo>
                  <a:lnTo>
                    <a:pt x="1833" y="1109"/>
                  </a:lnTo>
                  <a:lnTo>
                    <a:pt x="1828" y="1178"/>
                  </a:lnTo>
                  <a:lnTo>
                    <a:pt x="1823" y="1213"/>
                  </a:lnTo>
                  <a:lnTo>
                    <a:pt x="1808" y="1253"/>
                  </a:lnTo>
                  <a:lnTo>
                    <a:pt x="1808" y="1273"/>
                  </a:lnTo>
                  <a:lnTo>
                    <a:pt x="1808" y="1298"/>
                  </a:lnTo>
                  <a:lnTo>
                    <a:pt x="1813" y="1318"/>
                  </a:lnTo>
                  <a:lnTo>
                    <a:pt x="1823" y="1338"/>
                  </a:lnTo>
                  <a:lnTo>
                    <a:pt x="1897" y="1428"/>
                  </a:lnTo>
                  <a:lnTo>
                    <a:pt x="2067" y="1473"/>
                  </a:lnTo>
                  <a:lnTo>
                    <a:pt x="2087" y="1488"/>
                  </a:lnTo>
                  <a:lnTo>
                    <a:pt x="2102" y="1498"/>
                  </a:lnTo>
                  <a:lnTo>
                    <a:pt x="2122" y="1508"/>
                  </a:lnTo>
                  <a:lnTo>
                    <a:pt x="2187" y="1513"/>
                  </a:lnTo>
                  <a:lnTo>
                    <a:pt x="2202" y="1568"/>
                  </a:lnTo>
                  <a:lnTo>
                    <a:pt x="2187" y="1588"/>
                  </a:lnTo>
                  <a:lnTo>
                    <a:pt x="2177" y="1608"/>
                  </a:lnTo>
                  <a:lnTo>
                    <a:pt x="2122" y="1643"/>
                  </a:lnTo>
                  <a:lnTo>
                    <a:pt x="2077" y="1663"/>
                  </a:lnTo>
                  <a:lnTo>
                    <a:pt x="2042" y="1663"/>
                  </a:lnTo>
                  <a:lnTo>
                    <a:pt x="2012" y="1668"/>
                  </a:lnTo>
                  <a:lnTo>
                    <a:pt x="1982" y="1678"/>
                  </a:lnTo>
                  <a:lnTo>
                    <a:pt x="1957" y="1688"/>
                  </a:lnTo>
                  <a:lnTo>
                    <a:pt x="1907" y="1713"/>
                  </a:lnTo>
                  <a:lnTo>
                    <a:pt x="1857" y="1748"/>
                  </a:lnTo>
                  <a:lnTo>
                    <a:pt x="1837" y="1788"/>
                  </a:lnTo>
                  <a:lnTo>
                    <a:pt x="1818" y="1813"/>
                  </a:lnTo>
                  <a:lnTo>
                    <a:pt x="1798" y="1833"/>
                  </a:lnTo>
                  <a:lnTo>
                    <a:pt x="1703" y="1833"/>
                  </a:lnTo>
                  <a:lnTo>
                    <a:pt x="1653" y="1888"/>
                  </a:lnTo>
                  <a:lnTo>
                    <a:pt x="1638" y="1898"/>
                  </a:lnTo>
                  <a:lnTo>
                    <a:pt x="1623" y="1908"/>
                  </a:lnTo>
                  <a:lnTo>
                    <a:pt x="1603" y="1913"/>
                  </a:lnTo>
                  <a:lnTo>
                    <a:pt x="1588" y="1913"/>
                  </a:lnTo>
                  <a:lnTo>
                    <a:pt x="1568" y="1883"/>
                  </a:lnTo>
                  <a:lnTo>
                    <a:pt x="1548" y="1863"/>
                  </a:lnTo>
                  <a:lnTo>
                    <a:pt x="1528" y="1853"/>
                  </a:lnTo>
                  <a:lnTo>
                    <a:pt x="1508" y="1853"/>
                  </a:lnTo>
                  <a:lnTo>
                    <a:pt x="1488" y="1858"/>
                  </a:lnTo>
                  <a:lnTo>
                    <a:pt x="1468" y="1868"/>
                  </a:lnTo>
                  <a:lnTo>
                    <a:pt x="1433" y="1893"/>
                  </a:lnTo>
                  <a:lnTo>
                    <a:pt x="1408" y="1898"/>
                  </a:lnTo>
                  <a:lnTo>
                    <a:pt x="1388" y="1898"/>
                  </a:lnTo>
                  <a:lnTo>
                    <a:pt x="1368" y="1893"/>
                  </a:lnTo>
                  <a:lnTo>
                    <a:pt x="1358" y="1888"/>
                  </a:lnTo>
                  <a:lnTo>
                    <a:pt x="1333" y="1868"/>
                  </a:lnTo>
                  <a:lnTo>
                    <a:pt x="1313" y="1848"/>
                  </a:lnTo>
                  <a:lnTo>
                    <a:pt x="1283" y="1843"/>
                  </a:lnTo>
                  <a:lnTo>
                    <a:pt x="1263" y="1843"/>
                  </a:lnTo>
                  <a:lnTo>
                    <a:pt x="1243" y="1843"/>
                  </a:lnTo>
                  <a:lnTo>
                    <a:pt x="1228" y="1853"/>
                  </a:lnTo>
                  <a:lnTo>
                    <a:pt x="1213" y="1863"/>
                  </a:lnTo>
                  <a:lnTo>
                    <a:pt x="1203" y="1873"/>
                  </a:lnTo>
                  <a:lnTo>
                    <a:pt x="1183" y="1908"/>
                  </a:lnTo>
                  <a:lnTo>
                    <a:pt x="1168" y="1918"/>
                  </a:lnTo>
                  <a:lnTo>
                    <a:pt x="1153" y="1923"/>
                  </a:lnTo>
                  <a:lnTo>
                    <a:pt x="1133" y="1923"/>
                  </a:lnTo>
                  <a:lnTo>
                    <a:pt x="1118" y="1918"/>
                  </a:lnTo>
                  <a:lnTo>
                    <a:pt x="1089" y="1903"/>
                  </a:lnTo>
                  <a:lnTo>
                    <a:pt x="1074" y="1888"/>
                  </a:lnTo>
                  <a:lnTo>
                    <a:pt x="1034" y="1888"/>
                  </a:lnTo>
                  <a:lnTo>
                    <a:pt x="1009" y="1913"/>
                  </a:lnTo>
                  <a:lnTo>
                    <a:pt x="994" y="1933"/>
                  </a:lnTo>
                  <a:lnTo>
                    <a:pt x="989" y="1957"/>
                  </a:lnTo>
                  <a:lnTo>
                    <a:pt x="984" y="2002"/>
                  </a:lnTo>
                  <a:lnTo>
                    <a:pt x="1004" y="2032"/>
                  </a:lnTo>
                  <a:lnTo>
                    <a:pt x="1024" y="2062"/>
                  </a:lnTo>
                  <a:lnTo>
                    <a:pt x="1029" y="2077"/>
                  </a:lnTo>
                  <a:lnTo>
                    <a:pt x="1029" y="2097"/>
                  </a:lnTo>
                  <a:lnTo>
                    <a:pt x="1029" y="2122"/>
                  </a:lnTo>
                  <a:lnTo>
                    <a:pt x="1024" y="2147"/>
                  </a:lnTo>
                  <a:lnTo>
                    <a:pt x="1024" y="2177"/>
                  </a:lnTo>
                  <a:lnTo>
                    <a:pt x="1034" y="2212"/>
                  </a:lnTo>
                  <a:lnTo>
                    <a:pt x="1039" y="2252"/>
                  </a:lnTo>
                  <a:lnTo>
                    <a:pt x="1049" y="2302"/>
                  </a:lnTo>
                  <a:lnTo>
                    <a:pt x="1029" y="2317"/>
                  </a:lnTo>
                  <a:lnTo>
                    <a:pt x="1014" y="2327"/>
                  </a:ln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2"/>
            <p:cNvSpPr>
              <a:spLocks/>
            </p:cNvSpPr>
            <p:nvPr/>
          </p:nvSpPr>
          <p:spPr bwMode="auto">
            <a:xfrm>
              <a:off x="2981226" y="4442964"/>
              <a:ext cx="782030" cy="583120"/>
            </a:xfrm>
            <a:custGeom>
              <a:avLst/>
              <a:gdLst>
                <a:gd name="T0" fmla="*/ 1114 w 1868"/>
                <a:gd name="T1" fmla="*/ 1348 h 1393"/>
                <a:gd name="T2" fmla="*/ 1069 w 1868"/>
                <a:gd name="T3" fmla="*/ 1323 h 1393"/>
                <a:gd name="T4" fmla="*/ 1044 w 1868"/>
                <a:gd name="T5" fmla="*/ 1273 h 1393"/>
                <a:gd name="T6" fmla="*/ 1014 w 1868"/>
                <a:gd name="T7" fmla="*/ 1268 h 1393"/>
                <a:gd name="T8" fmla="*/ 804 w 1868"/>
                <a:gd name="T9" fmla="*/ 1348 h 1393"/>
                <a:gd name="T10" fmla="*/ 544 w 1868"/>
                <a:gd name="T11" fmla="*/ 1243 h 1393"/>
                <a:gd name="T12" fmla="*/ 499 w 1868"/>
                <a:gd name="T13" fmla="*/ 1158 h 1393"/>
                <a:gd name="T14" fmla="*/ 529 w 1868"/>
                <a:gd name="T15" fmla="*/ 1078 h 1393"/>
                <a:gd name="T16" fmla="*/ 469 w 1868"/>
                <a:gd name="T17" fmla="*/ 959 h 1393"/>
                <a:gd name="T18" fmla="*/ 205 w 1868"/>
                <a:gd name="T19" fmla="*/ 919 h 1393"/>
                <a:gd name="T20" fmla="*/ 280 w 1868"/>
                <a:gd name="T21" fmla="*/ 844 h 1393"/>
                <a:gd name="T22" fmla="*/ 370 w 1868"/>
                <a:gd name="T23" fmla="*/ 749 h 1393"/>
                <a:gd name="T24" fmla="*/ 355 w 1868"/>
                <a:gd name="T25" fmla="*/ 654 h 1393"/>
                <a:gd name="T26" fmla="*/ 220 w 1868"/>
                <a:gd name="T27" fmla="*/ 614 h 1393"/>
                <a:gd name="T28" fmla="*/ 50 w 1868"/>
                <a:gd name="T29" fmla="*/ 554 h 1393"/>
                <a:gd name="T30" fmla="*/ 0 w 1868"/>
                <a:gd name="T31" fmla="*/ 479 h 1393"/>
                <a:gd name="T32" fmla="*/ 55 w 1868"/>
                <a:gd name="T33" fmla="*/ 404 h 1393"/>
                <a:gd name="T34" fmla="*/ 120 w 1868"/>
                <a:gd name="T35" fmla="*/ 384 h 1393"/>
                <a:gd name="T36" fmla="*/ 300 w 1868"/>
                <a:gd name="T37" fmla="*/ 474 h 1393"/>
                <a:gd name="T38" fmla="*/ 390 w 1868"/>
                <a:gd name="T39" fmla="*/ 479 h 1393"/>
                <a:gd name="T40" fmla="*/ 514 w 1868"/>
                <a:gd name="T41" fmla="*/ 389 h 1393"/>
                <a:gd name="T42" fmla="*/ 599 w 1868"/>
                <a:gd name="T43" fmla="*/ 245 h 1393"/>
                <a:gd name="T44" fmla="*/ 709 w 1868"/>
                <a:gd name="T45" fmla="*/ 285 h 1393"/>
                <a:gd name="T46" fmla="*/ 809 w 1868"/>
                <a:gd name="T47" fmla="*/ 335 h 1393"/>
                <a:gd name="T48" fmla="*/ 994 w 1868"/>
                <a:gd name="T49" fmla="*/ 270 h 1393"/>
                <a:gd name="T50" fmla="*/ 1094 w 1868"/>
                <a:gd name="T51" fmla="*/ 210 h 1393"/>
                <a:gd name="T52" fmla="*/ 1154 w 1868"/>
                <a:gd name="T53" fmla="*/ 140 h 1393"/>
                <a:gd name="T54" fmla="*/ 1234 w 1868"/>
                <a:gd name="T55" fmla="*/ 100 h 1393"/>
                <a:gd name="T56" fmla="*/ 1423 w 1868"/>
                <a:gd name="T57" fmla="*/ 55 h 1393"/>
                <a:gd name="T58" fmla="*/ 1513 w 1868"/>
                <a:gd name="T59" fmla="*/ 5 h 1393"/>
                <a:gd name="T60" fmla="*/ 1633 w 1868"/>
                <a:gd name="T61" fmla="*/ 90 h 1393"/>
                <a:gd name="T62" fmla="*/ 1613 w 1868"/>
                <a:gd name="T63" fmla="*/ 240 h 1393"/>
                <a:gd name="T64" fmla="*/ 1603 w 1868"/>
                <a:gd name="T65" fmla="*/ 354 h 1393"/>
                <a:gd name="T66" fmla="*/ 1703 w 1868"/>
                <a:gd name="T67" fmla="*/ 429 h 1393"/>
                <a:gd name="T68" fmla="*/ 1848 w 1868"/>
                <a:gd name="T69" fmla="*/ 474 h 1393"/>
                <a:gd name="T70" fmla="*/ 1868 w 1868"/>
                <a:gd name="T71" fmla="*/ 594 h 1393"/>
                <a:gd name="T72" fmla="*/ 1813 w 1868"/>
                <a:gd name="T73" fmla="*/ 644 h 1393"/>
                <a:gd name="T74" fmla="*/ 1793 w 1868"/>
                <a:gd name="T75" fmla="*/ 664 h 1393"/>
                <a:gd name="T76" fmla="*/ 1748 w 1868"/>
                <a:gd name="T77" fmla="*/ 844 h 1393"/>
                <a:gd name="T78" fmla="*/ 1703 w 1868"/>
                <a:gd name="T79" fmla="*/ 889 h 1393"/>
                <a:gd name="T80" fmla="*/ 1638 w 1868"/>
                <a:gd name="T81" fmla="*/ 939 h 1393"/>
                <a:gd name="T82" fmla="*/ 1563 w 1868"/>
                <a:gd name="T83" fmla="*/ 1034 h 1393"/>
                <a:gd name="T84" fmla="*/ 1523 w 1868"/>
                <a:gd name="T85" fmla="*/ 1068 h 1393"/>
                <a:gd name="T86" fmla="*/ 1428 w 1868"/>
                <a:gd name="T87" fmla="*/ 1158 h 1393"/>
                <a:gd name="T88" fmla="*/ 1413 w 1868"/>
                <a:gd name="T89" fmla="*/ 1168 h 1393"/>
                <a:gd name="T90" fmla="*/ 1389 w 1868"/>
                <a:gd name="T91" fmla="*/ 1188 h 1393"/>
                <a:gd name="T92" fmla="*/ 1294 w 1868"/>
                <a:gd name="T93" fmla="*/ 1333 h 1393"/>
                <a:gd name="T94" fmla="*/ 1194 w 1868"/>
                <a:gd name="T95" fmla="*/ 1373 h 1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68" h="1393">
                  <a:moveTo>
                    <a:pt x="1124" y="1393"/>
                  </a:moveTo>
                  <a:lnTo>
                    <a:pt x="1124" y="1348"/>
                  </a:lnTo>
                  <a:lnTo>
                    <a:pt x="1114" y="1348"/>
                  </a:lnTo>
                  <a:lnTo>
                    <a:pt x="1109" y="1343"/>
                  </a:lnTo>
                  <a:lnTo>
                    <a:pt x="1099" y="1328"/>
                  </a:lnTo>
                  <a:lnTo>
                    <a:pt x="1069" y="1323"/>
                  </a:lnTo>
                  <a:lnTo>
                    <a:pt x="1064" y="1303"/>
                  </a:lnTo>
                  <a:lnTo>
                    <a:pt x="1054" y="1288"/>
                  </a:lnTo>
                  <a:lnTo>
                    <a:pt x="1044" y="1273"/>
                  </a:lnTo>
                  <a:lnTo>
                    <a:pt x="1034" y="1268"/>
                  </a:lnTo>
                  <a:lnTo>
                    <a:pt x="1024" y="1268"/>
                  </a:lnTo>
                  <a:lnTo>
                    <a:pt x="1014" y="1268"/>
                  </a:lnTo>
                  <a:lnTo>
                    <a:pt x="989" y="1273"/>
                  </a:lnTo>
                  <a:lnTo>
                    <a:pt x="974" y="1338"/>
                  </a:lnTo>
                  <a:lnTo>
                    <a:pt x="804" y="1348"/>
                  </a:lnTo>
                  <a:lnTo>
                    <a:pt x="699" y="1328"/>
                  </a:lnTo>
                  <a:lnTo>
                    <a:pt x="614" y="1318"/>
                  </a:lnTo>
                  <a:lnTo>
                    <a:pt x="544" y="1243"/>
                  </a:lnTo>
                  <a:lnTo>
                    <a:pt x="519" y="1193"/>
                  </a:lnTo>
                  <a:lnTo>
                    <a:pt x="509" y="1193"/>
                  </a:lnTo>
                  <a:lnTo>
                    <a:pt x="499" y="1158"/>
                  </a:lnTo>
                  <a:lnTo>
                    <a:pt x="504" y="1128"/>
                  </a:lnTo>
                  <a:lnTo>
                    <a:pt x="514" y="1103"/>
                  </a:lnTo>
                  <a:lnTo>
                    <a:pt x="529" y="1078"/>
                  </a:lnTo>
                  <a:lnTo>
                    <a:pt x="529" y="1014"/>
                  </a:lnTo>
                  <a:lnTo>
                    <a:pt x="469" y="974"/>
                  </a:lnTo>
                  <a:lnTo>
                    <a:pt x="469" y="959"/>
                  </a:lnTo>
                  <a:lnTo>
                    <a:pt x="355" y="954"/>
                  </a:lnTo>
                  <a:lnTo>
                    <a:pt x="260" y="944"/>
                  </a:lnTo>
                  <a:lnTo>
                    <a:pt x="205" y="919"/>
                  </a:lnTo>
                  <a:lnTo>
                    <a:pt x="180" y="859"/>
                  </a:lnTo>
                  <a:lnTo>
                    <a:pt x="260" y="854"/>
                  </a:lnTo>
                  <a:lnTo>
                    <a:pt x="280" y="844"/>
                  </a:lnTo>
                  <a:lnTo>
                    <a:pt x="305" y="829"/>
                  </a:lnTo>
                  <a:lnTo>
                    <a:pt x="350" y="789"/>
                  </a:lnTo>
                  <a:lnTo>
                    <a:pt x="370" y="749"/>
                  </a:lnTo>
                  <a:lnTo>
                    <a:pt x="375" y="714"/>
                  </a:lnTo>
                  <a:lnTo>
                    <a:pt x="370" y="684"/>
                  </a:lnTo>
                  <a:lnTo>
                    <a:pt x="355" y="654"/>
                  </a:lnTo>
                  <a:lnTo>
                    <a:pt x="285" y="649"/>
                  </a:lnTo>
                  <a:lnTo>
                    <a:pt x="255" y="629"/>
                  </a:lnTo>
                  <a:lnTo>
                    <a:pt x="220" y="614"/>
                  </a:lnTo>
                  <a:lnTo>
                    <a:pt x="160" y="594"/>
                  </a:lnTo>
                  <a:lnTo>
                    <a:pt x="100" y="574"/>
                  </a:lnTo>
                  <a:lnTo>
                    <a:pt x="50" y="554"/>
                  </a:lnTo>
                  <a:lnTo>
                    <a:pt x="15" y="509"/>
                  </a:lnTo>
                  <a:lnTo>
                    <a:pt x="5" y="489"/>
                  </a:lnTo>
                  <a:lnTo>
                    <a:pt x="0" y="479"/>
                  </a:lnTo>
                  <a:lnTo>
                    <a:pt x="30" y="434"/>
                  </a:lnTo>
                  <a:lnTo>
                    <a:pt x="45" y="414"/>
                  </a:lnTo>
                  <a:lnTo>
                    <a:pt x="55" y="404"/>
                  </a:lnTo>
                  <a:lnTo>
                    <a:pt x="75" y="394"/>
                  </a:lnTo>
                  <a:lnTo>
                    <a:pt x="90" y="389"/>
                  </a:lnTo>
                  <a:lnTo>
                    <a:pt x="120" y="384"/>
                  </a:lnTo>
                  <a:lnTo>
                    <a:pt x="155" y="384"/>
                  </a:lnTo>
                  <a:lnTo>
                    <a:pt x="225" y="409"/>
                  </a:lnTo>
                  <a:lnTo>
                    <a:pt x="300" y="474"/>
                  </a:lnTo>
                  <a:lnTo>
                    <a:pt x="325" y="479"/>
                  </a:lnTo>
                  <a:lnTo>
                    <a:pt x="355" y="479"/>
                  </a:lnTo>
                  <a:lnTo>
                    <a:pt x="390" y="479"/>
                  </a:lnTo>
                  <a:lnTo>
                    <a:pt x="430" y="474"/>
                  </a:lnTo>
                  <a:lnTo>
                    <a:pt x="469" y="434"/>
                  </a:lnTo>
                  <a:lnTo>
                    <a:pt x="514" y="389"/>
                  </a:lnTo>
                  <a:lnTo>
                    <a:pt x="554" y="340"/>
                  </a:lnTo>
                  <a:lnTo>
                    <a:pt x="594" y="300"/>
                  </a:lnTo>
                  <a:lnTo>
                    <a:pt x="599" y="245"/>
                  </a:lnTo>
                  <a:lnTo>
                    <a:pt x="659" y="240"/>
                  </a:lnTo>
                  <a:lnTo>
                    <a:pt x="684" y="275"/>
                  </a:lnTo>
                  <a:lnTo>
                    <a:pt x="709" y="285"/>
                  </a:lnTo>
                  <a:lnTo>
                    <a:pt x="734" y="300"/>
                  </a:lnTo>
                  <a:lnTo>
                    <a:pt x="769" y="320"/>
                  </a:lnTo>
                  <a:lnTo>
                    <a:pt x="809" y="335"/>
                  </a:lnTo>
                  <a:lnTo>
                    <a:pt x="854" y="335"/>
                  </a:lnTo>
                  <a:lnTo>
                    <a:pt x="959" y="300"/>
                  </a:lnTo>
                  <a:lnTo>
                    <a:pt x="994" y="270"/>
                  </a:lnTo>
                  <a:lnTo>
                    <a:pt x="1024" y="250"/>
                  </a:lnTo>
                  <a:lnTo>
                    <a:pt x="1054" y="230"/>
                  </a:lnTo>
                  <a:lnTo>
                    <a:pt x="1094" y="210"/>
                  </a:lnTo>
                  <a:lnTo>
                    <a:pt x="1104" y="195"/>
                  </a:lnTo>
                  <a:lnTo>
                    <a:pt x="1124" y="180"/>
                  </a:lnTo>
                  <a:lnTo>
                    <a:pt x="1154" y="140"/>
                  </a:lnTo>
                  <a:lnTo>
                    <a:pt x="1174" y="130"/>
                  </a:lnTo>
                  <a:lnTo>
                    <a:pt x="1189" y="115"/>
                  </a:lnTo>
                  <a:lnTo>
                    <a:pt x="1234" y="100"/>
                  </a:lnTo>
                  <a:lnTo>
                    <a:pt x="1284" y="95"/>
                  </a:lnTo>
                  <a:lnTo>
                    <a:pt x="1374" y="90"/>
                  </a:lnTo>
                  <a:lnTo>
                    <a:pt x="1423" y="55"/>
                  </a:lnTo>
                  <a:lnTo>
                    <a:pt x="1468" y="25"/>
                  </a:lnTo>
                  <a:lnTo>
                    <a:pt x="1488" y="15"/>
                  </a:lnTo>
                  <a:lnTo>
                    <a:pt x="1513" y="5"/>
                  </a:lnTo>
                  <a:lnTo>
                    <a:pt x="1543" y="0"/>
                  </a:lnTo>
                  <a:lnTo>
                    <a:pt x="1578" y="0"/>
                  </a:lnTo>
                  <a:lnTo>
                    <a:pt x="1633" y="90"/>
                  </a:lnTo>
                  <a:lnTo>
                    <a:pt x="1678" y="135"/>
                  </a:lnTo>
                  <a:lnTo>
                    <a:pt x="1638" y="205"/>
                  </a:lnTo>
                  <a:lnTo>
                    <a:pt x="1613" y="240"/>
                  </a:lnTo>
                  <a:lnTo>
                    <a:pt x="1598" y="280"/>
                  </a:lnTo>
                  <a:lnTo>
                    <a:pt x="1593" y="349"/>
                  </a:lnTo>
                  <a:lnTo>
                    <a:pt x="1603" y="354"/>
                  </a:lnTo>
                  <a:lnTo>
                    <a:pt x="1623" y="354"/>
                  </a:lnTo>
                  <a:lnTo>
                    <a:pt x="1678" y="354"/>
                  </a:lnTo>
                  <a:lnTo>
                    <a:pt x="1703" y="429"/>
                  </a:lnTo>
                  <a:lnTo>
                    <a:pt x="1723" y="459"/>
                  </a:lnTo>
                  <a:lnTo>
                    <a:pt x="1833" y="449"/>
                  </a:lnTo>
                  <a:lnTo>
                    <a:pt x="1848" y="474"/>
                  </a:lnTo>
                  <a:lnTo>
                    <a:pt x="1858" y="509"/>
                  </a:lnTo>
                  <a:lnTo>
                    <a:pt x="1868" y="549"/>
                  </a:lnTo>
                  <a:lnTo>
                    <a:pt x="1868" y="594"/>
                  </a:lnTo>
                  <a:lnTo>
                    <a:pt x="1848" y="619"/>
                  </a:lnTo>
                  <a:lnTo>
                    <a:pt x="1833" y="634"/>
                  </a:lnTo>
                  <a:lnTo>
                    <a:pt x="1813" y="644"/>
                  </a:lnTo>
                  <a:lnTo>
                    <a:pt x="1808" y="654"/>
                  </a:lnTo>
                  <a:lnTo>
                    <a:pt x="1803" y="659"/>
                  </a:lnTo>
                  <a:lnTo>
                    <a:pt x="1793" y="664"/>
                  </a:lnTo>
                  <a:lnTo>
                    <a:pt x="1778" y="779"/>
                  </a:lnTo>
                  <a:lnTo>
                    <a:pt x="1763" y="809"/>
                  </a:lnTo>
                  <a:lnTo>
                    <a:pt x="1748" y="844"/>
                  </a:lnTo>
                  <a:lnTo>
                    <a:pt x="1718" y="864"/>
                  </a:lnTo>
                  <a:lnTo>
                    <a:pt x="1703" y="874"/>
                  </a:lnTo>
                  <a:lnTo>
                    <a:pt x="1703" y="889"/>
                  </a:lnTo>
                  <a:lnTo>
                    <a:pt x="1678" y="899"/>
                  </a:lnTo>
                  <a:lnTo>
                    <a:pt x="1658" y="914"/>
                  </a:lnTo>
                  <a:lnTo>
                    <a:pt x="1638" y="939"/>
                  </a:lnTo>
                  <a:lnTo>
                    <a:pt x="1618" y="964"/>
                  </a:lnTo>
                  <a:lnTo>
                    <a:pt x="1583" y="1014"/>
                  </a:lnTo>
                  <a:lnTo>
                    <a:pt x="1563" y="1034"/>
                  </a:lnTo>
                  <a:lnTo>
                    <a:pt x="1538" y="1048"/>
                  </a:lnTo>
                  <a:lnTo>
                    <a:pt x="1533" y="1058"/>
                  </a:lnTo>
                  <a:lnTo>
                    <a:pt x="1523" y="1068"/>
                  </a:lnTo>
                  <a:lnTo>
                    <a:pt x="1498" y="1083"/>
                  </a:lnTo>
                  <a:lnTo>
                    <a:pt x="1463" y="1118"/>
                  </a:lnTo>
                  <a:lnTo>
                    <a:pt x="1428" y="1158"/>
                  </a:lnTo>
                  <a:lnTo>
                    <a:pt x="1423" y="1163"/>
                  </a:lnTo>
                  <a:lnTo>
                    <a:pt x="1423" y="1168"/>
                  </a:lnTo>
                  <a:lnTo>
                    <a:pt x="1413" y="1168"/>
                  </a:lnTo>
                  <a:lnTo>
                    <a:pt x="1413" y="1183"/>
                  </a:lnTo>
                  <a:lnTo>
                    <a:pt x="1399" y="1183"/>
                  </a:lnTo>
                  <a:lnTo>
                    <a:pt x="1389" y="1188"/>
                  </a:lnTo>
                  <a:lnTo>
                    <a:pt x="1364" y="1208"/>
                  </a:lnTo>
                  <a:lnTo>
                    <a:pt x="1329" y="1248"/>
                  </a:lnTo>
                  <a:lnTo>
                    <a:pt x="1294" y="1333"/>
                  </a:lnTo>
                  <a:lnTo>
                    <a:pt x="1254" y="1343"/>
                  </a:lnTo>
                  <a:lnTo>
                    <a:pt x="1219" y="1358"/>
                  </a:lnTo>
                  <a:lnTo>
                    <a:pt x="1194" y="1373"/>
                  </a:lnTo>
                  <a:lnTo>
                    <a:pt x="1164" y="1393"/>
                  </a:lnTo>
                  <a:lnTo>
                    <a:pt x="1124" y="1393"/>
                  </a:ln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3"/>
            <p:cNvSpPr>
              <a:spLocks/>
            </p:cNvSpPr>
            <p:nvPr/>
          </p:nvSpPr>
          <p:spPr bwMode="auto">
            <a:xfrm>
              <a:off x="4646835" y="4445058"/>
              <a:ext cx="185300" cy="430274"/>
            </a:xfrm>
            <a:custGeom>
              <a:avLst/>
              <a:gdLst>
                <a:gd name="T0" fmla="*/ 205 w 444"/>
                <a:gd name="T1" fmla="*/ 1028 h 1028"/>
                <a:gd name="T2" fmla="*/ 125 w 444"/>
                <a:gd name="T3" fmla="*/ 908 h 1028"/>
                <a:gd name="T4" fmla="*/ 100 w 444"/>
                <a:gd name="T5" fmla="*/ 898 h 1028"/>
                <a:gd name="T6" fmla="*/ 85 w 444"/>
                <a:gd name="T7" fmla="*/ 888 h 1028"/>
                <a:gd name="T8" fmla="*/ 70 w 444"/>
                <a:gd name="T9" fmla="*/ 873 h 1028"/>
                <a:gd name="T10" fmla="*/ 65 w 444"/>
                <a:gd name="T11" fmla="*/ 863 h 1028"/>
                <a:gd name="T12" fmla="*/ 50 w 444"/>
                <a:gd name="T13" fmla="*/ 838 h 1028"/>
                <a:gd name="T14" fmla="*/ 40 w 444"/>
                <a:gd name="T15" fmla="*/ 808 h 1028"/>
                <a:gd name="T16" fmla="*/ 0 w 444"/>
                <a:gd name="T17" fmla="*/ 759 h 1028"/>
                <a:gd name="T18" fmla="*/ 5 w 444"/>
                <a:gd name="T19" fmla="*/ 699 h 1028"/>
                <a:gd name="T20" fmla="*/ 15 w 444"/>
                <a:gd name="T21" fmla="*/ 644 h 1028"/>
                <a:gd name="T22" fmla="*/ 20 w 444"/>
                <a:gd name="T23" fmla="*/ 594 h 1028"/>
                <a:gd name="T24" fmla="*/ 20 w 444"/>
                <a:gd name="T25" fmla="*/ 569 h 1028"/>
                <a:gd name="T26" fmla="*/ 15 w 444"/>
                <a:gd name="T27" fmla="*/ 549 h 1028"/>
                <a:gd name="T28" fmla="*/ 15 w 444"/>
                <a:gd name="T29" fmla="*/ 489 h 1028"/>
                <a:gd name="T30" fmla="*/ 25 w 444"/>
                <a:gd name="T31" fmla="*/ 449 h 1028"/>
                <a:gd name="T32" fmla="*/ 40 w 444"/>
                <a:gd name="T33" fmla="*/ 414 h 1028"/>
                <a:gd name="T34" fmla="*/ 75 w 444"/>
                <a:gd name="T35" fmla="*/ 374 h 1028"/>
                <a:gd name="T36" fmla="*/ 95 w 444"/>
                <a:gd name="T37" fmla="*/ 279 h 1028"/>
                <a:gd name="T38" fmla="*/ 150 w 444"/>
                <a:gd name="T39" fmla="*/ 160 h 1028"/>
                <a:gd name="T40" fmla="*/ 190 w 444"/>
                <a:gd name="T41" fmla="*/ 110 h 1028"/>
                <a:gd name="T42" fmla="*/ 224 w 444"/>
                <a:gd name="T43" fmla="*/ 70 h 1028"/>
                <a:gd name="T44" fmla="*/ 259 w 444"/>
                <a:gd name="T45" fmla="*/ 35 h 1028"/>
                <a:gd name="T46" fmla="*/ 304 w 444"/>
                <a:gd name="T47" fmla="*/ 0 h 1028"/>
                <a:gd name="T48" fmla="*/ 409 w 444"/>
                <a:gd name="T49" fmla="*/ 5 h 1028"/>
                <a:gd name="T50" fmla="*/ 424 w 444"/>
                <a:gd name="T51" fmla="*/ 15 h 1028"/>
                <a:gd name="T52" fmla="*/ 439 w 444"/>
                <a:gd name="T53" fmla="*/ 75 h 1028"/>
                <a:gd name="T54" fmla="*/ 444 w 444"/>
                <a:gd name="T55" fmla="*/ 110 h 1028"/>
                <a:gd name="T56" fmla="*/ 444 w 444"/>
                <a:gd name="T57" fmla="*/ 145 h 1028"/>
                <a:gd name="T58" fmla="*/ 429 w 444"/>
                <a:gd name="T59" fmla="*/ 180 h 1028"/>
                <a:gd name="T60" fmla="*/ 419 w 444"/>
                <a:gd name="T61" fmla="*/ 215 h 1028"/>
                <a:gd name="T62" fmla="*/ 414 w 444"/>
                <a:gd name="T63" fmla="*/ 255 h 1028"/>
                <a:gd name="T64" fmla="*/ 414 w 444"/>
                <a:gd name="T65" fmla="*/ 294 h 1028"/>
                <a:gd name="T66" fmla="*/ 419 w 444"/>
                <a:gd name="T67" fmla="*/ 384 h 1028"/>
                <a:gd name="T68" fmla="*/ 424 w 444"/>
                <a:gd name="T69" fmla="*/ 469 h 1028"/>
                <a:gd name="T70" fmla="*/ 409 w 444"/>
                <a:gd name="T71" fmla="*/ 504 h 1028"/>
                <a:gd name="T72" fmla="*/ 394 w 444"/>
                <a:gd name="T73" fmla="*/ 544 h 1028"/>
                <a:gd name="T74" fmla="*/ 294 w 444"/>
                <a:gd name="T75" fmla="*/ 759 h 1028"/>
                <a:gd name="T76" fmla="*/ 269 w 444"/>
                <a:gd name="T77" fmla="*/ 993 h 1028"/>
                <a:gd name="T78" fmla="*/ 244 w 444"/>
                <a:gd name="T79" fmla="*/ 1018 h 1028"/>
                <a:gd name="T80" fmla="*/ 224 w 444"/>
                <a:gd name="T81" fmla="*/ 1023 h 1028"/>
                <a:gd name="T82" fmla="*/ 205 w 444"/>
                <a:gd name="T83" fmla="*/ 1028 h 10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44" h="1028">
                  <a:moveTo>
                    <a:pt x="205" y="1028"/>
                  </a:moveTo>
                  <a:lnTo>
                    <a:pt x="125" y="908"/>
                  </a:lnTo>
                  <a:lnTo>
                    <a:pt x="100" y="898"/>
                  </a:lnTo>
                  <a:lnTo>
                    <a:pt x="85" y="888"/>
                  </a:lnTo>
                  <a:lnTo>
                    <a:pt x="70" y="873"/>
                  </a:lnTo>
                  <a:lnTo>
                    <a:pt x="65" y="863"/>
                  </a:lnTo>
                  <a:lnTo>
                    <a:pt x="50" y="838"/>
                  </a:lnTo>
                  <a:lnTo>
                    <a:pt x="40" y="808"/>
                  </a:lnTo>
                  <a:lnTo>
                    <a:pt x="0" y="759"/>
                  </a:lnTo>
                  <a:lnTo>
                    <a:pt x="5" y="699"/>
                  </a:lnTo>
                  <a:lnTo>
                    <a:pt x="15" y="644"/>
                  </a:lnTo>
                  <a:lnTo>
                    <a:pt x="20" y="594"/>
                  </a:lnTo>
                  <a:lnTo>
                    <a:pt x="20" y="569"/>
                  </a:lnTo>
                  <a:lnTo>
                    <a:pt x="15" y="549"/>
                  </a:lnTo>
                  <a:lnTo>
                    <a:pt x="15" y="489"/>
                  </a:lnTo>
                  <a:lnTo>
                    <a:pt x="25" y="449"/>
                  </a:lnTo>
                  <a:lnTo>
                    <a:pt x="40" y="414"/>
                  </a:lnTo>
                  <a:lnTo>
                    <a:pt x="75" y="374"/>
                  </a:lnTo>
                  <a:lnTo>
                    <a:pt x="95" y="279"/>
                  </a:lnTo>
                  <a:lnTo>
                    <a:pt x="150" y="160"/>
                  </a:lnTo>
                  <a:lnTo>
                    <a:pt x="190" y="110"/>
                  </a:lnTo>
                  <a:lnTo>
                    <a:pt x="224" y="70"/>
                  </a:lnTo>
                  <a:lnTo>
                    <a:pt x="259" y="35"/>
                  </a:lnTo>
                  <a:lnTo>
                    <a:pt x="304" y="0"/>
                  </a:lnTo>
                  <a:lnTo>
                    <a:pt x="409" y="5"/>
                  </a:lnTo>
                  <a:lnTo>
                    <a:pt x="424" y="15"/>
                  </a:lnTo>
                  <a:lnTo>
                    <a:pt x="439" y="75"/>
                  </a:lnTo>
                  <a:lnTo>
                    <a:pt x="444" y="110"/>
                  </a:lnTo>
                  <a:lnTo>
                    <a:pt x="444" y="145"/>
                  </a:lnTo>
                  <a:lnTo>
                    <a:pt x="429" y="180"/>
                  </a:lnTo>
                  <a:lnTo>
                    <a:pt x="419" y="215"/>
                  </a:lnTo>
                  <a:lnTo>
                    <a:pt x="414" y="255"/>
                  </a:lnTo>
                  <a:lnTo>
                    <a:pt x="414" y="294"/>
                  </a:lnTo>
                  <a:lnTo>
                    <a:pt x="419" y="384"/>
                  </a:lnTo>
                  <a:lnTo>
                    <a:pt x="424" y="469"/>
                  </a:lnTo>
                  <a:lnTo>
                    <a:pt x="409" y="504"/>
                  </a:lnTo>
                  <a:lnTo>
                    <a:pt x="394" y="544"/>
                  </a:lnTo>
                  <a:lnTo>
                    <a:pt x="294" y="759"/>
                  </a:lnTo>
                  <a:lnTo>
                    <a:pt x="269" y="993"/>
                  </a:lnTo>
                  <a:lnTo>
                    <a:pt x="244" y="1018"/>
                  </a:lnTo>
                  <a:lnTo>
                    <a:pt x="224" y="1023"/>
                  </a:lnTo>
                  <a:lnTo>
                    <a:pt x="205" y="1028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4"/>
            <p:cNvSpPr>
              <a:spLocks/>
            </p:cNvSpPr>
            <p:nvPr/>
          </p:nvSpPr>
          <p:spPr bwMode="auto">
            <a:xfrm>
              <a:off x="4659398" y="4455527"/>
              <a:ext cx="162269" cy="407242"/>
            </a:xfrm>
            <a:custGeom>
              <a:avLst/>
              <a:gdLst>
                <a:gd name="T0" fmla="*/ 190 w 389"/>
                <a:gd name="T1" fmla="*/ 973 h 973"/>
                <a:gd name="T2" fmla="*/ 115 w 389"/>
                <a:gd name="T3" fmla="*/ 858 h 973"/>
                <a:gd name="T4" fmla="*/ 65 w 389"/>
                <a:gd name="T5" fmla="*/ 843 h 973"/>
                <a:gd name="T6" fmla="*/ 55 w 389"/>
                <a:gd name="T7" fmla="*/ 808 h 973"/>
                <a:gd name="T8" fmla="*/ 35 w 389"/>
                <a:gd name="T9" fmla="*/ 773 h 973"/>
                <a:gd name="T10" fmla="*/ 15 w 389"/>
                <a:gd name="T11" fmla="*/ 748 h 973"/>
                <a:gd name="T12" fmla="*/ 0 w 389"/>
                <a:gd name="T13" fmla="*/ 733 h 973"/>
                <a:gd name="T14" fmla="*/ 0 w 389"/>
                <a:gd name="T15" fmla="*/ 679 h 973"/>
                <a:gd name="T16" fmla="*/ 10 w 389"/>
                <a:gd name="T17" fmla="*/ 604 h 973"/>
                <a:gd name="T18" fmla="*/ 15 w 389"/>
                <a:gd name="T19" fmla="*/ 574 h 973"/>
                <a:gd name="T20" fmla="*/ 20 w 389"/>
                <a:gd name="T21" fmla="*/ 539 h 973"/>
                <a:gd name="T22" fmla="*/ 10 w 389"/>
                <a:gd name="T23" fmla="*/ 504 h 973"/>
                <a:gd name="T24" fmla="*/ 10 w 389"/>
                <a:gd name="T25" fmla="*/ 479 h 973"/>
                <a:gd name="T26" fmla="*/ 10 w 389"/>
                <a:gd name="T27" fmla="*/ 454 h 973"/>
                <a:gd name="T28" fmla="*/ 20 w 389"/>
                <a:gd name="T29" fmla="*/ 434 h 973"/>
                <a:gd name="T30" fmla="*/ 45 w 389"/>
                <a:gd name="T31" fmla="*/ 394 h 973"/>
                <a:gd name="T32" fmla="*/ 75 w 389"/>
                <a:gd name="T33" fmla="*/ 354 h 973"/>
                <a:gd name="T34" fmla="*/ 95 w 389"/>
                <a:gd name="T35" fmla="*/ 269 h 973"/>
                <a:gd name="T36" fmla="*/ 120 w 389"/>
                <a:gd name="T37" fmla="*/ 210 h 973"/>
                <a:gd name="T38" fmla="*/ 140 w 389"/>
                <a:gd name="T39" fmla="*/ 160 h 973"/>
                <a:gd name="T40" fmla="*/ 170 w 389"/>
                <a:gd name="T41" fmla="*/ 115 h 973"/>
                <a:gd name="T42" fmla="*/ 209 w 389"/>
                <a:gd name="T43" fmla="*/ 70 h 973"/>
                <a:gd name="T44" fmla="*/ 289 w 389"/>
                <a:gd name="T45" fmla="*/ 5 h 973"/>
                <a:gd name="T46" fmla="*/ 374 w 389"/>
                <a:gd name="T47" fmla="*/ 0 h 973"/>
                <a:gd name="T48" fmla="*/ 384 w 389"/>
                <a:gd name="T49" fmla="*/ 45 h 973"/>
                <a:gd name="T50" fmla="*/ 389 w 389"/>
                <a:gd name="T51" fmla="*/ 80 h 973"/>
                <a:gd name="T52" fmla="*/ 389 w 389"/>
                <a:gd name="T53" fmla="*/ 110 h 973"/>
                <a:gd name="T54" fmla="*/ 374 w 389"/>
                <a:gd name="T55" fmla="*/ 140 h 973"/>
                <a:gd name="T56" fmla="*/ 364 w 389"/>
                <a:gd name="T57" fmla="*/ 175 h 973"/>
                <a:gd name="T58" fmla="*/ 359 w 389"/>
                <a:gd name="T59" fmla="*/ 215 h 973"/>
                <a:gd name="T60" fmla="*/ 354 w 389"/>
                <a:gd name="T61" fmla="*/ 254 h 973"/>
                <a:gd name="T62" fmla="*/ 359 w 389"/>
                <a:gd name="T63" fmla="*/ 344 h 973"/>
                <a:gd name="T64" fmla="*/ 364 w 389"/>
                <a:gd name="T65" fmla="*/ 434 h 973"/>
                <a:gd name="T66" fmla="*/ 344 w 389"/>
                <a:gd name="T67" fmla="*/ 489 h 973"/>
                <a:gd name="T68" fmla="*/ 314 w 389"/>
                <a:gd name="T69" fmla="*/ 554 h 973"/>
                <a:gd name="T70" fmla="*/ 254 w 389"/>
                <a:gd name="T71" fmla="*/ 674 h 973"/>
                <a:gd name="T72" fmla="*/ 239 w 389"/>
                <a:gd name="T73" fmla="*/ 724 h 973"/>
                <a:gd name="T74" fmla="*/ 209 w 389"/>
                <a:gd name="T75" fmla="*/ 953 h 973"/>
                <a:gd name="T76" fmla="*/ 199 w 389"/>
                <a:gd name="T77" fmla="*/ 963 h 973"/>
                <a:gd name="T78" fmla="*/ 190 w 389"/>
                <a:gd name="T79" fmla="*/ 973 h 9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89" h="973">
                  <a:moveTo>
                    <a:pt x="190" y="973"/>
                  </a:moveTo>
                  <a:lnTo>
                    <a:pt x="115" y="858"/>
                  </a:lnTo>
                  <a:lnTo>
                    <a:pt x="65" y="843"/>
                  </a:lnTo>
                  <a:lnTo>
                    <a:pt x="55" y="808"/>
                  </a:lnTo>
                  <a:lnTo>
                    <a:pt x="35" y="773"/>
                  </a:lnTo>
                  <a:lnTo>
                    <a:pt x="15" y="748"/>
                  </a:lnTo>
                  <a:lnTo>
                    <a:pt x="0" y="733"/>
                  </a:lnTo>
                  <a:lnTo>
                    <a:pt x="0" y="679"/>
                  </a:lnTo>
                  <a:lnTo>
                    <a:pt x="10" y="604"/>
                  </a:lnTo>
                  <a:lnTo>
                    <a:pt x="15" y="574"/>
                  </a:lnTo>
                  <a:lnTo>
                    <a:pt x="20" y="539"/>
                  </a:lnTo>
                  <a:lnTo>
                    <a:pt x="10" y="504"/>
                  </a:lnTo>
                  <a:lnTo>
                    <a:pt x="10" y="479"/>
                  </a:lnTo>
                  <a:lnTo>
                    <a:pt x="10" y="454"/>
                  </a:lnTo>
                  <a:lnTo>
                    <a:pt x="20" y="434"/>
                  </a:lnTo>
                  <a:lnTo>
                    <a:pt x="45" y="394"/>
                  </a:lnTo>
                  <a:lnTo>
                    <a:pt x="75" y="354"/>
                  </a:lnTo>
                  <a:lnTo>
                    <a:pt x="95" y="269"/>
                  </a:lnTo>
                  <a:lnTo>
                    <a:pt x="120" y="210"/>
                  </a:lnTo>
                  <a:lnTo>
                    <a:pt x="140" y="160"/>
                  </a:lnTo>
                  <a:lnTo>
                    <a:pt x="170" y="115"/>
                  </a:lnTo>
                  <a:lnTo>
                    <a:pt x="209" y="70"/>
                  </a:lnTo>
                  <a:lnTo>
                    <a:pt x="289" y="5"/>
                  </a:lnTo>
                  <a:lnTo>
                    <a:pt x="374" y="0"/>
                  </a:lnTo>
                  <a:lnTo>
                    <a:pt x="384" y="45"/>
                  </a:lnTo>
                  <a:lnTo>
                    <a:pt x="389" y="80"/>
                  </a:lnTo>
                  <a:lnTo>
                    <a:pt x="389" y="110"/>
                  </a:lnTo>
                  <a:lnTo>
                    <a:pt x="374" y="140"/>
                  </a:lnTo>
                  <a:lnTo>
                    <a:pt x="364" y="175"/>
                  </a:lnTo>
                  <a:lnTo>
                    <a:pt x="359" y="215"/>
                  </a:lnTo>
                  <a:lnTo>
                    <a:pt x="354" y="254"/>
                  </a:lnTo>
                  <a:lnTo>
                    <a:pt x="359" y="344"/>
                  </a:lnTo>
                  <a:lnTo>
                    <a:pt x="364" y="434"/>
                  </a:lnTo>
                  <a:lnTo>
                    <a:pt x="344" y="489"/>
                  </a:lnTo>
                  <a:lnTo>
                    <a:pt x="314" y="554"/>
                  </a:lnTo>
                  <a:lnTo>
                    <a:pt x="254" y="674"/>
                  </a:lnTo>
                  <a:lnTo>
                    <a:pt x="239" y="724"/>
                  </a:lnTo>
                  <a:lnTo>
                    <a:pt x="209" y="953"/>
                  </a:lnTo>
                  <a:lnTo>
                    <a:pt x="199" y="963"/>
                  </a:lnTo>
                  <a:lnTo>
                    <a:pt x="190" y="973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5"/>
            <p:cNvSpPr>
              <a:spLocks/>
            </p:cNvSpPr>
            <p:nvPr/>
          </p:nvSpPr>
          <p:spPr bwMode="auto">
            <a:xfrm>
              <a:off x="4203999" y="4132037"/>
              <a:ext cx="432367" cy="561135"/>
            </a:xfrm>
            <a:custGeom>
              <a:avLst/>
              <a:gdLst>
                <a:gd name="T0" fmla="*/ 340 w 1034"/>
                <a:gd name="T1" fmla="*/ 1328 h 1343"/>
                <a:gd name="T2" fmla="*/ 320 w 1034"/>
                <a:gd name="T3" fmla="*/ 1288 h 1343"/>
                <a:gd name="T4" fmla="*/ 290 w 1034"/>
                <a:gd name="T5" fmla="*/ 1258 h 1343"/>
                <a:gd name="T6" fmla="*/ 145 w 1034"/>
                <a:gd name="T7" fmla="*/ 1063 h 1343"/>
                <a:gd name="T8" fmla="*/ 65 w 1034"/>
                <a:gd name="T9" fmla="*/ 1048 h 1343"/>
                <a:gd name="T10" fmla="*/ 5 w 1034"/>
                <a:gd name="T11" fmla="*/ 1043 h 1343"/>
                <a:gd name="T12" fmla="*/ 0 w 1034"/>
                <a:gd name="T13" fmla="*/ 964 h 1343"/>
                <a:gd name="T14" fmla="*/ 20 w 1034"/>
                <a:gd name="T15" fmla="*/ 879 h 1343"/>
                <a:gd name="T16" fmla="*/ 25 w 1034"/>
                <a:gd name="T17" fmla="*/ 829 h 1343"/>
                <a:gd name="T18" fmla="*/ 20 w 1034"/>
                <a:gd name="T19" fmla="*/ 764 h 1343"/>
                <a:gd name="T20" fmla="*/ 110 w 1034"/>
                <a:gd name="T21" fmla="*/ 614 h 1343"/>
                <a:gd name="T22" fmla="*/ 105 w 1034"/>
                <a:gd name="T23" fmla="*/ 499 h 1343"/>
                <a:gd name="T24" fmla="*/ 115 w 1034"/>
                <a:gd name="T25" fmla="*/ 474 h 1343"/>
                <a:gd name="T26" fmla="*/ 185 w 1034"/>
                <a:gd name="T27" fmla="*/ 434 h 1343"/>
                <a:gd name="T28" fmla="*/ 255 w 1034"/>
                <a:gd name="T29" fmla="*/ 335 h 1343"/>
                <a:gd name="T30" fmla="*/ 240 w 1034"/>
                <a:gd name="T31" fmla="*/ 260 h 1343"/>
                <a:gd name="T32" fmla="*/ 230 w 1034"/>
                <a:gd name="T33" fmla="*/ 220 h 1343"/>
                <a:gd name="T34" fmla="*/ 245 w 1034"/>
                <a:gd name="T35" fmla="*/ 190 h 1343"/>
                <a:gd name="T36" fmla="*/ 300 w 1034"/>
                <a:gd name="T37" fmla="*/ 150 h 1343"/>
                <a:gd name="T38" fmla="*/ 360 w 1034"/>
                <a:gd name="T39" fmla="*/ 140 h 1343"/>
                <a:gd name="T40" fmla="*/ 430 w 1034"/>
                <a:gd name="T41" fmla="*/ 120 h 1343"/>
                <a:gd name="T42" fmla="*/ 475 w 1034"/>
                <a:gd name="T43" fmla="*/ 70 h 1343"/>
                <a:gd name="T44" fmla="*/ 510 w 1034"/>
                <a:gd name="T45" fmla="*/ 5 h 1343"/>
                <a:gd name="T46" fmla="*/ 539 w 1034"/>
                <a:gd name="T47" fmla="*/ 0 h 1343"/>
                <a:gd name="T48" fmla="*/ 579 w 1034"/>
                <a:gd name="T49" fmla="*/ 15 h 1343"/>
                <a:gd name="T50" fmla="*/ 594 w 1034"/>
                <a:gd name="T51" fmla="*/ 70 h 1343"/>
                <a:gd name="T52" fmla="*/ 624 w 1034"/>
                <a:gd name="T53" fmla="*/ 160 h 1343"/>
                <a:gd name="T54" fmla="*/ 664 w 1034"/>
                <a:gd name="T55" fmla="*/ 215 h 1343"/>
                <a:gd name="T56" fmla="*/ 839 w 1034"/>
                <a:gd name="T57" fmla="*/ 250 h 1343"/>
                <a:gd name="T58" fmla="*/ 874 w 1034"/>
                <a:gd name="T59" fmla="*/ 230 h 1343"/>
                <a:gd name="T60" fmla="*/ 964 w 1034"/>
                <a:gd name="T61" fmla="*/ 215 h 1343"/>
                <a:gd name="T62" fmla="*/ 1034 w 1034"/>
                <a:gd name="T63" fmla="*/ 225 h 1343"/>
                <a:gd name="T64" fmla="*/ 979 w 1034"/>
                <a:gd name="T65" fmla="*/ 280 h 1343"/>
                <a:gd name="T66" fmla="*/ 954 w 1034"/>
                <a:gd name="T67" fmla="*/ 389 h 1343"/>
                <a:gd name="T68" fmla="*/ 854 w 1034"/>
                <a:gd name="T69" fmla="*/ 384 h 1343"/>
                <a:gd name="T70" fmla="*/ 824 w 1034"/>
                <a:gd name="T71" fmla="*/ 404 h 1343"/>
                <a:gd name="T72" fmla="*/ 819 w 1034"/>
                <a:gd name="T73" fmla="*/ 449 h 1343"/>
                <a:gd name="T74" fmla="*/ 869 w 1034"/>
                <a:gd name="T75" fmla="*/ 494 h 1343"/>
                <a:gd name="T76" fmla="*/ 874 w 1034"/>
                <a:gd name="T77" fmla="*/ 554 h 1343"/>
                <a:gd name="T78" fmla="*/ 869 w 1034"/>
                <a:gd name="T79" fmla="*/ 599 h 1343"/>
                <a:gd name="T80" fmla="*/ 854 w 1034"/>
                <a:gd name="T81" fmla="*/ 669 h 1343"/>
                <a:gd name="T82" fmla="*/ 854 w 1034"/>
                <a:gd name="T83" fmla="*/ 714 h 1343"/>
                <a:gd name="T84" fmla="*/ 889 w 1034"/>
                <a:gd name="T85" fmla="*/ 759 h 1343"/>
                <a:gd name="T86" fmla="*/ 874 w 1034"/>
                <a:gd name="T87" fmla="*/ 764 h 1343"/>
                <a:gd name="T88" fmla="*/ 794 w 1034"/>
                <a:gd name="T89" fmla="*/ 779 h 1343"/>
                <a:gd name="T90" fmla="*/ 799 w 1034"/>
                <a:gd name="T91" fmla="*/ 809 h 1343"/>
                <a:gd name="T92" fmla="*/ 759 w 1034"/>
                <a:gd name="T93" fmla="*/ 864 h 1343"/>
                <a:gd name="T94" fmla="*/ 729 w 1034"/>
                <a:gd name="T95" fmla="*/ 909 h 1343"/>
                <a:gd name="T96" fmla="*/ 694 w 1034"/>
                <a:gd name="T97" fmla="*/ 989 h 1343"/>
                <a:gd name="T98" fmla="*/ 579 w 1034"/>
                <a:gd name="T99" fmla="*/ 1023 h 1343"/>
                <a:gd name="T100" fmla="*/ 569 w 1034"/>
                <a:gd name="T101" fmla="*/ 1053 h 1343"/>
                <a:gd name="T102" fmla="*/ 599 w 1034"/>
                <a:gd name="T103" fmla="*/ 1098 h 1343"/>
                <a:gd name="T104" fmla="*/ 544 w 1034"/>
                <a:gd name="T105" fmla="*/ 1123 h 1343"/>
                <a:gd name="T106" fmla="*/ 500 w 1034"/>
                <a:gd name="T107" fmla="*/ 1158 h 1343"/>
                <a:gd name="T108" fmla="*/ 420 w 1034"/>
                <a:gd name="T109" fmla="*/ 1248 h 1343"/>
                <a:gd name="T110" fmla="*/ 395 w 1034"/>
                <a:gd name="T111" fmla="*/ 1303 h 1343"/>
                <a:gd name="T112" fmla="*/ 340 w 1034"/>
                <a:gd name="T113" fmla="*/ 1343 h 1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34" h="1343">
                  <a:moveTo>
                    <a:pt x="340" y="1343"/>
                  </a:moveTo>
                  <a:lnTo>
                    <a:pt x="340" y="1328"/>
                  </a:lnTo>
                  <a:lnTo>
                    <a:pt x="335" y="1313"/>
                  </a:lnTo>
                  <a:lnTo>
                    <a:pt x="320" y="1288"/>
                  </a:lnTo>
                  <a:lnTo>
                    <a:pt x="305" y="1268"/>
                  </a:lnTo>
                  <a:lnTo>
                    <a:pt x="290" y="1258"/>
                  </a:lnTo>
                  <a:lnTo>
                    <a:pt x="290" y="1243"/>
                  </a:lnTo>
                  <a:lnTo>
                    <a:pt x="145" y="1063"/>
                  </a:lnTo>
                  <a:lnTo>
                    <a:pt x="100" y="1053"/>
                  </a:lnTo>
                  <a:lnTo>
                    <a:pt x="65" y="1048"/>
                  </a:lnTo>
                  <a:lnTo>
                    <a:pt x="30" y="1048"/>
                  </a:lnTo>
                  <a:lnTo>
                    <a:pt x="5" y="1043"/>
                  </a:lnTo>
                  <a:lnTo>
                    <a:pt x="0" y="1004"/>
                  </a:lnTo>
                  <a:lnTo>
                    <a:pt x="0" y="964"/>
                  </a:lnTo>
                  <a:lnTo>
                    <a:pt x="15" y="899"/>
                  </a:lnTo>
                  <a:lnTo>
                    <a:pt x="20" y="879"/>
                  </a:lnTo>
                  <a:lnTo>
                    <a:pt x="25" y="864"/>
                  </a:lnTo>
                  <a:lnTo>
                    <a:pt x="25" y="829"/>
                  </a:lnTo>
                  <a:lnTo>
                    <a:pt x="25" y="794"/>
                  </a:lnTo>
                  <a:lnTo>
                    <a:pt x="20" y="764"/>
                  </a:lnTo>
                  <a:lnTo>
                    <a:pt x="100" y="674"/>
                  </a:lnTo>
                  <a:lnTo>
                    <a:pt x="110" y="614"/>
                  </a:lnTo>
                  <a:lnTo>
                    <a:pt x="105" y="534"/>
                  </a:lnTo>
                  <a:lnTo>
                    <a:pt x="105" y="499"/>
                  </a:lnTo>
                  <a:lnTo>
                    <a:pt x="110" y="484"/>
                  </a:lnTo>
                  <a:lnTo>
                    <a:pt x="115" y="474"/>
                  </a:lnTo>
                  <a:lnTo>
                    <a:pt x="150" y="454"/>
                  </a:lnTo>
                  <a:lnTo>
                    <a:pt x="185" y="434"/>
                  </a:lnTo>
                  <a:lnTo>
                    <a:pt x="235" y="379"/>
                  </a:lnTo>
                  <a:lnTo>
                    <a:pt x="255" y="335"/>
                  </a:lnTo>
                  <a:lnTo>
                    <a:pt x="255" y="290"/>
                  </a:lnTo>
                  <a:lnTo>
                    <a:pt x="240" y="260"/>
                  </a:lnTo>
                  <a:lnTo>
                    <a:pt x="235" y="235"/>
                  </a:lnTo>
                  <a:lnTo>
                    <a:pt x="230" y="220"/>
                  </a:lnTo>
                  <a:lnTo>
                    <a:pt x="235" y="205"/>
                  </a:lnTo>
                  <a:lnTo>
                    <a:pt x="245" y="190"/>
                  </a:lnTo>
                  <a:lnTo>
                    <a:pt x="260" y="180"/>
                  </a:lnTo>
                  <a:lnTo>
                    <a:pt x="300" y="150"/>
                  </a:lnTo>
                  <a:lnTo>
                    <a:pt x="330" y="145"/>
                  </a:lnTo>
                  <a:lnTo>
                    <a:pt x="360" y="140"/>
                  </a:lnTo>
                  <a:lnTo>
                    <a:pt x="395" y="135"/>
                  </a:lnTo>
                  <a:lnTo>
                    <a:pt x="430" y="120"/>
                  </a:lnTo>
                  <a:lnTo>
                    <a:pt x="455" y="100"/>
                  </a:lnTo>
                  <a:lnTo>
                    <a:pt x="475" y="70"/>
                  </a:lnTo>
                  <a:lnTo>
                    <a:pt x="495" y="35"/>
                  </a:lnTo>
                  <a:lnTo>
                    <a:pt x="510" y="5"/>
                  </a:lnTo>
                  <a:lnTo>
                    <a:pt x="524" y="0"/>
                  </a:lnTo>
                  <a:lnTo>
                    <a:pt x="539" y="0"/>
                  </a:lnTo>
                  <a:lnTo>
                    <a:pt x="559" y="5"/>
                  </a:lnTo>
                  <a:lnTo>
                    <a:pt x="579" y="15"/>
                  </a:lnTo>
                  <a:lnTo>
                    <a:pt x="589" y="40"/>
                  </a:lnTo>
                  <a:lnTo>
                    <a:pt x="594" y="70"/>
                  </a:lnTo>
                  <a:lnTo>
                    <a:pt x="614" y="130"/>
                  </a:lnTo>
                  <a:lnTo>
                    <a:pt x="624" y="160"/>
                  </a:lnTo>
                  <a:lnTo>
                    <a:pt x="644" y="190"/>
                  </a:lnTo>
                  <a:lnTo>
                    <a:pt x="664" y="215"/>
                  </a:lnTo>
                  <a:lnTo>
                    <a:pt x="699" y="240"/>
                  </a:lnTo>
                  <a:lnTo>
                    <a:pt x="839" y="250"/>
                  </a:lnTo>
                  <a:lnTo>
                    <a:pt x="854" y="235"/>
                  </a:lnTo>
                  <a:lnTo>
                    <a:pt x="874" y="230"/>
                  </a:lnTo>
                  <a:lnTo>
                    <a:pt x="914" y="215"/>
                  </a:lnTo>
                  <a:lnTo>
                    <a:pt x="964" y="215"/>
                  </a:lnTo>
                  <a:lnTo>
                    <a:pt x="1009" y="210"/>
                  </a:lnTo>
                  <a:lnTo>
                    <a:pt x="1034" y="225"/>
                  </a:lnTo>
                  <a:lnTo>
                    <a:pt x="994" y="260"/>
                  </a:lnTo>
                  <a:lnTo>
                    <a:pt x="979" y="280"/>
                  </a:lnTo>
                  <a:lnTo>
                    <a:pt x="959" y="310"/>
                  </a:lnTo>
                  <a:lnTo>
                    <a:pt x="954" y="389"/>
                  </a:lnTo>
                  <a:lnTo>
                    <a:pt x="904" y="384"/>
                  </a:lnTo>
                  <a:lnTo>
                    <a:pt x="854" y="384"/>
                  </a:lnTo>
                  <a:lnTo>
                    <a:pt x="839" y="394"/>
                  </a:lnTo>
                  <a:lnTo>
                    <a:pt x="824" y="404"/>
                  </a:lnTo>
                  <a:lnTo>
                    <a:pt x="814" y="419"/>
                  </a:lnTo>
                  <a:lnTo>
                    <a:pt x="819" y="449"/>
                  </a:lnTo>
                  <a:lnTo>
                    <a:pt x="844" y="464"/>
                  </a:lnTo>
                  <a:lnTo>
                    <a:pt x="869" y="494"/>
                  </a:lnTo>
                  <a:lnTo>
                    <a:pt x="909" y="519"/>
                  </a:lnTo>
                  <a:lnTo>
                    <a:pt x="874" y="554"/>
                  </a:lnTo>
                  <a:lnTo>
                    <a:pt x="874" y="574"/>
                  </a:lnTo>
                  <a:lnTo>
                    <a:pt x="869" y="599"/>
                  </a:lnTo>
                  <a:lnTo>
                    <a:pt x="854" y="644"/>
                  </a:lnTo>
                  <a:lnTo>
                    <a:pt x="854" y="669"/>
                  </a:lnTo>
                  <a:lnTo>
                    <a:pt x="849" y="694"/>
                  </a:lnTo>
                  <a:lnTo>
                    <a:pt x="854" y="714"/>
                  </a:lnTo>
                  <a:lnTo>
                    <a:pt x="864" y="739"/>
                  </a:lnTo>
                  <a:lnTo>
                    <a:pt x="889" y="759"/>
                  </a:lnTo>
                  <a:lnTo>
                    <a:pt x="889" y="769"/>
                  </a:lnTo>
                  <a:lnTo>
                    <a:pt x="874" y="764"/>
                  </a:lnTo>
                  <a:lnTo>
                    <a:pt x="804" y="764"/>
                  </a:lnTo>
                  <a:lnTo>
                    <a:pt x="794" y="779"/>
                  </a:lnTo>
                  <a:lnTo>
                    <a:pt x="794" y="794"/>
                  </a:lnTo>
                  <a:lnTo>
                    <a:pt x="799" y="809"/>
                  </a:lnTo>
                  <a:lnTo>
                    <a:pt x="794" y="839"/>
                  </a:lnTo>
                  <a:lnTo>
                    <a:pt x="759" y="864"/>
                  </a:lnTo>
                  <a:lnTo>
                    <a:pt x="739" y="884"/>
                  </a:lnTo>
                  <a:lnTo>
                    <a:pt x="729" y="909"/>
                  </a:lnTo>
                  <a:lnTo>
                    <a:pt x="719" y="959"/>
                  </a:lnTo>
                  <a:lnTo>
                    <a:pt x="694" y="989"/>
                  </a:lnTo>
                  <a:lnTo>
                    <a:pt x="669" y="1018"/>
                  </a:lnTo>
                  <a:lnTo>
                    <a:pt x="579" y="1023"/>
                  </a:lnTo>
                  <a:lnTo>
                    <a:pt x="569" y="1038"/>
                  </a:lnTo>
                  <a:lnTo>
                    <a:pt x="569" y="1053"/>
                  </a:lnTo>
                  <a:lnTo>
                    <a:pt x="574" y="1073"/>
                  </a:lnTo>
                  <a:lnTo>
                    <a:pt x="599" y="1098"/>
                  </a:lnTo>
                  <a:lnTo>
                    <a:pt x="569" y="1108"/>
                  </a:lnTo>
                  <a:lnTo>
                    <a:pt x="544" y="1123"/>
                  </a:lnTo>
                  <a:lnTo>
                    <a:pt x="519" y="1138"/>
                  </a:lnTo>
                  <a:lnTo>
                    <a:pt x="500" y="1158"/>
                  </a:lnTo>
                  <a:lnTo>
                    <a:pt x="460" y="1198"/>
                  </a:lnTo>
                  <a:lnTo>
                    <a:pt x="420" y="1248"/>
                  </a:lnTo>
                  <a:lnTo>
                    <a:pt x="415" y="1283"/>
                  </a:lnTo>
                  <a:lnTo>
                    <a:pt x="395" y="1303"/>
                  </a:lnTo>
                  <a:lnTo>
                    <a:pt x="375" y="1318"/>
                  </a:lnTo>
                  <a:lnTo>
                    <a:pt x="340" y="1343"/>
                  </a:ln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6"/>
            <p:cNvSpPr>
              <a:spLocks/>
            </p:cNvSpPr>
            <p:nvPr/>
          </p:nvSpPr>
          <p:spPr bwMode="auto">
            <a:xfrm>
              <a:off x="2875490" y="4077598"/>
              <a:ext cx="632324" cy="554854"/>
            </a:xfrm>
            <a:custGeom>
              <a:avLst/>
              <a:gdLst>
                <a:gd name="T0" fmla="*/ 524 w 1513"/>
                <a:gd name="T1" fmla="*/ 1288 h 1328"/>
                <a:gd name="T2" fmla="*/ 429 w 1513"/>
                <a:gd name="T3" fmla="*/ 1233 h 1328"/>
                <a:gd name="T4" fmla="*/ 315 w 1513"/>
                <a:gd name="T5" fmla="*/ 1243 h 1328"/>
                <a:gd name="T6" fmla="*/ 240 w 1513"/>
                <a:gd name="T7" fmla="*/ 1293 h 1328"/>
                <a:gd name="T8" fmla="*/ 265 w 1513"/>
                <a:gd name="T9" fmla="*/ 1128 h 1328"/>
                <a:gd name="T10" fmla="*/ 170 w 1513"/>
                <a:gd name="T11" fmla="*/ 1023 h 1328"/>
                <a:gd name="T12" fmla="*/ 220 w 1513"/>
                <a:gd name="T13" fmla="*/ 864 h 1328"/>
                <a:gd name="T14" fmla="*/ 175 w 1513"/>
                <a:gd name="T15" fmla="*/ 759 h 1328"/>
                <a:gd name="T16" fmla="*/ 50 w 1513"/>
                <a:gd name="T17" fmla="*/ 784 h 1328"/>
                <a:gd name="T18" fmla="*/ 20 w 1513"/>
                <a:gd name="T19" fmla="*/ 769 h 1328"/>
                <a:gd name="T20" fmla="*/ 15 w 1513"/>
                <a:gd name="T21" fmla="*/ 724 h 1328"/>
                <a:gd name="T22" fmla="*/ 10 w 1513"/>
                <a:gd name="T23" fmla="*/ 624 h 1328"/>
                <a:gd name="T24" fmla="*/ 60 w 1513"/>
                <a:gd name="T25" fmla="*/ 569 h 1328"/>
                <a:gd name="T26" fmla="*/ 185 w 1513"/>
                <a:gd name="T27" fmla="*/ 544 h 1328"/>
                <a:gd name="T28" fmla="*/ 285 w 1513"/>
                <a:gd name="T29" fmla="*/ 584 h 1328"/>
                <a:gd name="T30" fmla="*/ 360 w 1513"/>
                <a:gd name="T31" fmla="*/ 574 h 1328"/>
                <a:gd name="T32" fmla="*/ 434 w 1513"/>
                <a:gd name="T33" fmla="*/ 484 h 1328"/>
                <a:gd name="T34" fmla="*/ 514 w 1513"/>
                <a:gd name="T35" fmla="*/ 504 h 1328"/>
                <a:gd name="T36" fmla="*/ 654 w 1513"/>
                <a:gd name="T37" fmla="*/ 474 h 1328"/>
                <a:gd name="T38" fmla="*/ 664 w 1513"/>
                <a:gd name="T39" fmla="*/ 399 h 1328"/>
                <a:gd name="T40" fmla="*/ 619 w 1513"/>
                <a:gd name="T41" fmla="*/ 325 h 1328"/>
                <a:gd name="T42" fmla="*/ 484 w 1513"/>
                <a:gd name="T43" fmla="*/ 250 h 1328"/>
                <a:gd name="T44" fmla="*/ 484 w 1513"/>
                <a:gd name="T45" fmla="*/ 210 h 1328"/>
                <a:gd name="T46" fmla="*/ 539 w 1513"/>
                <a:gd name="T47" fmla="*/ 195 h 1328"/>
                <a:gd name="T48" fmla="*/ 734 w 1513"/>
                <a:gd name="T49" fmla="*/ 250 h 1328"/>
                <a:gd name="T50" fmla="*/ 854 w 1513"/>
                <a:gd name="T51" fmla="*/ 200 h 1328"/>
                <a:gd name="T52" fmla="*/ 944 w 1513"/>
                <a:gd name="T53" fmla="*/ 110 h 1328"/>
                <a:gd name="T54" fmla="*/ 974 w 1513"/>
                <a:gd name="T55" fmla="*/ 35 h 1328"/>
                <a:gd name="T56" fmla="*/ 1014 w 1513"/>
                <a:gd name="T57" fmla="*/ 5 h 1328"/>
                <a:gd name="T58" fmla="*/ 1094 w 1513"/>
                <a:gd name="T59" fmla="*/ 10 h 1328"/>
                <a:gd name="T60" fmla="*/ 1138 w 1513"/>
                <a:gd name="T61" fmla="*/ 60 h 1328"/>
                <a:gd name="T62" fmla="*/ 1233 w 1513"/>
                <a:gd name="T63" fmla="*/ 245 h 1328"/>
                <a:gd name="T64" fmla="*/ 1393 w 1513"/>
                <a:gd name="T65" fmla="*/ 354 h 1328"/>
                <a:gd name="T66" fmla="*/ 1413 w 1513"/>
                <a:gd name="T67" fmla="*/ 444 h 1328"/>
                <a:gd name="T68" fmla="*/ 1393 w 1513"/>
                <a:gd name="T69" fmla="*/ 509 h 1328"/>
                <a:gd name="T70" fmla="*/ 1288 w 1513"/>
                <a:gd name="T71" fmla="*/ 554 h 1328"/>
                <a:gd name="T72" fmla="*/ 1263 w 1513"/>
                <a:gd name="T73" fmla="*/ 614 h 1328"/>
                <a:gd name="T74" fmla="*/ 1328 w 1513"/>
                <a:gd name="T75" fmla="*/ 644 h 1328"/>
                <a:gd name="T76" fmla="*/ 1428 w 1513"/>
                <a:gd name="T77" fmla="*/ 834 h 1328"/>
                <a:gd name="T78" fmla="*/ 1513 w 1513"/>
                <a:gd name="T79" fmla="*/ 944 h 1328"/>
                <a:gd name="T80" fmla="*/ 1383 w 1513"/>
                <a:gd name="T81" fmla="*/ 994 h 1328"/>
                <a:gd name="T82" fmla="*/ 1298 w 1513"/>
                <a:gd name="T83" fmla="*/ 1073 h 1328"/>
                <a:gd name="T84" fmla="*/ 1163 w 1513"/>
                <a:gd name="T85" fmla="*/ 1158 h 1328"/>
                <a:gd name="T86" fmla="*/ 1049 w 1513"/>
                <a:gd name="T87" fmla="*/ 1178 h 1328"/>
                <a:gd name="T88" fmla="*/ 929 w 1513"/>
                <a:gd name="T89" fmla="*/ 1093 h 1328"/>
                <a:gd name="T90" fmla="*/ 854 w 1513"/>
                <a:gd name="T91" fmla="*/ 1088 h 1328"/>
                <a:gd name="T92" fmla="*/ 824 w 1513"/>
                <a:gd name="T93" fmla="*/ 1158 h 1328"/>
                <a:gd name="T94" fmla="*/ 694 w 1513"/>
                <a:gd name="T95" fmla="*/ 1303 h 1328"/>
                <a:gd name="T96" fmla="*/ 599 w 1513"/>
                <a:gd name="T97" fmla="*/ 1328 h 1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13" h="1328">
                  <a:moveTo>
                    <a:pt x="599" y="1328"/>
                  </a:moveTo>
                  <a:lnTo>
                    <a:pt x="554" y="1308"/>
                  </a:lnTo>
                  <a:lnTo>
                    <a:pt x="524" y="1288"/>
                  </a:lnTo>
                  <a:lnTo>
                    <a:pt x="504" y="1268"/>
                  </a:lnTo>
                  <a:lnTo>
                    <a:pt x="484" y="1253"/>
                  </a:lnTo>
                  <a:lnTo>
                    <a:pt x="429" y="1233"/>
                  </a:lnTo>
                  <a:lnTo>
                    <a:pt x="379" y="1233"/>
                  </a:lnTo>
                  <a:lnTo>
                    <a:pt x="345" y="1233"/>
                  </a:lnTo>
                  <a:lnTo>
                    <a:pt x="315" y="1243"/>
                  </a:lnTo>
                  <a:lnTo>
                    <a:pt x="280" y="1268"/>
                  </a:lnTo>
                  <a:lnTo>
                    <a:pt x="240" y="1323"/>
                  </a:lnTo>
                  <a:lnTo>
                    <a:pt x="240" y="1293"/>
                  </a:lnTo>
                  <a:lnTo>
                    <a:pt x="245" y="1268"/>
                  </a:lnTo>
                  <a:lnTo>
                    <a:pt x="260" y="1233"/>
                  </a:lnTo>
                  <a:lnTo>
                    <a:pt x="265" y="1128"/>
                  </a:lnTo>
                  <a:lnTo>
                    <a:pt x="155" y="1078"/>
                  </a:lnTo>
                  <a:lnTo>
                    <a:pt x="160" y="1048"/>
                  </a:lnTo>
                  <a:lnTo>
                    <a:pt x="170" y="1023"/>
                  </a:lnTo>
                  <a:lnTo>
                    <a:pt x="210" y="889"/>
                  </a:lnTo>
                  <a:lnTo>
                    <a:pt x="220" y="879"/>
                  </a:lnTo>
                  <a:lnTo>
                    <a:pt x="220" y="864"/>
                  </a:lnTo>
                  <a:lnTo>
                    <a:pt x="220" y="839"/>
                  </a:lnTo>
                  <a:lnTo>
                    <a:pt x="210" y="799"/>
                  </a:lnTo>
                  <a:lnTo>
                    <a:pt x="175" y="759"/>
                  </a:lnTo>
                  <a:lnTo>
                    <a:pt x="145" y="764"/>
                  </a:lnTo>
                  <a:lnTo>
                    <a:pt x="115" y="769"/>
                  </a:lnTo>
                  <a:lnTo>
                    <a:pt x="50" y="784"/>
                  </a:lnTo>
                  <a:lnTo>
                    <a:pt x="35" y="784"/>
                  </a:lnTo>
                  <a:lnTo>
                    <a:pt x="25" y="774"/>
                  </a:lnTo>
                  <a:lnTo>
                    <a:pt x="20" y="769"/>
                  </a:lnTo>
                  <a:lnTo>
                    <a:pt x="15" y="754"/>
                  </a:lnTo>
                  <a:lnTo>
                    <a:pt x="15" y="734"/>
                  </a:lnTo>
                  <a:lnTo>
                    <a:pt x="15" y="724"/>
                  </a:lnTo>
                  <a:lnTo>
                    <a:pt x="0" y="694"/>
                  </a:lnTo>
                  <a:lnTo>
                    <a:pt x="5" y="654"/>
                  </a:lnTo>
                  <a:lnTo>
                    <a:pt x="10" y="624"/>
                  </a:lnTo>
                  <a:lnTo>
                    <a:pt x="25" y="599"/>
                  </a:lnTo>
                  <a:lnTo>
                    <a:pt x="40" y="584"/>
                  </a:lnTo>
                  <a:lnTo>
                    <a:pt x="60" y="569"/>
                  </a:lnTo>
                  <a:lnTo>
                    <a:pt x="85" y="559"/>
                  </a:lnTo>
                  <a:lnTo>
                    <a:pt x="150" y="544"/>
                  </a:lnTo>
                  <a:lnTo>
                    <a:pt x="185" y="544"/>
                  </a:lnTo>
                  <a:lnTo>
                    <a:pt x="225" y="564"/>
                  </a:lnTo>
                  <a:lnTo>
                    <a:pt x="265" y="579"/>
                  </a:lnTo>
                  <a:lnTo>
                    <a:pt x="285" y="584"/>
                  </a:lnTo>
                  <a:lnTo>
                    <a:pt x="310" y="589"/>
                  </a:lnTo>
                  <a:lnTo>
                    <a:pt x="335" y="584"/>
                  </a:lnTo>
                  <a:lnTo>
                    <a:pt x="360" y="574"/>
                  </a:lnTo>
                  <a:lnTo>
                    <a:pt x="394" y="534"/>
                  </a:lnTo>
                  <a:lnTo>
                    <a:pt x="409" y="489"/>
                  </a:lnTo>
                  <a:lnTo>
                    <a:pt x="434" y="484"/>
                  </a:lnTo>
                  <a:lnTo>
                    <a:pt x="444" y="494"/>
                  </a:lnTo>
                  <a:lnTo>
                    <a:pt x="464" y="499"/>
                  </a:lnTo>
                  <a:lnTo>
                    <a:pt x="514" y="504"/>
                  </a:lnTo>
                  <a:lnTo>
                    <a:pt x="629" y="509"/>
                  </a:lnTo>
                  <a:lnTo>
                    <a:pt x="644" y="489"/>
                  </a:lnTo>
                  <a:lnTo>
                    <a:pt x="654" y="474"/>
                  </a:lnTo>
                  <a:lnTo>
                    <a:pt x="659" y="454"/>
                  </a:lnTo>
                  <a:lnTo>
                    <a:pt x="664" y="434"/>
                  </a:lnTo>
                  <a:lnTo>
                    <a:pt x="664" y="399"/>
                  </a:lnTo>
                  <a:lnTo>
                    <a:pt x="664" y="364"/>
                  </a:lnTo>
                  <a:lnTo>
                    <a:pt x="639" y="339"/>
                  </a:lnTo>
                  <a:lnTo>
                    <a:pt x="619" y="325"/>
                  </a:lnTo>
                  <a:lnTo>
                    <a:pt x="574" y="300"/>
                  </a:lnTo>
                  <a:lnTo>
                    <a:pt x="489" y="270"/>
                  </a:lnTo>
                  <a:lnTo>
                    <a:pt x="484" y="250"/>
                  </a:lnTo>
                  <a:lnTo>
                    <a:pt x="479" y="235"/>
                  </a:lnTo>
                  <a:lnTo>
                    <a:pt x="479" y="220"/>
                  </a:lnTo>
                  <a:lnTo>
                    <a:pt x="484" y="210"/>
                  </a:lnTo>
                  <a:lnTo>
                    <a:pt x="494" y="205"/>
                  </a:lnTo>
                  <a:lnTo>
                    <a:pt x="504" y="200"/>
                  </a:lnTo>
                  <a:lnTo>
                    <a:pt x="539" y="195"/>
                  </a:lnTo>
                  <a:lnTo>
                    <a:pt x="594" y="235"/>
                  </a:lnTo>
                  <a:lnTo>
                    <a:pt x="694" y="255"/>
                  </a:lnTo>
                  <a:lnTo>
                    <a:pt x="734" y="250"/>
                  </a:lnTo>
                  <a:lnTo>
                    <a:pt x="774" y="240"/>
                  </a:lnTo>
                  <a:lnTo>
                    <a:pt x="814" y="220"/>
                  </a:lnTo>
                  <a:lnTo>
                    <a:pt x="854" y="200"/>
                  </a:lnTo>
                  <a:lnTo>
                    <a:pt x="889" y="170"/>
                  </a:lnTo>
                  <a:lnTo>
                    <a:pt x="919" y="140"/>
                  </a:lnTo>
                  <a:lnTo>
                    <a:pt x="944" y="110"/>
                  </a:lnTo>
                  <a:lnTo>
                    <a:pt x="964" y="75"/>
                  </a:lnTo>
                  <a:lnTo>
                    <a:pt x="969" y="55"/>
                  </a:lnTo>
                  <a:lnTo>
                    <a:pt x="974" y="35"/>
                  </a:lnTo>
                  <a:lnTo>
                    <a:pt x="984" y="20"/>
                  </a:lnTo>
                  <a:lnTo>
                    <a:pt x="999" y="10"/>
                  </a:lnTo>
                  <a:lnTo>
                    <a:pt x="1014" y="5"/>
                  </a:lnTo>
                  <a:lnTo>
                    <a:pt x="1034" y="0"/>
                  </a:lnTo>
                  <a:lnTo>
                    <a:pt x="1079" y="0"/>
                  </a:lnTo>
                  <a:lnTo>
                    <a:pt x="1094" y="10"/>
                  </a:lnTo>
                  <a:lnTo>
                    <a:pt x="1109" y="25"/>
                  </a:lnTo>
                  <a:lnTo>
                    <a:pt x="1124" y="40"/>
                  </a:lnTo>
                  <a:lnTo>
                    <a:pt x="1138" y="60"/>
                  </a:lnTo>
                  <a:lnTo>
                    <a:pt x="1158" y="110"/>
                  </a:lnTo>
                  <a:lnTo>
                    <a:pt x="1168" y="165"/>
                  </a:lnTo>
                  <a:lnTo>
                    <a:pt x="1233" y="245"/>
                  </a:lnTo>
                  <a:lnTo>
                    <a:pt x="1268" y="285"/>
                  </a:lnTo>
                  <a:lnTo>
                    <a:pt x="1313" y="325"/>
                  </a:lnTo>
                  <a:lnTo>
                    <a:pt x="1393" y="354"/>
                  </a:lnTo>
                  <a:lnTo>
                    <a:pt x="1403" y="384"/>
                  </a:lnTo>
                  <a:lnTo>
                    <a:pt x="1413" y="424"/>
                  </a:lnTo>
                  <a:lnTo>
                    <a:pt x="1413" y="444"/>
                  </a:lnTo>
                  <a:lnTo>
                    <a:pt x="1413" y="469"/>
                  </a:lnTo>
                  <a:lnTo>
                    <a:pt x="1408" y="489"/>
                  </a:lnTo>
                  <a:lnTo>
                    <a:pt x="1393" y="509"/>
                  </a:lnTo>
                  <a:lnTo>
                    <a:pt x="1363" y="524"/>
                  </a:lnTo>
                  <a:lnTo>
                    <a:pt x="1333" y="539"/>
                  </a:lnTo>
                  <a:lnTo>
                    <a:pt x="1288" y="554"/>
                  </a:lnTo>
                  <a:lnTo>
                    <a:pt x="1273" y="569"/>
                  </a:lnTo>
                  <a:lnTo>
                    <a:pt x="1263" y="584"/>
                  </a:lnTo>
                  <a:lnTo>
                    <a:pt x="1263" y="614"/>
                  </a:lnTo>
                  <a:lnTo>
                    <a:pt x="1263" y="654"/>
                  </a:lnTo>
                  <a:lnTo>
                    <a:pt x="1293" y="654"/>
                  </a:lnTo>
                  <a:lnTo>
                    <a:pt x="1328" y="644"/>
                  </a:lnTo>
                  <a:lnTo>
                    <a:pt x="1428" y="639"/>
                  </a:lnTo>
                  <a:lnTo>
                    <a:pt x="1418" y="814"/>
                  </a:lnTo>
                  <a:lnTo>
                    <a:pt x="1428" y="834"/>
                  </a:lnTo>
                  <a:lnTo>
                    <a:pt x="1438" y="849"/>
                  </a:lnTo>
                  <a:lnTo>
                    <a:pt x="1478" y="889"/>
                  </a:lnTo>
                  <a:lnTo>
                    <a:pt x="1513" y="944"/>
                  </a:lnTo>
                  <a:lnTo>
                    <a:pt x="1473" y="949"/>
                  </a:lnTo>
                  <a:lnTo>
                    <a:pt x="1438" y="959"/>
                  </a:lnTo>
                  <a:lnTo>
                    <a:pt x="1383" y="994"/>
                  </a:lnTo>
                  <a:lnTo>
                    <a:pt x="1363" y="1018"/>
                  </a:lnTo>
                  <a:lnTo>
                    <a:pt x="1343" y="1038"/>
                  </a:lnTo>
                  <a:lnTo>
                    <a:pt x="1298" y="1073"/>
                  </a:lnTo>
                  <a:lnTo>
                    <a:pt x="1248" y="1108"/>
                  </a:lnTo>
                  <a:lnTo>
                    <a:pt x="1203" y="1148"/>
                  </a:lnTo>
                  <a:lnTo>
                    <a:pt x="1163" y="1158"/>
                  </a:lnTo>
                  <a:lnTo>
                    <a:pt x="1124" y="1173"/>
                  </a:lnTo>
                  <a:lnTo>
                    <a:pt x="1084" y="1178"/>
                  </a:lnTo>
                  <a:lnTo>
                    <a:pt x="1049" y="1178"/>
                  </a:lnTo>
                  <a:lnTo>
                    <a:pt x="979" y="1138"/>
                  </a:lnTo>
                  <a:lnTo>
                    <a:pt x="939" y="1098"/>
                  </a:lnTo>
                  <a:lnTo>
                    <a:pt x="929" y="1093"/>
                  </a:lnTo>
                  <a:lnTo>
                    <a:pt x="919" y="1088"/>
                  </a:lnTo>
                  <a:lnTo>
                    <a:pt x="894" y="1088"/>
                  </a:lnTo>
                  <a:lnTo>
                    <a:pt x="854" y="1088"/>
                  </a:lnTo>
                  <a:lnTo>
                    <a:pt x="839" y="1093"/>
                  </a:lnTo>
                  <a:lnTo>
                    <a:pt x="829" y="1103"/>
                  </a:lnTo>
                  <a:lnTo>
                    <a:pt x="824" y="1158"/>
                  </a:lnTo>
                  <a:lnTo>
                    <a:pt x="754" y="1228"/>
                  </a:lnTo>
                  <a:lnTo>
                    <a:pt x="724" y="1263"/>
                  </a:lnTo>
                  <a:lnTo>
                    <a:pt x="694" y="1303"/>
                  </a:lnTo>
                  <a:lnTo>
                    <a:pt x="664" y="1318"/>
                  </a:lnTo>
                  <a:lnTo>
                    <a:pt x="639" y="1323"/>
                  </a:lnTo>
                  <a:lnTo>
                    <a:pt x="599" y="1328"/>
                  </a:lnTo>
                </a:path>
              </a:pathLst>
            </a:custGeom>
            <a:solidFill>
              <a:srgbClr val="E5006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7"/>
            <p:cNvSpPr>
              <a:spLocks/>
            </p:cNvSpPr>
            <p:nvPr/>
          </p:nvSpPr>
          <p:spPr bwMode="auto">
            <a:xfrm>
              <a:off x="3413594" y="3962440"/>
              <a:ext cx="562182" cy="665825"/>
            </a:xfrm>
            <a:custGeom>
              <a:avLst/>
              <a:gdLst>
                <a:gd name="T0" fmla="*/ 794 w 1344"/>
                <a:gd name="T1" fmla="*/ 1572 h 1592"/>
                <a:gd name="T2" fmla="*/ 734 w 1344"/>
                <a:gd name="T3" fmla="*/ 1577 h 1592"/>
                <a:gd name="T4" fmla="*/ 679 w 1344"/>
                <a:gd name="T5" fmla="*/ 1517 h 1592"/>
                <a:gd name="T6" fmla="*/ 645 w 1344"/>
                <a:gd name="T7" fmla="*/ 1482 h 1592"/>
                <a:gd name="T8" fmla="*/ 585 w 1344"/>
                <a:gd name="T9" fmla="*/ 1482 h 1592"/>
                <a:gd name="T10" fmla="*/ 660 w 1344"/>
                <a:gd name="T11" fmla="*/ 1308 h 1592"/>
                <a:gd name="T12" fmla="*/ 600 w 1344"/>
                <a:gd name="T13" fmla="*/ 1178 h 1592"/>
                <a:gd name="T14" fmla="*/ 545 w 1344"/>
                <a:gd name="T15" fmla="*/ 1118 h 1592"/>
                <a:gd name="T16" fmla="*/ 430 w 1344"/>
                <a:gd name="T17" fmla="*/ 1138 h 1592"/>
                <a:gd name="T18" fmla="*/ 330 w 1344"/>
                <a:gd name="T19" fmla="*/ 1213 h 1592"/>
                <a:gd name="T20" fmla="*/ 235 w 1344"/>
                <a:gd name="T21" fmla="*/ 1173 h 1592"/>
                <a:gd name="T22" fmla="*/ 170 w 1344"/>
                <a:gd name="T23" fmla="*/ 1103 h 1592"/>
                <a:gd name="T24" fmla="*/ 70 w 1344"/>
                <a:gd name="T25" fmla="*/ 888 h 1592"/>
                <a:gd name="T26" fmla="*/ 0 w 1344"/>
                <a:gd name="T27" fmla="*/ 878 h 1592"/>
                <a:gd name="T28" fmla="*/ 20 w 1344"/>
                <a:gd name="T29" fmla="*/ 848 h 1592"/>
                <a:gd name="T30" fmla="*/ 95 w 1344"/>
                <a:gd name="T31" fmla="*/ 823 h 1592"/>
                <a:gd name="T32" fmla="*/ 150 w 1344"/>
                <a:gd name="T33" fmla="*/ 744 h 1592"/>
                <a:gd name="T34" fmla="*/ 115 w 1344"/>
                <a:gd name="T35" fmla="*/ 384 h 1592"/>
                <a:gd name="T36" fmla="*/ 135 w 1344"/>
                <a:gd name="T37" fmla="*/ 299 h 1592"/>
                <a:gd name="T38" fmla="*/ 200 w 1344"/>
                <a:gd name="T39" fmla="*/ 195 h 1592"/>
                <a:gd name="T40" fmla="*/ 285 w 1344"/>
                <a:gd name="T41" fmla="*/ 140 h 1592"/>
                <a:gd name="T42" fmla="*/ 355 w 1344"/>
                <a:gd name="T43" fmla="*/ 145 h 1592"/>
                <a:gd name="T44" fmla="*/ 410 w 1344"/>
                <a:gd name="T45" fmla="*/ 125 h 1592"/>
                <a:gd name="T46" fmla="*/ 410 w 1344"/>
                <a:gd name="T47" fmla="*/ 50 h 1592"/>
                <a:gd name="T48" fmla="*/ 390 w 1344"/>
                <a:gd name="T49" fmla="*/ 10 h 1592"/>
                <a:gd name="T50" fmla="*/ 435 w 1344"/>
                <a:gd name="T51" fmla="*/ 5 h 1592"/>
                <a:gd name="T52" fmla="*/ 595 w 1344"/>
                <a:gd name="T53" fmla="*/ 40 h 1592"/>
                <a:gd name="T54" fmla="*/ 779 w 1344"/>
                <a:gd name="T55" fmla="*/ 140 h 1592"/>
                <a:gd name="T56" fmla="*/ 979 w 1344"/>
                <a:gd name="T57" fmla="*/ 110 h 1592"/>
                <a:gd name="T58" fmla="*/ 1049 w 1344"/>
                <a:gd name="T59" fmla="*/ 150 h 1592"/>
                <a:gd name="T60" fmla="*/ 1164 w 1344"/>
                <a:gd name="T61" fmla="*/ 225 h 1592"/>
                <a:gd name="T62" fmla="*/ 1284 w 1344"/>
                <a:gd name="T63" fmla="*/ 334 h 1592"/>
                <a:gd name="T64" fmla="*/ 1304 w 1344"/>
                <a:gd name="T65" fmla="*/ 449 h 1592"/>
                <a:gd name="T66" fmla="*/ 1289 w 1344"/>
                <a:gd name="T67" fmla="*/ 534 h 1592"/>
                <a:gd name="T68" fmla="*/ 1204 w 1344"/>
                <a:gd name="T69" fmla="*/ 649 h 1592"/>
                <a:gd name="T70" fmla="*/ 1214 w 1344"/>
                <a:gd name="T71" fmla="*/ 754 h 1592"/>
                <a:gd name="T72" fmla="*/ 1254 w 1344"/>
                <a:gd name="T73" fmla="*/ 858 h 1592"/>
                <a:gd name="T74" fmla="*/ 1304 w 1344"/>
                <a:gd name="T75" fmla="*/ 1033 h 1592"/>
                <a:gd name="T76" fmla="*/ 1329 w 1344"/>
                <a:gd name="T77" fmla="*/ 1133 h 1592"/>
                <a:gd name="T78" fmla="*/ 1329 w 1344"/>
                <a:gd name="T79" fmla="*/ 1293 h 1592"/>
                <a:gd name="T80" fmla="*/ 1059 w 1344"/>
                <a:gd name="T81" fmla="*/ 1357 h 1592"/>
                <a:gd name="T82" fmla="*/ 1094 w 1344"/>
                <a:gd name="T83" fmla="*/ 1422 h 1592"/>
                <a:gd name="T84" fmla="*/ 1089 w 1344"/>
                <a:gd name="T85" fmla="*/ 1492 h 1592"/>
                <a:gd name="T86" fmla="*/ 1004 w 1344"/>
                <a:gd name="T87" fmla="*/ 1417 h 1592"/>
                <a:gd name="T88" fmla="*/ 869 w 1344"/>
                <a:gd name="T89" fmla="*/ 1507 h 1592"/>
                <a:gd name="T90" fmla="*/ 839 w 1344"/>
                <a:gd name="T91" fmla="*/ 1582 h 1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44" h="1592">
                  <a:moveTo>
                    <a:pt x="829" y="1592"/>
                  </a:moveTo>
                  <a:lnTo>
                    <a:pt x="809" y="1577"/>
                  </a:lnTo>
                  <a:lnTo>
                    <a:pt x="794" y="1572"/>
                  </a:lnTo>
                  <a:lnTo>
                    <a:pt x="779" y="1567"/>
                  </a:lnTo>
                  <a:lnTo>
                    <a:pt x="764" y="1567"/>
                  </a:lnTo>
                  <a:lnTo>
                    <a:pt x="734" y="1577"/>
                  </a:lnTo>
                  <a:lnTo>
                    <a:pt x="704" y="1587"/>
                  </a:lnTo>
                  <a:lnTo>
                    <a:pt x="684" y="1547"/>
                  </a:lnTo>
                  <a:lnTo>
                    <a:pt x="679" y="1517"/>
                  </a:lnTo>
                  <a:lnTo>
                    <a:pt x="674" y="1497"/>
                  </a:lnTo>
                  <a:lnTo>
                    <a:pt x="660" y="1487"/>
                  </a:lnTo>
                  <a:lnTo>
                    <a:pt x="645" y="1482"/>
                  </a:lnTo>
                  <a:lnTo>
                    <a:pt x="630" y="1477"/>
                  </a:lnTo>
                  <a:lnTo>
                    <a:pt x="615" y="1477"/>
                  </a:lnTo>
                  <a:lnTo>
                    <a:pt x="585" y="1482"/>
                  </a:lnTo>
                  <a:lnTo>
                    <a:pt x="585" y="1447"/>
                  </a:lnTo>
                  <a:lnTo>
                    <a:pt x="635" y="1352"/>
                  </a:lnTo>
                  <a:lnTo>
                    <a:pt x="660" y="1308"/>
                  </a:lnTo>
                  <a:lnTo>
                    <a:pt x="670" y="1268"/>
                  </a:lnTo>
                  <a:lnTo>
                    <a:pt x="615" y="1208"/>
                  </a:lnTo>
                  <a:lnTo>
                    <a:pt x="600" y="1178"/>
                  </a:lnTo>
                  <a:lnTo>
                    <a:pt x="590" y="1153"/>
                  </a:lnTo>
                  <a:lnTo>
                    <a:pt x="565" y="1128"/>
                  </a:lnTo>
                  <a:lnTo>
                    <a:pt x="545" y="1118"/>
                  </a:lnTo>
                  <a:lnTo>
                    <a:pt x="530" y="1118"/>
                  </a:lnTo>
                  <a:lnTo>
                    <a:pt x="510" y="1118"/>
                  </a:lnTo>
                  <a:lnTo>
                    <a:pt x="430" y="1138"/>
                  </a:lnTo>
                  <a:lnTo>
                    <a:pt x="405" y="1163"/>
                  </a:lnTo>
                  <a:lnTo>
                    <a:pt x="380" y="1178"/>
                  </a:lnTo>
                  <a:lnTo>
                    <a:pt x="330" y="1213"/>
                  </a:lnTo>
                  <a:lnTo>
                    <a:pt x="245" y="1218"/>
                  </a:lnTo>
                  <a:lnTo>
                    <a:pt x="240" y="1193"/>
                  </a:lnTo>
                  <a:lnTo>
                    <a:pt x="235" y="1173"/>
                  </a:lnTo>
                  <a:lnTo>
                    <a:pt x="215" y="1143"/>
                  </a:lnTo>
                  <a:lnTo>
                    <a:pt x="190" y="1118"/>
                  </a:lnTo>
                  <a:lnTo>
                    <a:pt x="170" y="1103"/>
                  </a:lnTo>
                  <a:lnTo>
                    <a:pt x="160" y="1078"/>
                  </a:lnTo>
                  <a:lnTo>
                    <a:pt x="160" y="883"/>
                  </a:lnTo>
                  <a:lnTo>
                    <a:pt x="70" y="888"/>
                  </a:lnTo>
                  <a:lnTo>
                    <a:pt x="35" y="893"/>
                  </a:lnTo>
                  <a:lnTo>
                    <a:pt x="0" y="903"/>
                  </a:lnTo>
                  <a:lnTo>
                    <a:pt x="0" y="878"/>
                  </a:lnTo>
                  <a:lnTo>
                    <a:pt x="5" y="863"/>
                  </a:lnTo>
                  <a:lnTo>
                    <a:pt x="10" y="858"/>
                  </a:lnTo>
                  <a:lnTo>
                    <a:pt x="20" y="848"/>
                  </a:lnTo>
                  <a:lnTo>
                    <a:pt x="45" y="843"/>
                  </a:lnTo>
                  <a:lnTo>
                    <a:pt x="80" y="833"/>
                  </a:lnTo>
                  <a:lnTo>
                    <a:pt x="95" y="823"/>
                  </a:lnTo>
                  <a:lnTo>
                    <a:pt x="110" y="813"/>
                  </a:lnTo>
                  <a:lnTo>
                    <a:pt x="135" y="779"/>
                  </a:lnTo>
                  <a:lnTo>
                    <a:pt x="150" y="744"/>
                  </a:lnTo>
                  <a:lnTo>
                    <a:pt x="155" y="709"/>
                  </a:lnTo>
                  <a:lnTo>
                    <a:pt x="120" y="559"/>
                  </a:lnTo>
                  <a:lnTo>
                    <a:pt x="115" y="384"/>
                  </a:lnTo>
                  <a:lnTo>
                    <a:pt x="100" y="324"/>
                  </a:lnTo>
                  <a:lnTo>
                    <a:pt x="115" y="314"/>
                  </a:lnTo>
                  <a:lnTo>
                    <a:pt x="135" y="299"/>
                  </a:lnTo>
                  <a:lnTo>
                    <a:pt x="160" y="269"/>
                  </a:lnTo>
                  <a:lnTo>
                    <a:pt x="180" y="235"/>
                  </a:lnTo>
                  <a:lnTo>
                    <a:pt x="200" y="195"/>
                  </a:lnTo>
                  <a:lnTo>
                    <a:pt x="235" y="170"/>
                  </a:lnTo>
                  <a:lnTo>
                    <a:pt x="270" y="150"/>
                  </a:lnTo>
                  <a:lnTo>
                    <a:pt x="285" y="140"/>
                  </a:lnTo>
                  <a:lnTo>
                    <a:pt x="305" y="140"/>
                  </a:lnTo>
                  <a:lnTo>
                    <a:pt x="330" y="140"/>
                  </a:lnTo>
                  <a:lnTo>
                    <a:pt x="355" y="145"/>
                  </a:lnTo>
                  <a:lnTo>
                    <a:pt x="375" y="145"/>
                  </a:lnTo>
                  <a:lnTo>
                    <a:pt x="395" y="135"/>
                  </a:lnTo>
                  <a:lnTo>
                    <a:pt x="410" y="125"/>
                  </a:lnTo>
                  <a:lnTo>
                    <a:pt x="420" y="105"/>
                  </a:lnTo>
                  <a:lnTo>
                    <a:pt x="415" y="75"/>
                  </a:lnTo>
                  <a:lnTo>
                    <a:pt x="410" y="50"/>
                  </a:lnTo>
                  <a:lnTo>
                    <a:pt x="395" y="35"/>
                  </a:lnTo>
                  <a:lnTo>
                    <a:pt x="380" y="25"/>
                  </a:lnTo>
                  <a:lnTo>
                    <a:pt x="390" y="10"/>
                  </a:lnTo>
                  <a:lnTo>
                    <a:pt x="400" y="5"/>
                  </a:lnTo>
                  <a:lnTo>
                    <a:pt x="415" y="0"/>
                  </a:lnTo>
                  <a:lnTo>
                    <a:pt x="435" y="5"/>
                  </a:lnTo>
                  <a:lnTo>
                    <a:pt x="480" y="15"/>
                  </a:lnTo>
                  <a:lnTo>
                    <a:pt x="525" y="30"/>
                  </a:lnTo>
                  <a:lnTo>
                    <a:pt x="595" y="40"/>
                  </a:lnTo>
                  <a:lnTo>
                    <a:pt x="684" y="85"/>
                  </a:lnTo>
                  <a:lnTo>
                    <a:pt x="729" y="110"/>
                  </a:lnTo>
                  <a:lnTo>
                    <a:pt x="779" y="140"/>
                  </a:lnTo>
                  <a:lnTo>
                    <a:pt x="854" y="170"/>
                  </a:lnTo>
                  <a:lnTo>
                    <a:pt x="929" y="170"/>
                  </a:lnTo>
                  <a:lnTo>
                    <a:pt x="979" y="110"/>
                  </a:lnTo>
                  <a:lnTo>
                    <a:pt x="999" y="115"/>
                  </a:lnTo>
                  <a:lnTo>
                    <a:pt x="1024" y="130"/>
                  </a:lnTo>
                  <a:lnTo>
                    <a:pt x="1049" y="150"/>
                  </a:lnTo>
                  <a:lnTo>
                    <a:pt x="1074" y="180"/>
                  </a:lnTo>
                  <a:lnTo>
                    <a:pt x="1124" y="205"/>
                  </a:lnTo>
                  <a:lnTo>
                    <a:pt x="1164" y="225"/>
                  </a:lnTo>
                  <a:lnTo>
                    <a:pt x="1204" y="250"/>
                  </a:lnTo>
                  <a:lnTo>
                    <a:pt x="1249" y="289"/>
                  </a:lnTo>
                  <a:lnTo>
                    <a:pt x="1284" y="334"/>
                  </a:lnTo>
                  <a:lnTo>
                    <a:pt x="1299" y="379"/>
                  </a:lnTo>
                  <a:lnTo>
                    <a:pt x="1304" y="424"/>
                  </a:lnTo>
                  <a:lnTo>
                    <a:pt x="1304" y="449"/>
                  </a:lnTo>
                  <a:lnTo>
                    <a:pt x="1304" y="474"/>
                  </a:lnTo>
                  <a:lnTo>
                    <a:pt x="1299" y="504"/>
                  </a:lnTo>
                  <a:lnTo>
                    <a:pt x="1289" y="534"/>
                  </a:lnTo>
                  <a:lnTo>
                    <a:pt x="1234" y="594"/>
                  </a:lnTo>
                  <a:lnTo>
                    <a:pt x="1214" y="619"/>
                  </a:lnTo>
                  <a:lnTo>
                    <a:pt x="1204" y="649"/>
                  </a:lnTo>
                  <a:lnTo>
                    <a:pt x="1199" y="679"/>
                  </a:lnTo>
                  <a:lnTo>
                    <a:pt x="1199" y="714"/>
                  </a:lnTo>
                  <a:lnTo>
                    <a:pt x="1214" y="754"/>
                  </a:lnTo>
                  <a:lnTo>
                    <a:pt x="1234" y="798"/>
                  </a:lnTo>
                  <a:lnTo>
                    <a:pt x="1249" y="848"/>
                  </a:lnTo>
                  <a:lnTo>
                    <a:pt x="1254" y="858"/>
                  </a:lnTo>
                  <a:lnTo>
                    <a:pt x="1264" y="878"/>
                  </a:lnTo>
                  <a:lnTo>
                    <a:pt x="1279" y="928"/>
                  </a:lnTo>
                  <a:lnTo>
                    <a:pt x="1304" y="1033"/>
                  </a:lnTo>
                  <a:lnTo>
                    <a:pt x="1324" y="1068"/>
                  </a:lnTo>
                  <a:lnTo>
                    <a:pt x="1329" y="1098"/>
                  </a:lnTo>
                  <a:lnTo>
                    <a:pt x="1329" y="1133"/>
                  </a:lnTo>
                  <a:lnTo>
                    <a:pt x="1319" y="1178"/>
                  </a:lnTo>
                  <a:lnTo>
                    <a:pt x="1319" y="1248"/>
                  </a:lnTo>
                  <a:lnTo>
                    <a:pt x="1329" y="1293"/>
                  </a:lnTo>
                  <a:lnTo>
                    <a:pt x="1344" y="1337"/>
                  </a:lnTo>
                  <a:lnTo>
                    <a:pt x="1064" y="1347"/>
                  </a:lnTo>
                  <a:lnTo>
                    <a:pt x="1059" y="1357"/>
                  </a:lnTo>
                  <a:lnTo>
                    <a:pt x="1059" y="1367"/>
                  </a:lnTo>
                  <a:lnTo>
                    <a:pt x="1069" y="1392"/>
                  </a:lnTo>
                  <a:lnTo>
                    <a:pt x="1094" y="1422"/>
                  </a:lnTo>
                  <a:lnTo>
                    <a:pt x="1114" y="1447"/>
                  </a:lnTo>
                  <a:lnTo>
                    <a:pt x="1104" y="1492"/>
                  </a:lnTo>
                  <a:lnTo>
                    <a:pt x="1089" y="1492"/>
                  </a:lnTo>
                  <a:lnTo>
                    <a:pt x="1069" y="1482"/>
                  </a:lnTo>
                  <a:lnTo>
                    <a:pt x="1039" y="1457"/>
                  </a:lnTo>
                  <a:lnTo>
                    <a:pt x="1004" y="1417"/>
                  </a:lnTo>
                  <a:lnTo>
                    <a:pt x="919" y="1412"/>
                  </a:lnTo>
                  <a:lnTo>
                    <a:pt x="874" y="1482"/>
                  </a:lnTo>
                  <a:lnTo>
                    <a:pt x="869" y="1507"/>
                  </a:lnTo>
                  <a:lnTo>
                    <a:pt x="864" y="1537"/>
                  </a:lnTo>
                  <a:lnTo>
                    <a:pt x="849" y="1567"/>
                  </a:lnTo>
                  <a:lnTo>
                    <a:pt x="839" y="1582"/>
                  </a:lnTo>
                  <a:lnTo>
                    <a:pt x="829" y="1592"/>
                  </a:ln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8"/>
            <p:cNvSpPr>
              <a:spLocks/>
            </p:cNvSpPr>
            <p:nvPr/>
          </p:nvSpPr>
          <p:spPr bwMode="auto">
            <a:xfrm>
              <a:off x="3925525" y="3924751"/>
              <a:ext cx="486806" cy="695138"/>
            </a:xfrm>
            <a:custGeom>
              <a:avLst/>
              <a:gdLst>
                <a:gd name="T0" fmla="*/ 265 w 1163"/>
                <a:gd name="T1" fmla="*/ 1642 h 1662"/>
                <a:gd name="T2" fmla="*/ 334 w 1163"/>
                <a:gd name="T3" fmla="*/ 1492 h 1662"/>
                <a:gd name="T4" fmla="*/ 285 w 1163"/>
                <a:gd name="T5" fmla="*/ 1412 h 1662"/>
                <a:gd name="T6" fmla="*/ 220 w 1163"/>
                <a:gd name="T7" fmla="*/ 1437 h 1662"/>
                <a:gd name="T8" fmla="*/ 125 w 1163"/>
                <a:gd name="T9" fmla="*/ 1283 h 1662"/>
                <a:gd name="T10" fmla="*/ 130 w 1163"/>
                <a:gd name="T11" fmla="*/ 1163 h 1662"/>
                <a:gd name="T12" fmla="*/ 100 w 1163"/>
                <a:gd name="T13" fmla="*/ 1083 h 1662"/>
                <a:gd name="T14" fmla="*/ 55 w 1163"/>
                <a:gd name="T15" fmla="*/ 938 h 1662"/>
                <a:gd name="T16" fmla="*/ 10 w 1163"/>
                <a:gd name="T17" fmla="*/ 814 h 1662"/>
                <a:gd name="T18" fmla="*/ 5 w 1163"/>
                <a:gd name="T19" fmla="*/ 749 h 1662"/>
                <a:gd name="T20" fmla="*/ 40 w 1163"/>
                <a:gd name="T21" fmla="*/ 699 h 1662"/>
                <a:gd name="T22" fmla="*/ 105 w 1163"/>
                <a:gd name="T23" fmla="*/ 599 h 1662"/>
                <a:gd name="T24" fmla="*/ 55 w 1163"/>
                <a:gd name="T25" fmla="*/ 364 h 1662"/>
                <a:gd name="T26" fmla="*/ 185 w 1163"/>
                <a:gd name="T27" fmla="*/ 294 h 1662"/>
                <a:gd name="T28" fmla="*/ 220 w 1163"/>
                <a:gd name="T29" fmla="*/ 284 h 1662"/>
                <a:gd name="T30" fmla="*/ 304 w 1163"/>
                <a:gd name="T31" fmla="*/ 210 h 1662"/>
                <a:gd name="T32" fmla="*/ 419 w 1163"/>
                <a:gd name="T33" fmla="*/ 130 h 1662"/>
                <a:gd name="T34" fmla="*/ 499 w 1163"/>
                <a:gd name="T35" fmla="*/ 95 h 1662"/>
                <a:gd name="T36" fmla="*/ 624 w 1163"/>
                <a:gd name="T37" fmla="*/ 55 h 1662"/>
                <a:gd name="T38" fmla="*/ 649 w 1163"/>
                <a:gd name="T39" fmla="*/ 5 h 1662"/>
                <a:gd name="T40" fmla="*/ 714 w 1163"/>
                <a:gd name="T41" fmla="*/ 120 h 1662"/>
                <a:gd name="T42" fmla="*/ 784 w 1163"/>
                <a:gd name="T43" fmla="*/ 140 h 1662"/>
                <a:gd name="T44" fmla="*/ 814 w 1163"/>
                <a:gd name="T45" fmla="*/ 85 h 1662"/>
                <a:gd name="T46" fmla="*/ 834 w 1163"/>
                <a:gd name="T47" fmla="*/ 35 h 1662"/>
                <a:gd name="T48" fmla="*/ 873 w 1163"/>
                <a:gd name="T49" fmla="*/ 105 h 1662"/>
                <a:gd name="T50" fmla="*/ 923 w 1163"/>
                <a:gd name="T51" fmla="*/ 135 h 1662"/>
                <a:gd name="T52" fmla="*/ 1023 w 1163"/>
                <a:gd name="T53" fmla="*/ 120 h 1662"/>
                <a:gd name="T54" fmla="*/ 1093 w 1163"/>
                <a:gd name="T55" fmla="*/ 120 h 1662"/>
                <a:gd name="T56" fmla="*/ 1043 w 1163"/>
                <a:gd name="T57" fmla="*/ 185 h 1662"/>
                <a:gd name="T58" fmla="*/ 1033 w 1163"/>
                <a:gd name="T59" fmla="*/ 240 h 1662"/>
                <a:gd name="T60" fmla="*/ 1128 w 1163"/>
                <a:gd name="T61" fmla="*/ 364 h 1662"/>
                <a:gd name="T62" fmla="*/ 1148 w 1163"/>
                <a:gd name="T63" fmla="*/ 489 h 1662"/>
                <a:gd name="T64" fmla="*/ 1098 w 1163"/>
                <a:gd name="T65" fmla="*/ 569 h 1662"/>
                <a:gd name="T66" fmla="*/ 1033 w 1163"/>
                <a:gd name="T67" fmla="*/ 604 h 1662"/>
                <a:gd name="T68" fmla="*/ 938 w 1163"/>
                <a:gd name="T69" fmla="*/ 624 h 1662"/>
                <a:gd name="T70" fmla="*/ 869 w 1163"/>
                <a:gd name="T71" fmla="*/ 689 h 1662"/>
                <a:gd name="T72" fmla="*/ 883 w 1163"/>
                <a:gd name="T73" fmla="*/ 779 h 1662"/>
                <a:gd name="T74" fmla="*/ 873 w 1163"/>
                <a:gd name="T75" fmla="*/ 858 h 1662"/>
                <a:gd name="T76" fmla="*/ 754 w 1163"/>
                <a:gd name="T77" fmla="*/ 963 h 1662"/>
                <a:gd name="T78" fmla="*/ 739 w 1163"/>
                <a:gd name="T79" fmla="*/ 1018 h 1662"/>
                <a:gd name="T80" fmla="*/ 694 w 1163"/>
                <a:gd name="T81" fmla="*/ 1198 h 1662"/>
                <a:gd name="T82" fmla="*/ 659 w 1163"/>
                <a:gd name="T83" fmla="*/ 1253 h 1662"/>
                <a:gd name="T84" fmla="*/ 654 w 1163"/>
                <a:gd name="T85" fmla="*/ 1397 h 1662"/>
                <a:gd name="T86" fmla="*/ 634 w 1163"/>
                <a:gd name="T87" fmla="*/ 1532 h 1662"/>
                <a:gd name="T88" fmla="*/ 539 w 1163"/>
                <a:gd name="T89" fmla="*/ 1602 h 1662"/>
                <a:gd name="T90" fmla="*/ 469 w 1163"/>
                <a:gd name="T91" fmla="*/ 1592 h 1662"/>
                <a:gd name="T92" fmla="*/ 369 w 1163"/>
                <a:gd name="T93" fmla="*/ 1632 h 1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63" h="1662">
                  <a:moveTo>
                    <a:pt x="294" y="1662"/>
                  </a:moveTo>
                  <a:lnTo>
                    <a:pt x="280" y="1647"/>
                  </a:lnTo>
                  <a:lnTo>
                    <a:pt x="265" y="1642"/>
                  </a:lnTo>
                  <a:lnTo>
                    <a:pt x="235" y="1637"/>
                  </a:lnTo>
                  <a:lnTo>
                    <a:pt x="235" y="1622"/>
                  </a:lnTo>
                  <a:lnTo>
                    <a:pt x="334" y="1492"/>
                  </a:lnTo>
                  <a:lnTo>
                    <a:pt x="329" y="1442"/>
                  </a:lnTo>
                  <a:lnTo>
                    <a:pt x="319" y="1412"/>
                  </a:lnTo>
                  <a:lnTo>
                    <a:pt x="285" y="1412"/>
                  </a:lnTo>
                  <a:lnTo>
                    <a:pt x="260" y="1417"/>
                  </a:lnTo>
                  <a:lnTo>
                    <a:pt x="240" y="1427"/>
                  </a:lnTo>
                  <a:lnTo>
                    <a:pt x="220" y="1437"/>
                  </a:lnTo>
                  <a:lnTo>
                    <a:pt x="150" y="1437"/>
                  </a:lnTo>
                  <a:lnTo>
                    <a:pt x="120" y="1338"/>
                  </a:lnTo>
                  <a:lnTo>
                    <a:pt x="125" y="1283"/>
                  </a:lnTo>
                  <a:lnTo>
                    <a:pt x="130" y="1233"/>
                  </a:lnTo>
                  <a:lnTo>
                    <a:pt x="135" y="1183"/>
                  </a:lnTo>
                  <a:lnTo>
                    <a:pt x="130" y="1163"/>
                  </a:lnTo>
                  <a:lnTo>
                    <a:pt x="130" y="1138"/>
                  </a:lnTo>
                  <a:lnTo>
                    <a:pt x="105" y="1113"/>
                  </a:lnTo>
                  <a:lnTo>
                    <a:pt x="100" y="1083"/>
                  </a:lnTo>
                  <a:lnTo>
                    <a:pt x="95" y="1053"/>
                  </a:lnTo>
                  <a:lnTo>
                    <a:pt x="75" y="993"/>
                  </a:lnTo>
                  <a:lnTo>
                    <a:pt x="55" y="938"/>
                  </a:lnTo>
                  <a:lnTo>
                    <a:pt x="40" y="888"/>
                  </a:lnTo>
                  <a:lnTo>
                    <a:pt x="15" y="833"/>
                  </a:lnTo>
                  <a:lnTo>
                    <a:pt x="10" y="814"/>
                  </a:lnTo>
                  <a:lnTo>
                    <a:pt x="5" y="789"/>
                  </a:lnTo>
                  <a:lnTo>
                    <a:pt x="0" y="769"/>
                  </a:lnTo>
                  <a:lnTo>
                    <a:pt x="5" y="749"/>
                  </a:lnTo>
                  <a:lnTo>
                    <a:pt x="15" y="729"/>
                  </a:lnTo>
                  <a:lnTo>
                    <a:pt x="30" y="704"/>
                  </a:lnTo>
                  <a:lnTo>
                    <a:pt x="40" y="699"/>
                  </a:lnTo>
                  <a:lnTo>
                    <a:pt x="50" y="689"/>
                  </a:lnTo>
                  <a:lnTo>
                    <a:pt x="75" y="659"/>
                  </a:lnTo>
                  <a:lnTo>
                    <a:pt x="105" y="599"/>
                  </a:lnTo>
                  <a:lnTo>
                    <a:pt x="105" y="469"/>
                  </a:lnTo>
                  <a:lnTo>
                    <a:pt x="75" y="389"/>
                  </a:lnTo>
                  <a:lnTo>
                    <a:pt x="55" y="364"/>
                  </a:lnTo>
                  <a:lnTo>
                    <a:pt x="115" y="314"/>
                  </a:lnTo>
                  <a:lnTo>
                    <a:pt x="155" y="304"/>
                  </a:lnTo>
                  <a:lnTo>
                    <a:pt x="185" y="294"/>
                  </a:lnTo>
                  <a:lnTo>
                    <a:pt x="195" y="289"/>
                  </a:lnTo>
                  <a:lnTo>
                    <a:pt x="200" y="284"/>
                  </a:lnTo>
                  <a:lnTo>
                    <a:pt x="220" y="284"/>
                  </a:lnTo>
                  <a:lnTo>
                    <a:pt x="235" y="265"/>
                  </a:lnTo>
                  <a:lnTo>
                    <a:pt x="255" y="245"/>
                  </a:lnTo>
                  <a:lnTo>
                    <a:pt x="304" y="210"/>
                  </a:lnTo>
                  <a:lnTo>
                    <a:pt x="354" y="180"/>
                  </a:lnTo>
                  <a:lnTo>
                    <a:pt x="399" y="150"/>
                  </a:lnTo>
                  <a:lnTo>
                    <a:pt x="419" y="130"/>
                  </a:lnTo>
                  <a:lnTo>
                    <a:pt x="439" y="115"/>
                  </a:lnTo>
                  <a:lnTo>
                    <a:pt x="469" y="105"/>
                  </a:lnTo>
                  <a:lnTo>
                    <a:pt x="499" y="95"/>
                  </a:lnTo>
                  <a:lnTo>
                    <a:pt x="564" y="80"/>
                  </a:lnTo>
                  <a:lnTo>
                    <a:pt x="594" y="70"/>
                  </a:lnTo>
                  <a:lnTo>
                    <a:pt x="624" y="55"/>
                  </a:lnTo>
                  <a:lnTo>
                    <a:pt x="639" y="20"/>
                  </a:lnTo>
                  <a:lnTo>
                    <a:pt x="644" y="10"/>
                  </a:lnTo>
                  <a:lnTo>
                    <a:pt x="649" y="5"/>
                  </a:lnTo>
                  <a:lnTo>
                    <a:pt x="674" y="0"/>
                  </a:lnTo>
                  <a:lnTo>
                    <a:pt x="709" y="0"/>
                  </a:lnTo>
                  <a:lnTo>
                    <a:pt x="714" y="120"/>
                  </a:lnTo>
                  <a:lnTo>
                    <a:pt x="729" y="130"/>
                  </a:lnTo>
                  <a:lnTo>
                    <a:pt x="744" y="135"/>
                  </a:lnTo>
                  <a:lnTo>
                    <a:pt x="784" y="140"/>
                  </a:lnTo>
                  <a:lnTo>
                    <a:pt x="799" y="125"/>
                  </a:lnTo>
                  <a:lnTo>
                    <a:pt x="804" y="110"/>
                  </a:lnTo>
                  <a:lnTo>
                    <a:pt x="814" y="85"/>
                  </a:lnTo>
                  <a:lnTo>
                    <a:pt x="824" y="55"/>
                  </a:lnTo>
                  <a:lnTo>
                    <a:pt x="829" y="45"/>
                  </a:lnTo>
                  <a:lnTo>
                    <a:pt x="834" y="35"/>
                  </a:lnTo>
                  <a:lnTo>
                    <a:pt x="844" y="60"/>
                  </a:lnTo>
                  <a:lnTo>
                    <a:pt x="859" y="90"/>
                  </a:lnTo>
                  <a:lnTo>
                    <a:pt x="873" y="105"/>
                  </a:lnTo>
                  <a:lnTo>
                    <a:pt x="888" y="115"/>
                  </a:lnTo>
                  <a:lnTo>
                    <a:pt x="903" y="125"/>
                  </a:lnTo>
                  <a:lnTo>
                    <a:pt x="923" y="135"/>
                  </a:lnTo>
                  <a:lnTo>
                    <a:pt x="958" y="135"/>
                  </a:lnTo>
                  <a:lnTo>
                    <a:pt x="988" y="130"/>
                  </a:lnTo>
                  <a:lnTo>
                    <a:pt x="1023" y="120"/>
                  </a:lnTo>
                  <a:lnTo>
                    <a:pt x="1058" y="105"/>
                  </a:lnTo>
                  <a:lnTo>
                    <a:pt x="1103" y="105"/>
                  </a:lnTo>
                  <a:lnTo>
                    <a:pt x="1093" y="120"/>
                  </a:lnTo>
                  <a:lnTo>
                    <a:pt x="1078" y="135"/>
                  </a:lnTo>
                  <a:lnTo>
                    <a:pt x="1053" y="165"/>
                  </a:lnTo>
                  <a:lnTo>
                    <a:pt x="1043" y="185"/>
                  </a:lnTo>
                  <a:lnTo>
                    <a:pt x="1033" y="200"/>
                  </a:lnTo>
                  <a:lnTo>
                    <a:pt x="1033" y="220"/>
                  </a:lnTo>
                  <a:lnTo>
                    <a:pt x="1033" y="240"/>
                  </a:lnTo>
                  <a:lnTo>
                    <a:pt x="1068" y="279"/>
                  </a:lnTo>
                  <a:lnTo>
                    <a:pt x="1098" y="319"/>
                  </a:lnTo>
                  <a:lnTo>
                    <a:pt x="1128" y="364"/>
                  </a:lnTo>
                  <a:lnTo>
                    <a:pt x="1163" y="419"/>
                  </a:lnTo>
                  <a:lnTo>
                    <a:pt x="1158" y="479"/>
                  </a:lnTo>
                  <a:lnTo>
                    <a:pt x="1148" y="489"/>
                  </a:lnTo>
                  <a:lnTo>
                    <a:pt x="1138" y="504"/>
                  </a:lnTo>
                  <a:lnTo>
                    <a:pt x="1123" y="544"/>
                  </a:lnTo>
                  <a:lnTo>
                    <a:pt x="1098" y="569"/>
                  </a:lnTo>
                  <a:lnTo>
                    <a:pt x="1073" y="589"/>
                  </a:lnTo>
                  <a:lnTo>
                    <a:pt x="1053" y="599"/>
                  </a:lnTo>
                  <a:lnTo>
                    <a:pt x="1033" y="604"/>
                  </a:lnTo>
                  <a:lnTo>
                    <a:pt x="988" y="609"/>
                  </a:lnTo>
                  <a:lnTo>
                    <a:pt x="963" y="614"/>
                  </a:lnTo>
                  <a:lnTo>
                    <a:pt x="938" y="624"/>
                  </a:lnTo>
                  <a:lnTo>
                    <a:pt x="898" y="654"/>
                  </a:lnTo>
                  <a:lnTo>
                    <a:pt x="878" y="679"/>
                  </a:lnTo>
                  <a:lnTo>
                    <a:pt x="869" y="689"/>
                  </a:lnTo>
                  <a:lnTo>
                    <a:pt x="869" y="704"/>
                  </a:lnTo>
                  <a:lnTo>
                    <a:pt x="869" y="759"/>
                  </a:lnTo>
                  <a:lnTo>
                    <a:pt x="883" y="779"/>
                  </a:lnTo>
                  <a:lnTo>
                    <a:pt x="888" y="804"/>
                  </a:lnTo>
                  <a:lnTo>
                    <a:pt x="883" y="829"/>
                  </a:lnTo>
                  <a:lnTo>
                    <a:pt x="873" y="858"/>
                  </a:lnTo>
                  <a:lnTo>
                    <a:pt x="819" y="913"/>
                  </a:lnTo>
                  <a:lnTo>
                    <a:pt x="769" y="953"/>
                  </a:lnTo>
                  <a:lnTo>
                    <a:pt x="754" y="963"/>
                  </a:lnTo>
                  <a:lnTo>
                    <a:pt x="744" y="978"/>
                  </a:lnTo>
                  <a:lnTo>
                    <a:pt x="739" y="998"/>
                  </a:lnTo>
                  <a:lnTo>
                    <a:pt x="739" y="1018"/>
                  </a:lnTo>
                  <a:lnTo>
                    <a:pt x="749" y="1098"/>
                  </a:lnTo>
                  <a:lnTo>
                    <a:pt x="729" y="1168"/>
                  </a:lnTo>
                  <a:lnTo>
                    <a:pt x="694" y="1198"/>
                  </a:lnTo>
                  <a:lnTo>
                    <a:pt x="674" y="1223"/>
                  </a:lnTo>
                  <a:lnTo>
                    <a:pt x="664" y="1238"/>
                  </a:lnTo>
                  <a:lnTo>
                    <a:pt x="659" y="1253"/>
                  </a:lnTo>
                  <a:lnTo>
                    <a:pt x="659" y="1303"/>
                  </a:lnTo>
                  <a:lnTo>
                    <a:pt x="664" y="1363"/>
                  </a:lnTo>
                  <a:lnTo>
                    <a:pt x="654" y="1397"/>
                  </a:lnTo>
                  <a:lnTo>
                    <a:pt x="639" y="1437"/>
                  </a:lnTo>
                  <a:lnTo>
                    <a:pt x="634" y="1487"/>
                  </a:lnTo>
                  <a:lnTo>
                    <a:pt x="634" y="1532"/>
                  </a:lnTo>
                  <a:lnTo>
                    <a:pt x="649" y="1572"/>
                  </a:lnTo>
                  <a:lnTo>
                    <a:pt x="559" y="1622"/>
                  </a:lnTo>
                  <a:lnTo>
                    <a:pt x="539" y="1602"/>
                  </a:lnTo>
                  <a:lnTo>
                    <a:pt x="514" y="1592"/>
                  </a:lnTo>
                  <a:lnTo>
                    <a:pt x="489" y="1587"/>
                  </a:lnTo>
                  <a:lnTo>
                    <a:pt x="469" y="1592"/>
                  </a:lnTo>
                  <a:lnTo>
                    <a:pt x="444" y="1602"/>
                  </a:lnTo>
                  <a:lnTo>
                    <a:pt x="419" y="1612"/>
                  </a:lnTo>
                  <a:lnTo>
                    <a:pt x="369" y="1632"/>
                  </a:lnTo>
                  <a:lnTo>
                    <a:pt x="334" y="1647"/>
                  </a:lnTo>
                  <a:lnTo>
                    <a:pt x="294" y="1662"/>
                  </a:ln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9"/>
            <p:cNvSpPr>
              <a:spLocks/>
            </p:cNvSpPr>
            <p:nvPr/>
          </p:nvSpPr>
          <p:spPr bwMode="auto">
            <a:xfrm>
              <a:off x="2254682" y="3484009"/>
              <a:ext cx="1015487" cy="998737"/>
            </a:xfrm>
            <a:custGeom>
              <a:avLst/>
              <a:gdLst>
                <a:gd name="T0" fmla="*/ 949 w 2428"/>
                <a:gd name="T1" fmla="*/ 2317 h 2387"/>
                <a:gd name="T2" fmla="*/ 919 w 2428"/>
                <a:gd name="T3" fmla="*/ 2162 h 2387"/>
                <a:gd name="T4" fmla="*/ 874 w 2428"/>
                <a:gd name="T5" fmla="*/ 2037 h 2387"/>
                <a:gd name="T6" fmla="*/ 764 w 2428"/>
                <a:gd name="T7" fmla="*/ 1873 h 2387"/>
                <a:gd name="T8" fmla="*/ 704 w 2428"/>
                <a:gd name="T9" fmla="*/ 1798 h 2387"/>
                <a:gd name="T10" fmla="*/ 480 w 2428"/>
                <a:gd name="T11" fmla="*/ 1518 h 2387"/>
                <a:gd name="T12" fmla="*/ 405 w 2428"/>
                <a:gd name="T13" fmla="*/ 1628 h 2387"/>
                <a:gd name="T14" fmla="*/ 350 w 2428"/>
                <a:gd name="T15" fmla="*/ 1583 h 2387"/>
                <a:gd name="T16" fmla="*/ 345 w 2428"/>
                <a:gd name="T17" fmla="*/ 1473 h 2387"/>
                <a:gd name="T18" fmla="*/ 320 w 2428"/>
                <a:gd name="T19" fmla="*/ 1203 h 2387"/>
                <a:gd name="T20" fmla="*/ 310 w 2428"/>
                <a:gd name="T21" fmla="*/ 909 h 2387"/>
                <a:gd name="T22" fmla="*/ 170 w 2428"/>
                <a:gd name="T23" fmla="*/ 634 h 2387"/>
                <a:gd name="T24" fmla="*/ 15 w 2428"/>
                <a:gd name="T25" fmla="*/ 444 h 2387"/>
                <a:gd name="T26" fmla="*/ 25 w 2428"/>
                <a:gd name="T27" fmla="*/ 325 h 2387"/>
                <a:gd name="T28" fmla="*/ 65 w 2428"/>
                <a:gd name="T29" fmla="*/ 200 h 2387"/>
                <a:gd name="T30" fmla="*/ 230 w 2428"/>
                <a:gd name="T31" fmla="*/ 95 h 2387"/>
                <a:gd name="T32" fmla="*/ 305 w 2428"/>
                <a:gd name="T33" fmla="*/ 245 h 2387"/>
                <a:gd name="T34" fmla="*/ 455 w 2428"/>
                <a:gd name="T35" fmla="*/ 385 h 2387"/>
                <a:gd name="T36" fmla="*/ 540 w 2428"/>
                <a:gd name="T37" fmla="*/ 424 h 2387"/>
                <a:gd name="T38" fmla="*/ 619 w 2428"/>
                <a:gd name="T39" fmla="*/ 414 h 2387"/>
                <a:gd name="T40" fmla="*/ 704 w 2428"/>
                <a:gd name="T41" fmla="*/ 444 h 2387"/>
                <a:gd name="T42" fmla="*/ 944 w 2428"/>
                <a:gd name="T43" fmla="*/ 399 h 2387"/>
                <a:gd name="T44" fmla="*/ 919 w 2428"/>
                <a:gd name="T45" fmla="*/ 230 h 2387"/>
                <a:gd name="T46" fmla="*/ 959 w 2428"/>
                <a:gd name="T47" fmla="*/ 195 h 2387"/>
                <a:gd name="T48" fmla="*/ 1094 w 2428"/>
                <a:gd name="T49" fmla="*/ 260 h 2387"/>
                <a:gd name="T50" fmla="*/ 1194 w 2428"/>
                <a:gd name="T51" fmla="*/ 125 h 2387"/>
                <a:gd name="T52" fmla="*/ 1254 w 2428"/>
                <a:gd name="T53" fmla="*/ 5 h 2387"/>
                <a:gd name="T54" fmla="*/ 1339 w 2428"/>
                <a:gd name="T55" fmla="*/ 65 h 2387"/>
                <a:gd name="T56" fmla="*/ 1529 w 2428"/>
                <a:gd name="T57" fmla="*/ 210 h 2387"/>
                <a:gd name="T58" fmla="*/ 1639 w 2428"/>
                <a:gd name="T59" fmla="*/ 375 h 2387"/>
                <a:gd name="T60" fmla="*/ 1908 w 2428"/>
                <a:gd name="T61" fmla="*/ 459 h 2387"/>
                <a:gd name="T62" fmla="*/ 2143 w 2428"/>
                <a:gd name="T63" fmla="*/ 459 h 2387"/>
                <a:gd name="T64" fmla="*/ 2428 w 2428"/>
                <a:gd name="T65" fmla="*/ 569 h 2387"/>
                <a:gd name="T66" fmla="*/ 2323 w 2428"/>
                <a:gd name="T67" fmla="*/ 894 h 2387"/>
                <a:gd name="T68" fmla="*/ 2113 w 2428"/>
                <a:gd name="T69" fmla="*/ 1049 h 2387"/>
                <a:gd name="T70" fmla="*/ 1998 w 2428"/>
                <a:gd name="T71" fmla="*/ 954 h 2387"/>
                <a:gd name="T72" fmla="*/ 1908 w 2428"/>
                <a:gd name="T73" fmla="*/ 1054 h 2387"/>
                <a:gd name="T74" fmla="*/ 1923 w 2428"/>
                <a:gd name="T75" fmla="*/ 1228 h 2387"/>
                <a:gd name="T76" fmla="*/ 1973 w 2428"/>
                <a:gd name="T77" fmla="*/ 1418 h 2387"/>
                <a:gd name="T78" fmla="*/ 2023 w 2428"/>
                <a:gd name="T79" fmla="*/ 1528 h 2387"/>
                <a:gd name="T80" fmla="*/ 1943 w 2428"/>
                <a:gd name="T81" fmla="*/ 1623 h 2387"/>
                <a:gd name="T82" fmla="*/ 2013 w 2428"/>
                <a:gd name="T83" fmla="*/ 1733 h 2387"/>
                <a:gd name="T84" fmla="*/ 2113 w 2428"/>
                <a:gd name="T85" fmla="*/ 1878 h 2387"/>
                <a:gd name="T86" fmla="*/ 1943 w 2428"/>
                <a:gd name="T87" fmla="*/ 1883 h 2387"/>
                <a:gd name="T88" fmla="*/ 1878 w 2428"/>
                <a:gd name="T89" fmla="*/ 1753 h 2387"/>
                <a:gd name="T90" fmla="*/ 1764 w 2428"/>
                <a:gd name="T91" fmla="*/ 1808 h 2387"/>
                <a:gd name="T92" fmla="*/ 1629 w 2428"/>
                <a:gd name="T93" fmla="*/ 1718 h 2387"/>
                <a:gd name="T94" fmla="*/ 1484 w 2428"/>
                <a:gd name="T95" fmla="*/ 1588 h 2387"/>
                <a:gd name="T96" fmla="*/ 1429 w 2428"/>
                <a:gd name="T97" fmla="*/ 1673 h 2387"/>
                <a:gd name="T98" fmla="*/ 1354 w 2428"/>
                <a:gd name="T99" fmla="*/ 1758 h 2387"/>
                <a:gd name="T100" fmla="*/ 1409 w 2428"/>
                <a:gd name="T101" fmla="*/ 1868 h 2387"/>
                <a:gd name="T102" fmla="*/ 1269 w 2428"/>
                <a:gd name="T103" fmla="*/ 1997 h 2387"/>
                <a:gd name="T104" fmla="*/ 1294 w 2428"/>
                <a:gd name="T105" fmla="*/ 2162 h 2387"/>
                <a:gd name="T106" fmla="*/ 1304 w 2428"/>
                <a:gd name="T107" fmla="*/ 2292 h 2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428" h="2387">
                  <a:moveTo>
                    <a:pt x="1079" y="2387"/>
                  </a:moveTo>
                  <a:lnTo>
                    <a:pt x="1054" y="2377"/>
                  </a:lnTo>
                  <a:lnTo>
                    <a:pt x="1014" y="2352"/>
                  </a:lnTo>
                  <a:lnTo>
                    <a:pt x="979" y="2332"/>
                  </a:lnTo>
                  <a:lnTo>
                    <a:pt x="949" y="2317"/>
                  </a:lnTo>
                  <a:lnTo>
                    <a:pt x="919" y="2297"/>
                  </a:lnTo>
                  <a:lnTo>
                    <a:pt x="884" y="2257"/>
                  </a:lnTo>
                  <a:lnTo>
                    <a:pt x="884" y="2217"/>
                  </a:lnTo>
                  <a:lnTo>
                    <a:pt x="904" y="2192"/>
                  </a:lnTo>
                  <a:lnTo>
                    <a:pt x="919" y="2162"/>
                  </a:lnTo>
                  <a:lnTo>
                    <a:pt x="924" y="2142"/>
                  </a:lnTo>
                  <a:lnTo>
                    <a:pt x="919" y="2117"/>
                  </a:lnTo>
                  <a:lnTo>
                    <a:pt x="914" y="2097"/>
                  </a:lnTo>
                  <a:lnTo>
                    <a:pt x="904" y="2077"/>
                  </a:lnTo>
                  <a:lnTo>
                    <a:pt x="874" y="2037"/>
                  </a:lnTo>
                  <a:lnTo>
                    <a:pt x="854" y="2017"/>
                  </a:lnTo>
                  <a:lnTo>
                    <a:pt x="839" y="1992"/>
                  </a:lnTo>
                  <a:lnTo>
                    <a:pt x="809" y="1948"/>
                  </a:lnTo>
                  <a:lnTo>
                    <a:pt x="789" y="1908"/>
                  </a:lnTo>
                  <a:lnTo>
                    <a:pt x="764" y="1873"/>
                  </a:lnTo>
                  <a:lnTo>
                    <a:pt x="744" y="1823"/>
                  </a:lnTo>
                  <a:lnTo>
                    <a:pt x="734" y="1813"/>
                  </a:lnTo>
                  <a:lnTo>
                    <a:pt x="724" y="1803"/>
                  </a:lnTo>
                  <a:lnTo>
                    <a:pt x="714" y="1798"/>
                  </a:lnTo>
                  <a:lnTo>
                    <a:pt x="704" y="1798"/>
                  </a:lnTo>
                  <a:lnTo>
                    <a:pt x="664" y="1798"/>
                  </a:lnTo>
                  <a:lnTo>
                    <a:pt x="619" y="1778"/>
                  </a:lnTo>
                  <a:lnTo>
                    <a:pt x="560" y="1693"/>
                  </a:lnTo>
                  <a:lnTo>
                    <a:pt x="515" y="1563"/>
                  </a:lnTo>
                  <a:lnTo>
                    <a:pt x="480" y="1518"/>
                  </a:lnTo>
                  <a:lnTo>
                    <a:pt x="445" y="1518"/>
                  </a:lnTo>
                  <a:lnTo>
                    <a:pt x="425" y="1533"/>
                  </a:lnTo>
                  <a:lnTo>
                    <a:pt x="410" y="1548"/>
                  </a:lnTo>
                  <a:lnTo>
                    <a:pt x="405" y="1573"/>
                  </a:lnTo>
                  <a:lnTo>
                    <a:pt x="405" y="1628"/>
                  </a:lnTo>
                  <a:lnTo>
                    <a:pt x="400" y="1653"/>
                  </a:lnTo>
                  <a:lnTo>
                    <a:pt x="390" y="1683"/>
                  </a:lnTo>
                  <a:lnTo>
                    <a:pt x="370" y="1673"/>
                  </a:lnTo>
                  <a:lnTo>
                    <a:pt x="365" y="1628"/>
                  </a:lnTo>
                  <a:lnTo>
                    <a:pt x="350" y="1583"/>
                  </a:lnTo>
                  <a:lnTo>
                    <a:pt x="335" y="1548"/>
                  </a:lnTo>
                  <a:lnTo>
                    <a:pt x="325" y="1513"/>
                  </a:lnTo>
                  <a:lnTo>
                    <a:pt x="335" y="1503"/>
                  </a:lnTo>
                  <a:lnTo>
                    <a:pt x="340" y="1493"/>
                  </a:lnTo>
                  <a:lnTo>
                    <a:pt x="345" y="1473"/>
                  </a:lnTo>
                  <a:lnTo>
                    <a:pt x="345" y="1438"/>
                  </a:lnTo>
                  <a:lnTo>
                    <a:pt x="355" y="1343"/>
                  </a:lnTo>
                  <a:lnTo>
                    <a:pt x="335" y="1293"/>
                  </a:lnTo>
                  <a:lnTo>
                    <a:pt x="325" y="1248"/>
                  </a:lnTo>
                  <a:lnTo>
                    <a:pt x="320" y="1203"/>
                  </a:lnTo>
                  <a:lnTo>
                    <a:pt x="325" y="1164"/>
                  </a:lnTo>
                  <a:lnTo>
                    <a:pt x="350" y="1134"/>
                  </a:lnTo>
                  <a:lnTo>
                    <a:pt x="375" y="1104"/>
                  </a:lnTo>
                  <a:lnTo>
                    <a:pt x="365" y="989"/>
                  </a:lnTo>
                  <a:lnTo>
                    <a:pt x="310" y="909"/>
                  </a:lnTo>
                  <a:lnTo>
                    <a:pt x="285" y="814"/>
                  </a:lnTo>
                  <a:lnTo>
                    <a:pt x="275" y="779"/>
                  </a:lnTo>
                  <a:lnTo>
                    <a:pt x="260" y="749"/>
                  </a:lnTo>
                  <a:lnTo>
                    <a:pt x="210" y="689"/>
                  </a:lnTo>
                  <a:lnTo>
                    <a:pt x="170" y="634"/>
                  </a:lnTo>
                  <a:lnTo>
                    <a:pt x="135" y="579"/>
                  </a:lnTo>
                  <a:lnTo>
                    <a:pt x="125" y="554"/>
                  </a:lnTo>
                  <a:lnTo>
                    <a:pt x="120" y="529"/>
                  </a:lnTo>
                  <a:lnTo>
                    <a:pt x="30" y="469"/>
                  </a:lnTo>
                  <a:lnTo>
                    <a:pt x="15" y="444"/>
                  </a:lnTo>
                  <a:lnTo>
                    <a:pt x="0" y="444"/>
                  </a:lnTo>
                  <a:lnTo>
                    <a:pt x="0" y="385"/>
                  </a:lnTo>
                  <a:lnTo>
                    <a:pt x="0" y="355"/>
                  </a:lnTo>
                  <a:lnTo>
                    <a:pt x="5" y="335"/>
                  </a:lnTo>
                  <a:lnTo>
                    <a:pt x="25" y="325"/>
                  </a:lnTo>
                  <a:lnTo>
                    <a:pt x="40" y="310"/>
                  </a:lnTo>
                  <a:lnTo>
                    <a:pt x="50" y="295"/>
                  </a:lnTo>
                  <a:lnTo>
                    <a:pt x="55" y="275"/>
                  </a:lnTo>
                  <a:lnTo>
                    <a:pt x="60" y="240"/>
                  </a:lnTo>
                  <a:lnTo>
                    <a:pt x="65" y="200"/>
                  </a:lnTo>
                  <a:lnTo>
                    <a:pt x="0" y="125"/>
                  </a:lnTo>
                  <a:lnTo>
                    <a:pt x="0" y="70"/>
                  </a:lnTo>
                  <a:lnTo>
                    <a:pt x="185" y="60"/>
                  </a:lnTo>
                  <a:lnTo>
                    <a:pt x="205" y="70"/>
                  </a:lnTo>
                  <a:lnTo>
                    <a:pt x="230" y="95"/>
                  </a:lnTo>
                  <a:lnTo>
                    <a:pt x="255" y="125"/>
                  </a:lnTo>
                  <a:lnTo>
                    <a:pt x="280" y="160"/>
                  </a:lnTo>
                  <a:lnTo>
                    <a:pt x="280" y="190"/>
                  </a:lnTo>
                  <a:lnTo>
                    <a:pt x="290" y="220"/>
                  </a:lnTo>
                  <a:lnTo>
                    <a:pt x="305" y="245"/>
                  </a:lnTo>
                  <a:lnTo>
                    <a:pt x="320" y="275"/>
                  </a:lnTo>
                  <a:lnTo>
                    <a:pt x="365" y="330"/>
                  </a:lnTo>
                  <a:lnTo>
                    <a:pt x="415" y="380"/>
                  </a:lnTo>
                  <a:lnTo>
                    <a:pt x="435" y="380"/>
                  </a:lnTo>
                  <a:lnTo>
                    <a:pt x="455" y="385"/>
                  </a:lnTo>
                  <a:lnTo>
                    <a:pt x="465" y="390"/>
                  </a:lnTo>
                  <a:lnTo>
                    <a:pt x="475" y="395"/>
                  </a:lnTo>
                  <a:lnTo>
                    <a:pt x="500" y="429"/>
                  </a:lnTo>
                  <a:lnTo>
                    <a:pt x="520" y="424"/>
                  </a:lnTo>
                  <a:lnTo>
                    <a:pt x="540" y="424"/>
                  </a:lnTo>
                  <a:lnTo>
                    <a:pt x="560" y="414"/>
                  </a:lnTo>
                  <a:lnTo>
                    <a:pt x="590" y="395"/>
                  </a:lnTo>
                  <a:lnTo>
                    <a:pt x="605" y="395"/>
                  </a:lnTo>
                  <a:lnTo>
                    <a:pt x="619" y="404"/>
                  </a:lnTo>
                  <a:lnTo>
                    <a:pt x="619" y="414"/>
                  </a:lnTo>
                  <a:lnTo>
                    <a:pt x="624" y="424"/>
                  </a:lnTo>
                  <a:lnTo>
                    <a:pt x="634" y="429"/>
                  </a:lnTo>
                  <a:lnTo>
                    <a:pt x="644" y="434"/>
                  </a:lnTo>
                  <a:lnTo>
                    <a:pt x="674" y="439"/>
                  </a:lnTo>
                  <a:lnTo>
                    <a:pt x="704" y="444"/>
                  </a:lnTo>
                  <a:lnTo>
                    <a:pt x="724" y="469"/>
                  </a:lnTo>
                  <a:lnTo>
                    <a:pt x="774" y="469"/>
                  </a:lnTo>
                  <a:lnTo>
                    <a:pt x="819" y="434"/>
                  </a:lnTo>
                  <a:lnTo>
                    <a:pt x="934" y="414"/>
                  </a:lnTo>
                  <a:lnTo>
                    <a:pt x="944" y="399"/>
                  </a:lnTo>
                  <a:lnTo>
                    <a:pt x="954" y="385"/>
                  </a:lnTo>
                  <a:lnTo>
                    <a:pt x="954" y="355"/>
                  </a:lnTo>
                  <a:lnTo>
                    <a:pt x="944" y="320"/>
                  </a:lnTo>
                  <a:lnTo>
                    <a:pt x="929" y="260"/>
                  </a:lnTo>
                  <a:lnTo>
                    <a:pt x="919" y="230"/>
                  </a:lnTo>
                  <a:lnTo>
                    <a:pt x="914" y="200"/>
                  </a:lnTo>
                  <a:lnTo>
                    <a:pt x="919" y="180"/>
                  </a:lnTo>
                  <a:lnTo>
                    <a:pt x="924" y="165"/>
                  </a:lnTo>
                  <a:lnTo>
                    <a:pt x="939" y="175"/>
                  </a:lnTo>
                  <a:lnTo>
                    <a:pt x="959" y="195"/>
                  </a:lnTo>
                  <a:lnTo>
                    <a:pt x="979" y="210"/>
                  </a:lnTo>
                  <a:lnTo>
                    <a:pt x="1014" y="230"/>
                  </a:lnTo>
                  <a:lnTo>
                    <a:pt x="1029" y="250"/>
                  </a:lnTo>
                  <a:lnTo>
                    <a:pt x="1059" y="260"/>
                  </a:lnTo>
                  <a:lnTo>
                    <a:pt x="1094" y="260"/>
                  </a:lnTo>
                  <a:lnTo>
                    <a:pt x="1129" y="260"/>
                  </a:lnTo>
                  <a:lnTo>
                    <a:pt x="1169" y="250"/>
                  </a:lnTo>
                  <a:lnTo>
                    <a:pt x="1209" y="210"/>
                  </a:lnTo>
                  <a:lnTo>
                    <a:pt x="1204" y="160"/>
                  </a:lnTo>
                  <a:lnTo>
                    <a:pt x="1194" y="125"/>
                  </a:lnTo>
                  <a:lnTo>
                    <a:pt x="1184" y="100"/>
                  </a:lnTo>
                  <a:lnTo>
                    <a:pt x="1179" y="75"/>
                  </a:lnTo>
                  <a:lnTo>
                    <a:pt x="1204" y="45"/>
                  </a:lnTo>
                  <a:lnTo>
                    <a:pt x="1234" y="20"/>
                  </a:lnTo>
                  <a:lnTo>
                    <a:pt x="1254" y="5"/>
                  </a:lnTo>
                  <a:lnTo>
                    <a:pt x="1269" y="0"/>
                  </a:lnTo>
                  <a:lnTo>
                    <a:pt x="1289" y="0"/>
                  </a:lnTo>
                  <a:lnTo>
                    <a:pt x="1314" y="10"/>
                  </a:lnTo>
                  <a:lnTo>
                    <a:pt x="1324" y="40"/>
                  </a:lnTo>
                  <a:lnTo>
                    <a:pt x="1339" y="65"/>
                  </a:lnTo>
                  <a:lnTo>
                    <a:pt x="1364" y="90"/>
                  </a:lnTo>
                  <a:lnTo>
                    <a:pt x="1404" y="125"/>
                  </a:lnTo>
                  <a:lnTo>
                    <a:pt x="1469" y="150"/>
                  </a:lnTo>
                  <a:lnTo>
                    <a:pt x="1494" y="180"/>
                  </a:lnTo>
                  <a:lnTo>
                    <a:pt x="1529" y="210"/>
                  </a:lnTo>
                  <a:lnTo>
                    <a:pt x="1569" y="245"/>
                  </a:lnTo>
                  <a:lnTo>
                    <a:pt x="1589" y="265"/>
                  </a:lnTo>
                  <a:lnTo>
                    <a:pt x="1604" y="295"/>
                  </a:lnTo>
                  <a:lnTo>
                    <a:pt x="1624" y="345"/>
                  </a:lnTo>
                  <a:lnTo>
                    <a:pt x="1639" y="375"/>
                  </a:lnTo>
                  <a:lnTo>
                    <a:pt x="1664" y="409"/>
                  </a:lnTo>
                  <a:lnTo>
                    <a:pt x="1694" y="439"/>
                  </a:lnTo>
                  <a:lnTo>
                    <a:pt x="1714" y="454"/>
                  </a:lnTo>
                  <a:lnTo>
                    <a:pt x="1734" y="459"/>
                  </a:lnTo>
                  <a:lnTo>
                    <a:pt x="1908" y="459"/>
                  </a:lnTo>
                  <a:lnTo>
                    <a:pt x="1933" y="444"/>
                  </a:lnTo>
                  <a:lnTo>
                    <a:pt x="1963" y="429"/>
                  </a:lnTo>
                  <a:lnTo>
                    <a:pt x="1993" y="419"/>
                  </a:lnTo>
                  <a:lnTo>
                    <a:pt x="2028" y="419"/>
                  </a:lnTo>
                  <a:lnTo>
                    <a:pt x="2143" y="459"/>
                  </a:lnTo>
                  <a:lnTo>
                    <a:pt x="2248" y="459"/>
                  </a:lnTo>
                  <a:lnTo>
                    <a:pt x="2298" y="504"/>
                  </a:lnTo>
                  <a:lnTo>
                    <a:pt x="2328" y="519"/>
                  </a:lnTo>
                  <a:lnTo>
                    <a:pt x="2378" y="524"/>
                  </a:lnTo>
                  <a:lnTo>
                    <a:pt x="2428" y="569"/>
                  </a:lnTo>
                  <a:lnTo>
                    <a:pt x="2428" y="694"/>
                  </a:lnTo>
                  <a:lnTo>
                    <a:pt x="2393" y="739"/>
                  </a:lnTo>
                  <a:lnTo>
                    <a:pt x="2363" y="789"/>
                  </a:lnTo>
                  <a:lnTo>
                    <a:pt x="2343" y="839"/>
                  </a:lnTo>
                  <a:lnTo>
                    <a:pt x="2323" y="894"/>
                  </a:lnTo>
                  <a:lnTo>
                    <a:pt x="2268" y="969"/>
                  </a:lnTo>
                  <a:lnTo>
                    <a:pt x="2198" y="1044"/>
                  </a:lnTo>
                  <a:lnTo>
                    <a:pt x="2163" y="1054"/>
                  </a:lnTo>
                  <a:lnTo>
                    <a:pt x="2138" y="1054"/>
                  </a:lnTo>
                  <a:lnTo>
                    <a:pt x="2113" y="1049"/>
                  </a:lnTo>
                  <a:lnTo>
                    <a:pt x="2098" y="1044"/>
                  </a:lnTo>
                  <a:lnTo>
                    <a:pt x="2068" y="1014"/>
                  </a:lnTo>
                  <a:lnTo>
                    <a:pt x="2028" y="984"/>
                  </a:lnTo>
                  <a:lnTo>
                    <a:pt x="2013" y="969"/>
                  </a:lnTo>
                  <a:lnTo>
                    <a:pt x="1998" y="954"/>
                  </a:lnTo>
                  <a:lnTo>
                    <a:pt x="1968" y="939"/>
                  </a:lnTo>
                  <a:lnTo>
                    <a:pt x="1943" y="934"/>
                  </a:lnTo>
                  <a:lnTo>
                    <a:pt x="1918" y="934"/>
                  </a:lnTo>
                  <a:lnTo>
                    <a:pt x="1908" y="954"/>
                  </a:lnTo>
                  <a:lnTo>
                    <a:pt x="1908" y="1054"/>
                  </a:lnTo>
                  <a:lnTo>
                    <a:pt x="1918" y="1084"/>
                  </a:lnTo>
                  <a:lnTo>
                    <a:pt x="1928" y="1114"/>
                  </a:lnTo>
                  <a:lnTo>
                    <a:pt x="1928" y="1149"/>
                  </a:lnTo>
                  <a:lnTo>
                    <a:pt x="1928" y="1194"/>
                  </a:lnTo>
                  <a:lnTo>
                    <a:pt x="1923" y="1228"/>
                  </a:lnTo>
                  <a:lnTo>
                    <a:pt x="1913" y="1273"/>
                  </a:lnTo>
                  <a:lnTo>
                    <a:pt x="1913" y="1318"/>
                  </a:lnTo>
                  <a:lnTo>
                    <a:pt x="1918" y="1368"/>
                  </a:lnTo>
                  <a:lnTo>
                    <a:pt x="1958" y="1408"/>
                  </a:lnTo>
                  <a:lnTo>
                    <a:pt x="1973" y="1418"/>
                  </a:lnTo>
                  <a:lnTo>
                    <a:pt x="1988" y="1433"/>
                  </a:lnTo>
                  <a:lnTo>
                    <a:pt x="2003" y="1453"/>
                  </a:lnTo>
                  <a:lnTo>
                    <a:pt x="2018" y="1478"/>
                  </a:lnTo>
                  <a:lnTo>
                    <a:pt x="2023" y="1503"/>
                  </a:lnTo>
                  <a:lnTo>
                    <a:pt x="2023" y="1528"/>
                  </a:lnTo>
                  <a:lnTo>
                    <a:pt x="2018" y="1553"/>
                  </a:lnTo>
                  <a:lnTo>
                    <a:pt x="1998" y="1578"/>
                  </a:lnTo>
                  <a:lnTo>
                    <a:pt x="1963" y="1598"/>
                  </a:lnTo>
                  <a:lnTo>
                    <a:pt x="1948" y="1613"/>
                  </a:lnTo>
                  <a:lnTo>
                    <a:pt x="1943" y="1623"/>
                  </a:lnTo>
                  <a:lnTo>
                    <a:pt x="1938" y="1638"/>
                  </a:lnTo>
                  <a:lnTo>
                    <a:pt x="1938" y="1683"/>
                  </a:lnTo>
                  <a:lnTo>
                    <a:pt x="1953" y="1698"/>
                  </a:lnTo>
                  <a:lnTo>
                    <a:pt x="1968" y="1713"/>
                  </a:lnTo>
                  <a:lnTo>
                    <a:pt x="2013" y="1733"/>
                  </a:lnTo>
                  <a:lnTo>
                    <a:pt x="2068" y="1753"/>
                  </a:lnTo>
                  <a:lnTo>
                    <a:pt x="2098" y="1773"/>
                  </a:lnTo>
                  <a:lnTo>
                    <a:pt x="2123" y="1793"/>
                  </a:lnTo>
                  <a:lnTo>
                    <a:pt x="2118" y="1848"/>
                  </a:lnTo>
                  <a:lnTo>
                    <a:pt x="2113" y="1878"/>
                  </a:lnTo>
                  <a:lnTo>
                    <a:pt x="2103" y="1888"/>
                  </a:lnTo>
                  <a:lnTo>
                    <a:pt x="2098" y="1903"/>
                  </a:lnTo>
                  <a:lnTo>
                    <a:pt x="2043" y="1898"/>
                  </a:lnTo>
                  <a:lnTo>
                    <a:pt x="1988" y="1893"/>
                  </a:lnTo>
                  <a:lnTo>
                    <a:pt x="1943" y="1883"/>
                  </a:lnTo>
                  <a:lnTo>
                    <a:pt x="1908" y="1868"/>
                  </a:lnTo>
                  <a:lnTo>
                    <a:pt x="1903" y="1833"/>
                  </a:lnTo>
                  <a:lnTo>
                    <a:pt x="1898" y="1803"/>
                  </a:lnTo>
                  <a:lnTo>
                    <a:pt x="1888" y="1778"/>
                  </a:lnTo>
                  <a:lnTo>
                    <a:pt x="1878" y="1753"/>
                  </a:lnTo>
                  <a:lnTo>
                    <a:pt x="1858" y="1758"/>
                  </a:lnTo>
                  <a:lnTo>
                    <a:pt x="1838" y="1758"/>
                  </a:lnTo>
                  <a:lnTo>
                    <a:pt x="1814" y="1773"/>
                  </a:lnTo>
                  <a:lnTo>
                    <a:pt x="1789" y="1793"/>
                  </a:lnTo>
                  <a:lnTo>
                    <a:pt x="1764" y="1808"/>
                  </a:lnTo>
                  <a:lnTo>
                    <a:pt x="1699" y="1808"/>
                  </a:lnTo>
                  <a:lnTo>
                    <a:pt x="1674" y="1788"/>
                  </a:lnTo>
                  <a:lnTo>
                    <a:pt x="1654" y="1763"/>
                  </a:lnTo>
                  <a:lnTo>
                    <a:pt x="1639" y="1743"/>
                  </a:lnTo>
                  <a:lnTo>
                    <a:pt x="1629" y="1718"/>
                  </a:lnTo>
                  <a:lnTo>
                    <a:pt x="1614" y="1668"/>
                  </a:lnTo>
                  <a:lnTo>
                    <a:pt x="1604" y="1628"/>
                  </a:lnTo>
                  <a:lnTo>
                    <a:pt x="1574" y="1588"/>
                  </a:lnTo>
                  <a:lnTo>
                    <a:pt x="1509" y="1588"/>
                  </a:lnTo>
                  <a:lnTo>
                    <a:pt x="1484" y="1588"/>
                  </a:lnTo>
                  <a:lnTo>
                    <a:pt x="1469" y="1593"/>
                  </a:lnTo>
                  <a:lnTo>
                    <a:pt x="1454" y="1603"/>
                  </a:lnTo>
                  <a:lnTo>
                    <a:pt x="1444" y="1618"/>
                  </a:lnTo>
                  <a:lnTo>
                    <a:pt x="1434" y="1643"/>
                  </a:lnTo>
                  <a:lnTo>
                    <a:pt x="1429" y="1673"/>
                  </a:lnTo>
                  <a:lnTo>
                    <a:pt x="1409" y="1688"/>
                  </a:lnTo>
                  <a:lnTo>
                    <a:pt x="1389" y="1698"/>
                  </a:lnTo>
                  <a:lnTo>
                    <a:pt x="1374" y="1703"/>
                  </a:lnTo>
                  <a:lnTo>
                    <a:pt x="1354" y="1713"/>
                  </a:lnTo>
                  <a:lnTo>
                    <a:pt x="1354" y="1758"/>
                  </a:lnTo>
                  <a:lnTo>
                    <a:pt x="1374" y="1778"/>
                  </a:lnTo>
                  <a:lnTo>
                    <a:pt x="1394" y="1813"/>
                  </a:lnTo>
                  <a:lnTo>
                    <a:pt x="1404" y="1828"/>
                  </a:lnTo>
                  <a:lnTo>
                    <a:pt x="1409" y="1848"/>
                  </a:lnTo>
                  <a:lnTo>
                    <a:pt x="1409" y="1868"/>
                  </a:lnTo>
                  <a:lnTo>
                    <a:pt x="1404" y="1893"/>
                  </a:lnTo>
                  <a:lnTo>
                    <a:pt x="1394" y="1913"/>
                  </a:lnTo>
                  <a:lnTo>
                    <a:pt x="1379" y="1928"/>
                  </a:lnTo>
                  <a:lnTo>
                    <a:pt x="1339" y="1953"/>
                  </a:lnTo>
                  <a:lnTo>
                    <a:pt x="1269" y="1997"/>
                  </a:lnTo>
                  <a:lnTo>
                    <a:pt x="1249" y="2022"/>
                  </a:lnTo>
                  <a:lnTo>
                    <a:pt x="1249" y="2122"/>
                  </a:lnTo>
                  <a:lnTo>
                    <a:pt x="1259" y="2137"/>
                  </a:lnTo>
                  <a:lnTo>
                    <a:pt x="1269" y="2147"/>
                  </a:lnTo>
                  <a:lnTo>
                    <a:pt x="1294" y="2162"/>
                  </a:lnTo>
                  <a:lnTo>
                    <a:pt x="1304" y="2172"/>
                  </a:lnTo>
                  <a:lnTo>
                    <a:pt x="1314" y="2192"/>
                  </a:lnTo>
                  <a:lnTo>
                    <a:pt x="1319" y="2217"/>
                  </a:lnTo>
                  <a:lnTo>
                    <a:pt x="1324" y="2252"/>
                  </a:lnTo>
                  <a:lnTo>
                    <a:pt x="1304" y="2292"/>
                  </a:lnTo>
                  <a:lnTo>
                    <a:pt x="1274" y="2307"/>
                  </a:lnTo>
                  <a:lnTo>
                    <a:pt x="1244" y="2322"/>
                  </a:lnTo>
                  <a:lnTo>
                    <a:pt x="1079" y="2387"/>
                  </a:ln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0"/>
            <p:cNvSpPr>
              <a:spLocks/>
            </p:cNvSpPr>
            <p:nvPr/>
          </p:nvSpPr>
          <p:spPr bwMode="auto">
            <a:xfrm>
              <a:off x="363991" y="3051642"/>
              <a:ext cx="2037256" cy="1246851"/>
            </a:xfrm>
            <a:custGeom>
              <a:avLst/>
              <a:gdLst>
                <a:gd name="T0" fmla="*/ 3106 w 4869"/>
                <a:gd name="T1" fmla="*/ 2975 h 2980"/>
                <a:gd name="T2" fmla="*/ 3031 w 4869"/>
                <a:gd name="T3" fmla="*/ 2905 h 2980"/>
                <a:gd name="T4" fmla="*/ 3011 w 4869"/>
                <a:gd name="T5" fmla="*/ 2755 h 2980"/>
                <a:gd name="T6" fmla="*/ 2946 w 4869"/>
                <a:gd name="T7" fmla="*/ 2641 h 2980"/>
                <a:gd name="T8" fmla="*/ 2647 w 4869"/>
                <a:gd name="T9" fmla="*/ 2511 h 2980"/>
                <a:gd name="T10" fmla="*/ 2422 w 4869"/>
                <a:gd name="T11" fmla="*/ 2551 h 2980"/>
                <a:gd name="T12" fmla="*/ 2277 w 4869"/>
                <a:gd name="T13" fmla="*/ 2725 h 2980"/>
                <a:gd name="T14" fmla="*/ 2242 w 4869"/>
                <a:gd name="T15" fmla="*/ 2601 h 2980"/>
                <a:gd name="T16" fmla="*/ 2177 w 4869"/>
                <a:gd name="T17" fmla="*/ 2476 h 2980"/>
                <a:gd name="T18" fmla="*/ 1883 w 4869"/>
                <a:gd name="T19" fmla="*/ 2521 h 2980"/>
                <a:gd name="T20" fmla="*/ 1563 w 4869"/>
                <a:gd name="T21" fmla="*/ 2396 h 2980"/>
                <a:gd name="T22" fmla="*/ 1448 w 4869"/>
                <a:gd name="T23" fmla="*/ 2246 h 2980"/>
                <a:gd name="T24" fmla="*/ 1214 w 4869"/>
                <a:gd name="T25" fmla="*/ 2077 h 2980"/>
                <a:gd name="T26" fmla="*/ 1059 w 4869"/>
                <a:gd name="T27" fmla="*/ 1912 h 2980"/>
                <a:gd name="T28" fmla="*/ 949 w 4869"/>
                <a:gd name="T29" fmla="*/ 1787 h 2980"/>
                <a:gd name="T30" fmla="*/ 629 w 4869"/>
                <a:gd name="T31" fmla="*/ 1527 h 2980"/>
                <a:gd name="T32" fmla="*/ 405 w 4869"/>
                <a:gd name="T33" fmla="*/ 1527 h 2980"/>
                <a:gd name="T34" fmla="*/ 250 w 4869"/>
                <a:gd name="T35" fmla="*/ 1233 h 2980"/>
                <a:gd name="T36" fmla="*/ 10 w 4869"/>
                <a:gd name="T37" fmla="*/ 1118 h 2980"/>
                <a:gd name="T38" fmla="*/ 35 w 4869"/>
                <a:gd name="T39" fmla="*/ 1013 h 2980"/>
                <a:gd name="T40" fmla="*/ 35 w 4869"/>
                <a:gd name="T41" fmla="*/ 714 h 2980"/>
                <a:gd name="T42" fmla="*/ 145 w 4869"/>
                <a:gd name="T43" fmla="*/ 769 h 2980"/>
                <a:gd name="T44" fmla="*/ 260 w 4869"/>
                <a:gd name="T45" fmla="*/ 699 h 2980"/>
                <a:gd name="T46" fmla="*/ 200 w 4869"/>
                <a:gd name="T47" fmla="*/ 295 h 2980"/>
                <a:gd name="T48" fmla="*/ 454 w 4869"/>
                <a:gd name="T49" fmla="*/ 245 h 2980"/>
                <a:gd name="T50" fmla="*/ 594 w 4869"/>
                <a:gd name="T51" fmla="*/ 75 h 2980"/>
                <a:gd name="T52" fmla="*/ 874 w 4869"/>
                <a:gd name="T53" fmla="*/ 85 h 2980"/>
                <a:gd name="T54" fmla="*/ 1004 w 4869"/>
                <a:gd name="T55" fmla="*/ 105 h 2980"/>
                <a:gd name="T56" fmla="*/ 1189 w 4869"/>
                <a:gd name="T57" fmla="*/ 25 h 2980"/>
                <a:gd name="T58" fmla="*/ 1273 w 4869"/>
                <a:gd name="T59" fmla="*/ 140 h 2980"/>
                <a:gd name="T60" fmla="*/ 1593 w 4869"/>
                <a:gd name="T61" fmla="*/ 170 h 2980"/>
                <a:gd name="T62" fmla="*/ 1773 w 4869"/>
                <a:gd name="T63" fmla="*/ 140 h 2980"/>
                <a:gd name="T64" fmla="*/ 2008 w 4869"/>
                <a:gd name="T65" fmla="*/ 110 h 2980"/>
                <a:gd name="T66" fmla="*/ 2202 w 4869"/>
                <a:gd name="T67" fmla="*/ 60 h 2980"/>
                <a:gd name="T68" fmla="*/ 2612 w 4869"/>
                <a:gd name="T69" fmla="*/ 95 h 2980"/>
                <a:gd name="T70" fmla="*/ 2762 w 4869"/>
                <a:gd name="T71" fmla="*/ 285 h 2980"/>
                <a:gd name="T72" fmla="*/ 2727 w 4869"/>
                <a:gd name="T73" fmla="*/ 549 h 2980"/>
                <a:gd name="T74" fmla="*/ 2777 w 4869"/>
                <a:gd name="T75" fmla="*/ 918 h 2980"/>
                <a:gd name="T76" fmla="*/ 2941 w 4869"/>
                <a:gd name="T77" fmla="*/ 1078 h 2980"/>
                <a:gd name="T78" fmla="*/ 3191 w 4869"/>
                <a:gd name="T79" fmla="*/ 1223 h 2980"/>
                <a:gd name="T80" fmla="*/ 3436 w 4869"/>
                <a:gd name="T81" fmla="*/ 1333 h 2980"/>
                <a:gd name="T82" fmla="*/ 3875 w 4869"/>
                <a:gd name="T83" fmla="*/ 1383 h 2980"/>
                <a:gd name="T84" fmla="*/ 4105 w 4869"/>
                <a:gd name="T85" fmla="*/ 1702 h 2980"/>
                <a:gd name="T86" fmla="*/ 4260 w 4869"/>
                <a:gd name="T87" fmla="*/ 1687 h 2980"/>
                <a:gd name="T88" fmla="*/ 4479 w 4869"/>
                <a:gd name="T89" fmla="*/ 1537 h 2980"/>
                <a:gd name="T90" fmla="*/ 4619 w 4869"/>
                <a:gd name="T91" fmla="*/ 1602 h 2980"/>
                <a:gd name="T92" fmla="*/ 4829 w 4869"/>
                <a:gd name="T93" fmla="*/ 1997 h 2980"/>
                <a:gd name="T94" fmla="*/ 4819 w 4869"/>
                <a:gd name="T95" fmla="*/ 2191 h 2980"/>
                <a:gd name="T96" fmla="*/ 4849 w 4869"/>
                <a:gd name="T97" fmla="*/ 2411 h 2980"/>
                <a:gd name="T98" fmla="*/ 4819 w 4869"/>
                <a:gd name="T99" fmla="*/ 2501 h 2980"/>
                <a:gd name="T100" fmla="*/ 4694 w 4869"/>
                <a:gd name="T101" fmla="*/ 2491 h 2980"/>
                <a:gd name="T102" fmla="*/ 4659 w 4869"/>
                <a:gd name="T103" fmla="*/ 2735 h 2980"/>
                <a:gd name="T104" fmla="*/ 4400 w 4869"/>
                <a:gd name="T105" fmla="*/ 2641 h 2980"/>
                <a:gd name="T106" fmla="*/ 4355 w 4869"/>
                <a:gd name="T107" fmla="*/ 2805 h 2980"/>
                <a:gd name="T108" fmla="*/ 4190 w 4869"/>
                <a:gd name="T109" fmla="*/ 2685 h 2980"/>
                <a:gd name="T110" fmla="*/ 3965 w 4869"/>
                <a:gd name="T111" fmla="*/ 2621 h 2980"/>
                <a:gd name="T112" fmla="*/ 3725 w 4869"/>
                <a:gd name="T113" fmla="*/ 2760 h 2980"/>
                <a:gd name="T114" fmla="*/ 3571 w 4869"/>
                <a:gd name="T115" fmla="*/ 2855 h 2980"/>
                <a:gd name="T116" fmla="*/ 3351 w 4869"/>
                <a:gd name="T117" fmla="*/ 2980 h 29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869" h="2980">
                  <a:moveTo>
                    <a:pt x="3351" y="2980"/>
                  </a:moveTo>
                  <a:lnTo>
                    <a:pt x="3336" y="2975"/>
                  </a:lnTo>
                  <a:lnTo>
                    <a:pt x="3306" y="2965"/>
                  </a:lnTo>
                  <a:lnTo>
                    <a:pt x="3241" y="2960"/>
                  </a:lnTo>
                  <a:lnTo>
                    <a:pt x="3141" y="2960"/>
                  </a:lnTo>
                  <a:lnTo>
                    <a:pt x="3106" y="2975"/>
                  </a:lnTo>
                  <a:lnTo>
                    <a:pt x="3061" y="2965"/>
                  </a:lnTo>
                  <a:lnTo>
                    <a:pt x="3036" y="2955"/>
                  </a:lnTo>
                  <a:lnTo>
                    <a:pt x="3026" y="2950"/>
                  </a:lnTo>
                  <a:lnTo>
                    <a:pt x="3021" y="2945"/>
                  </a:lnTo>
                  <a:lnTo>
                    <a:pt x="3021" y="2925"/>
                  </a:lnTo>
                  <a:lnTo>
                    <a:pt x="3031" y="2905"/>
                  </a:lnTo>
                  <a:lnTo>
                    <a:pt x="3041" y="2885"/>
                  </a:lnTo>
                  <a:lnTo>
                    <a:pt x="3056" y="2860"/>
                  </a:lnTo>
                  <a:lnTo>
                    <a:pt x="3066" y="2835"/>
                  </a:lnTo>
                  <a:lnTo>
                    <a:pt x="3066" y="2780"/>
                  </a:lnTo>
                  <a:lnTo>
                    <a:pt x="3036" y="2765"/>
                  </a:lnTo>
                  <a:lnTo>
                    <a:pt x="3011" y="2755"/>
                  </a:lnTo>
                  <a:lnTo>
                    <a:pt x="2996" y="2745"/>
                  </a:lnTo>
                  <a:lnTo>
                    <a:pt x="2981" y="2730"/>
                  </a:lnTo>
                  <a:lnTo>
                    <a:pt x="2976" y="2715"/>
                  </a:lnTo>
                  <a:lnTo>
                    <a:pt x="2971" y="2700"/>
                  </a:lnTo>
                  <a:lnTo>
                    <a:pt x="2961" y="2666"/>
                  </a:lnTo>
                  <a:lnTo>
                    <a:pt x="2946" y="2641"/>
                  </a:lnTo>
                  <a:lnTo>
                    <a:pt x="2876" y="2641"/>
                  </a:lnTo>
                  <a:lnTo>
                    <a:pt x="2817" y="2626"/>
                  </a:lnTo>
                  <a:lnTo>
                    <a:pt x="2777" y="2566"/>
                  </a:lnTo>
                  <a:lnTo>
                    <a:pt x="2727" y="2551"/>
                  </a:lnTo>
                  <a:lnTo>
                    <a:pt x="2682" y="2531"/>
                  </a:lnTo>
                  <a:lnTo>
                    <a:pt x="2647" y="2511"/>
                  </a:lnTo>
                  <a:lnTo>
                    <a:pt x="2622" y="2496"/>
                  </a:lnTo>
                  <a:lnTo>
                    <a:pt x="2592" y="2481"/>
                  </a:lnTo>
                  <a:lnTo>
                    <a:pt x="2502" y="2481"/>
                  </a:lnTo>
                  <a:lnTo>
                    <a:pt x="2477" y="2501"/>
                  </a:lnTo>
                  <a:lnTo>
                    <a:pt x="2452" y="2526"/>
                  </a:lnTo>
                  <a:lnTo>
                    <a:pt x="2422" y="2551"/>
                  </a:lnTo>
                  <a:lnTo>
                    <a:pt x="2387" y="2566"/>
                  </a:lnTo>
                  <a:lnTo>
                    <a:pt x="2357" y="2596"/>
                  </a:lnTo>
                  <a:lnTo>
                    <a:pt x="2337" y="2636"/>
                  </a:lnTo>
                  <a:lnTo>
                    <a:pt x="2327" y="2685"/>
                  </a:lnTo>
                  <a:lnTo>
                    <a:pt x="2317" y="2735"/>
                  </a:lnTo>
                  <a:lnTo>
                    <a:pt x="2277" y="2725"/>
                  </a:lnTo>
                  <a:lnTo>
                    <a:pt x="2262" y="2720"/>
                  </a:lnTo>
                  <a:lnTo>
                    <a:pt x="2252" y="2710"/>
                  </a:lnTo>
                  <a:lnTo>
                    <a:pt x="2237" y="2685"/>
                  </a:lnTo>
                  <a:lnTo>
                    <a:pt x="2232" y="2661"/>
                  </a:lnTo>
                  <a:lnTo>
                    <a:pt x="2232" y="2631"/>
                  </a:lnTo>
                  <a:lnTo>
                    <a:pt x="2242" y="2601"/>
                  </a:lnTo>
                  <a:lnTo>
                    <a:pt x="2252" y="2571"/>
                  </a:lnTo>
                  <a:lnTo>
                    <a:pt x="2267" y="2546"/>
                  </a:lnTo>
                  <a:lnTo>
                    <a:pt x="2267" y="2506"/>
                  </a:lnTo>
                  <a:lnTo>
                    <a:pt x="2232" y="2486"/>
                  </a:lnTo>
                  <a:lnTo>
                    <a:pt x="2212" y="2476"/>
                  </a:lnTo>
                  <a:lnTo>
                    <a:pt x="2177" y="2476"/>
                  </a:lnTo>
                  <a:lnTo>
                    <a:pt x="2052" y="2501"/>
                  </a:lnTo>
                  <a:lnTo>
                    <a:pt x="2003" y="2516"/>
                  </a:lnTo>
                  <a:lnTo>
                    <a:pt x="1953" y="2541"/>
                  </a:lnTo>
                  <a:lnTo>
                    <a:pt x="1928" y="2536"/>
                  </a:lnTo>
                  <a:lnTo>
                    <a:pt x="1903" y="2531"/>
                  </a:lnTo>
                  <a:lnTo>
                    <a:pt x="1883" y="2521"/>
                  </a:lnTo>
                  <a:lnTo>
                    <a:pt x="1868" y="2511"/>
                  </a:lnTo>
                  <a:lnTo>
                    <a:pt x="1838" y="2481"/>
                  </a:lnTo>
                  <a:lnTo>
                    <a:pt x="1818" y="2451"/>
                  </a:lnTo>
                  <a:lnTo>
                    <a:pt x="1783" y="2411"/>
                  </a:lnTo>
                  <a:lnTo>
                    <a:pt x="1583" y="2411"/>
                  </a:lnTo>
                  <a:lnTo>
                    <a:pt x="1563" y="2396"/>
                  </a:lnTo>
                  <a:lnTo>
                    <a:pt x="1548" y="2381"/>
                  </a:lnTo>
                  <a:lnTo>
                    <a:pt x="1528" y="2341"/>
                  </a:lnTo>
                  <a:lnTo>
                    <a:pt x="1513" y="2301"/>
                  </a:lnTo>
                  <a:lnTo>
                    <a:pt x="1498" y="2266"/>
                  </a:lnTo>
                  <a:lnTo>
                    <a:pt x="1458" y="2256"/>
                  </a:lnTo>
                  <a:lnTo>
                    <a:pt x="1448" y="2246"/>
                  </a:lnTo>
                  <a:lnTo>
                    <a:pt x="1438" y="2231"/>
                  </a:lnTo>
                  <a:lnTo>
                    <a:pt x="1383" y="2191"/>
                  </a:lnTo>
                  <a:lnTo>
                    <a:pt x="1283" y="2156"/>
                  </a:lnTo>
                  <a:lnTo>
                    <a:pt x="1248" y="2126"/>
                  </a:lnTo>
                  <a:lnTo>
                    <a:pt x="1228" y="2101"/>
                  </a:lnTo>
                  <a:lnTo>
                    <a:pt x="1214" y="2077"/>
                  </a:lnTo>
                  <a:lnTo>
                    <a:pt x="1204" y="2057"/>
                  </a:lnTo>
                  <a:lnTo>
                    <a:pt x="1199" y="2037"/>
                  </a:lnTo>
                  <a:lnTo>
                    <a:pt x="1199" y="2017"/>
                  </a:lnTo>
                  <a:lnTo>
                    <a:pt x="1194" y="1957"/>
                  </a:lnTo>
                  <a:lnTo>
                    <a:pt x="1169" y="1907"/>
                  </a:lnTo>
                  <a:lnTo>
                    <a:pt x="1059" y="1912"/>
                  </a:lnTo>
                  <a:lnTo>
                    <a:pt x="1014" y="1892"/>
                  </a:lnTo>
                  <a:lnTo>
                    <a:pt x="999" y="1882"/>
                  </a:lnTo>
                  <a:lnTo>
                    <a:pt x="989" y="1872"/>
                  </a:lnTo>
                  <a:lnTo>
                    <a:pt x="979" y="1847"/>
                  </a:lnTo>
                  <a:lnTo>
                    <a:pt x="974" y="1812"/>
                  </a:lnTo>
                  <a:lnTo>
                    <a:pt x="949" y="1787"/>
                  </a:lnTo>
                  <a:lnTo>
                    <a:pt x="929" y="1772"/>
                  </a:lnTo>
                  <a:lnTo>
                    <a:pt x="894" y="1747"/>
                  </a:lnTo>
                  <a:lnTo>
                    <a:pt x="794" y="1662"/>
                  </a:lnTo>
                  <a:lnTo>
                    <a:pt x="709" y="1522"/>
                  </a:lnTo>
                  <a:lnTo>
                    <a:pt x="649" y="1522"/>
                  </a:lnTo>
                  <a:lnTo>
                    <a:pt x="629" y="1527"/>
                  </a:lnTo>
                  <a:lnTo>
                    <a:pt x="604" y="1537"/>
                  </a:lnTo>
                  <a:lnTo>
                    <a:pt x="574" y="1552"/>
                  </a:lnTo>
                  <a:lnTo>
                    <a:pt x="544" y="1572"/>
                  </a:lnTo>
                  <a:lnTo>
                    <a:pt x="454" y="1572"/>
                  </a:lnTo>
                  <a:lnTo>
                    <a:pt x="424" y="1547"/>
                  </a:lnTo>
                  <a:lnTo>
                    <a:pt x="405" y="1527"/>
                  </a:lnTo>
                  <a:lnTo>
                    <a:pt x="390" y="1502"/>
                  </a:lnTo>
                  <a:lnTo>
                    <a:pt x="375" y="1478"/>
                  </a:lnTo>
                  <a:lnTo>
                    <a:pt x="360" y="1428"/>
                  </a:lnTo>
                  <a:lnTo>
                    <a:pt x="355" y="1378"/>
                  </a:lnTo>
                  <a:lnTo>
                    <a:pt x="280" y="1263"/>
                  </a:lnTo>
                  <a:lnTo>
                    <a:pt x="250" y="1233"/>
                  </a:lnTo>
                  <a:lnTo>
                    <a:pt x="220" y="1213"/>
                  </a:lnTo>
                  <a:lnTo>
                    <a:pt x="185" y="1193"/>
                  </a:lnTo>
                  <a:lnTo>
                    <a:pt x="155" y="1178"/>
                  </a:lnTo>
                  <a:lnTo>
                    <a:pt x="90" y="1153"/>
                  </a:lnTo>
                  <a:lnTo>
                    <a:pt x="30" y="1133"/>
                  </a:lnTo>
                  <a:lnTo>
                    <a:pt x="10" y="1118"/>
                  </a:lnTo>
                  <a:lnTo>
                    <a:pt x="0" y="1103"/>
                  </a:lnTo>
                  <a:lnTo>
                    <a:pt x="0" y="1088"/>
                  </a:lnTo>
                  <a:lnTo>
                    <a:pt x="0" y="1073"/>
                  </a:lnTo>
                  <a:lnTo>
                    <a:pt x="5" y="1048"/>
                  </a:lnTo>
                  <a:lnTo>
                    <a:pt x="20" y="1028"/>
                  </a:lnTo>
                  <a:lnTo>
                    <a:pt x="35" y="1013"/>
                  </a:lnTo>
                  <a:lnTo>
                    <a:pt x="45" y="998"/>
                  </a:lnTo>
                  <a:lnTo>
                    <a:pt x="55" y="968"/>
                  </a:lnTo>
                  <a:lnTo>
                    <a:pt x="65" y="789"/>
                  </a:lnTo>
                  <a:lnTo>
                    <a:pt x="45" y="739"/>
                  </a:lnTo>
                  <a:lnTo>
                    <a:pt x="40" y="724"/>
                  </a:lnTo>
                  <a:lnTo>
                    <a:pt x="35" y="714"/>
                  </a:lnTo>
                  <a:lnTo>
                    <a:pt x="40" y="709"/>
                  </a:lnTo>
                  <a:lnTo>
                    <a:pt x="50" y="704"/>
                  </a:lnTo>
                  <a:lnTo>
                    <a:pt x="90" y="699"/>
                  </a:lnTo>
                  <a:lnTo>
                    <a:pt x="120" y="719"/>
                  </a:lnTo>
                  <a:lnTo>
                    <a:pt x="135" y="749"/>
                  </a:lnTo>
                  <a:lnTo>
                    <a:pt x="145" y="769"/>
                  </a:lnTo>
                  <a:lnTo>
                    <a:pt x="160" y="784"/>
                  </a:lnTo>
                  <a:lnTo>
                    <a:pt x="175" y="794"/>
                  </a:lnTo>
                  <a:lnTo>
                    <a:pt x="195" y="799"/>
                  </a:lnTo>
                  <a:lnTo>
                    <a:pt x="215" y="789"/>
                  </a:lnTo>
                  <a:lnTo>
                    <a:pt x="235" y="769"/>
                  </a:lnTo>
                  <a:lnTo>
                    <a:pt x="260" y="699"/>
                  </a:lnTo>
                  <a:lnTo>
                    <a:pt x="245" y="539"/>
                  </a:lnTo>
                  <a:lnTo>
                    <a:pt x="200" y="414"/>
                  </a:lnTo>
                  <a:lnTo>
                    <a:pt x="190" y="359"/>
                  </a:lnTo>
                  <a:lnTo>
                    <a:pt x="190" y="334"/>
                  </a:lnTo>
                  <a:lnTo>
                    <a:pt x="195" y="314"/>
                  </a:lnTo>
                  <a:lnTo>
                    <a:pt x="200" y="295"/>
                  </a:lnTo>
                  <a:lnTo>
                    <a:pt x="210" y="280"/>
                  </a:lnTo>
                  <a:lnTo>
                    <a:pt x="225" y="260"/>
                  </a:lnTo>
                  <a:lnTo>
                    <a:pt x="245" y="245"/>
                  </a:lnTo>
                  <a:lnTo>
                    <a:pt x="270" y="205"/>
                  </a:lnTo>
                  <a:lnTo>
                    <a:pt x="365" y="245"/>
                  </a:lnTo>
                  <a:lnTo>
                    <a:pt x="454" y="245"/>
                  </a:lnTo>
                  <a:lnTo>
                    <a:pt x="474" y="230"/>
                  </a:lnTo>
                  <a:lnTo>
                    <a:pt x="494" y="215"/>
                  </a:lnTo>
                  <a:lnTo>
                    <a:pt x="514" y="200"/>
                  </a:lnTo>
                  <a:lnTo>
                    <a:pt x="539" y="180"/>
                  </a:lnTo>
                  <a:lnTo>
                    <a:pt x="564" y="120"/>
                  </a:lnTo>
                  <a:lnTo>
                    <a:pt x="594" y="75"/>
                  </a:lnTo>
                  <a:lnTo>
                    <a:pt x="609" y="55"/>
                  </a:lnTo>
                  <a:lnTo>
                    <a:pt x="634" y="35"/>
                  </a:lnTo>
                  <a:lnTo>
                    <a:pt x="689" y="0"/>
                  </a:lnTo>
                  <a:lnTo>
                    <a:pt x="714" y="0"/>
                  </a:lnTo>
                  <a:lnTo>
                    <a:pt x="759" y="15"/>
                  </a:lnTo>
                  <a:lnTo>
                    <a:pt x="874" y="85"/>
                  </a:lnTo>
                  <a:lnTo>
                    <a:pt x="879" y="105"/>
                  </a:lnTo>
                  <a:lnTo>
                    <a:pt x="889" y="120"/>
                  </a:lnTo>
                  <a:lnTo>
                    <a:pt x="904" y="125"/>
                  </a:lnTo>
                  <a:lnTo>
                    <a:pt x="919" y="125"/>
                  </a:lnTo>
                  <a:lnTo>
                    <a:pt x="964" y="120"/>
                  </a:lnTo>
                  <a:lnTo>
                    <a:pt x="1004" y="105"/>
                  </a:lnTo>
                  <a:lnTo>
                    <a:pt x="1094" y="90"/>
                  </a:lnTo>
                  <a:lnTo>
                    <a:pt x="1134" y="50"/>
                  </a:lnTo>
                  <a:lnTo>
                    <a:pt x="1144" y="35"/>
                  </a:lnTo>
                  <a:lnTo>
                    <a:pt x="1159" y="25"/>
                  </a:lnTo>
                  <a:lnTo>
                    <a:pt x="1174" y="25"/>
                  </a:lnTo>
                  <a:lnTo>
                    <a:pt x="1189" y="25"/>
                  </a:lnTo>
                  <a:lnTo>
                    <a:pt x="1214" y="35"/>
                  </a:lnTo>
                  <a:lnTo>
                    <a:pt x="1238" y="55"/>
                  </a:lnTo>
                  <a:lnTo>
                    <a:pt x="1243" y="95"/>
                  </a:lnTo>
                  <a:lnTo>
                    <a:pt x="1243" y="110"/>
                  </a:lnTo>
                  <a:lnTo>
                    <a:pt x="1248" y="120"/>
                  </a:lnTo>
                  <a:lnTo>
                    <a:pt x="1273" y="140"/>
                  </a:lnTo>
                  <a:lnTo>
                    <a:pt x="1318" y="170"/>
                  </a:lnTo>
                  <a:lnTo>
                    <a:pt x="1408" y="205"/>
                  </a:lnTo>
                  <a:lnTo>
                    <a:pt x="1483" y="205"/>
                  </a:lnTo>
                  <a:lnTo>
                    <a:pt x="1518" y="190"/>
                  </a:lnTo>
                  <a:lnTo>
                    <a:pt x="1553" y="180"/>
                  </a:lnTo>
                  <a:lnTo>
                    <a:pt x="1593" y="170"/>
                  </a:lnTo>
                  <a:lnTo>
                    <a:pt x="1643" y="165"/>
                  </a:lnTo>
                  <a:lnTo>
                    <a:pt x="1693" y="140"/>
                  </a:lnTo>
                  <a:lnTo>
                    <a:pt x="1713" y="135"/>
                  </a:lnTo>
                  <a:lnTo>
                    <a:pt x="1733" y="135"/>
                  </a:lnTo>
                  <a:lnTo>
                    <a:pt x="1748" y="135"/>
                  </a:lnTo>
                  <a:lnTo>
                    <a:pt x="1773" y="140"/>
                  </a:lnTo>
                  <a:lnTo>
                    <a:pt x="1833" y="170"/>
                  </a:lnTo>
                  <a:lnTo>
                    <a:pt x="1938" y="170"/>
                  </a:lnTo>
                  <a:lnTo>
                    <a:pt x="1958" y="150"/>
                  </a:lnTo>
                  <a:lnTo>
                    <a:pt x="1968" y="135"/>
                  </a:lnTo>
                  <a:lnTo>
                    <a:pt x="1983" y="120"/>
                  </a:lnTo>
                  <a:lnTo>
                    <a:pt x="2008" y="110"/>
                  </a:lnTo>
                  <a:lnTo>
                    <a:pt x="2057" y="70"/>
                  </a:lnTo>
                  <a:lnTo>
                    <a:pt x="2082" y="55"/>
                  </a:lnTo>
                  <a:lnTo>
                    <a:pt x="2107" y="45"/>
                  </a:lnTo>
                  <a:lnTo>
                    <a:pt x="2132" y="45"/>
                  </a:lnTo>
                  <a:lnTo>
                    <a:pt x="2162" y="45"/>
                  </a:lnTo>
                  <a:lnTo>
                    <a:pt x="2202" y="60"/>
                  </a:lnTo>
                  <a:lnTo>
                    <a:pt x="2242" y="75"/>
                  </a:lnTo>
                  <a:lnTo>
                    <a:pt x="2312" y="75"/>
                  </a:lnTo>
                  <a:lnTo>
                    <a:pt x="2387" y="65"/>
                  </a:lnTo>
                  <a:lnTo>
                    <a:pt x="2462" y="60"/>
                  </a:lnTo>
                  <a:lnTo>
                    <a:pt x="2542" y="60"/>
                  </a:lnTo>
                  <a:lnTo>
                    <a:pt x="2612" y="95"/>
                  </a:lnTo>
                  <a:lnTo>
                    <a:pt x="2647" y="130"/>
                  </a:lnTo>
                  <a:lnTo>
                    <a:pt x="2677" y="150"/>
                  </a:lnTo>
                  <a:lnTo>
                    <a:pt x="2712" y="165"/>
                  </a:lnTo>
                  <a:lnTo>
                    <a:pt x="2717" y="225"/>
                  </a:lnTo>
                  <a:lnTo>
                    <a:pt x="2737" y="250"/>
                  </a:lnTo>
                  <a:lnTo>
                    <a:pt x="2762" y="285"/>
                  </a:lnTo>
                  <a:lnTo>
                    <a:pt x="2772" y="304"/>
                  </a:lnTo>
                  <a:lnTo>
                    <a:pt x="2777" y="324"/>
                  </a:lnTo>
                  <a:lnTo>
                    <a:pt x="2777" y="349"/>
                  </a:lnTo>
                  <a:lnTo>
                    <a:pt x="2772" y="379"/>
                  </a:lnTo>
                  <a:lnTo>
                    <a:pt x="2727" y="454"/>
                  </a:lnTo>
                  <a:lnTo>
                    <a:pt x="2727" y="549"/>
                  </a:lnTo>
                  <a:lnTo>
                    <a:pt x="2732" y="614"/>
                  </a:lnTo>
                  <a:lnTo>
                    <a:pt x="2737" y="674"/>
                  </a:lnTo>
                  <a:lnTo>
                    <a:pt x="2737" y="734"/>
                  </a:lnTo>
                  <a:lnTo>
                    <a:pt x="2747" y="799"/>
                  </a:lnTo>
                  <a:lnTo>
                    <a:pt x="2757" y="859"/>
                  </a:lnTo>
                  <a:lnTo>
                    <a:pt x="2777" y="918"/>
                  </a:lnTo>
                  <a:lnTo>
                    <a:pt x="2792" y="943"/>
                  </a:lnTo>
                  <a:lnTo>
                    <a:pt x="2812" y="973"/>
                  </a:lnTo>
                  <a:lnTo>
                    <a:pt x="2832" y="1003"/>
                  </a:lnTo>
                  <a:lnTo>
                    <a:pt x="2856" y="1028"/>
                  </a:lnTo>
                  <a:lnTo>
                    <a:pt x="2911" y="1063"/>
                  </a:lnTo>
                  <a:lnTo>
                    <a:pt x="2941" y="1078"/>
                  </a:lnTo>
                  <a:lnTo>
                    <a:pt x="2976" y="1098"/>
                  </a:lnTo>
                  <a:lnTo>
                    <a:pt x="3086" y="1113"/>
                  </a:lnTo>
                  <a:lnTo>
                    <a:pt x="3106" y="1148"/>
                  </a:lnTo>
                  <a:lnTo>
                    <a:pt x="3131" y="1178"/>
                  </a:lnTo>
                  <a:lnTo>
                    <a:pt x="3161" y="1203"/>
                  </a:lnTo>
                  <a:lnTo>
                    <a:pt x="3191" y="1223"/>
                  </a:lnTo>
                  <a:lnTo>
                    <a:pt x="3226" y="1238"/>
                  </a:lnTo>
                  <a:lnTo>
                    <a:pt x="3266" y="1253"/>
                  </a:lnTo>
                  <a:lnTo>
                    <a:pt x="3306" y="1263"/>
                  </a:lnTo>
                  <a:lnTo>
                    <a:pt x="3356" y="1273"/>
                  </a:lnTo>
                  <a:lnTo>
                    <a:pt x="3396" y="1303"/>
                  </a:lnTo>
                  <a:lnTo>
                    <a:pt x="3436" y="1333"/>
                  </a:lnTo>
                  <a:lnTo>
                    <a:pt x="3456" y="1343"/>
                  </a:lnTo>
                  <a:lnTo>
                    <a:pt x="3481" y="1353"/>
                  </a:lnTo>
                  <a:lnTo>
                    <a:pt x="3511" y="1363"/>
                  </a:lnTo>
                  <a:lnTo>
                    <a:pt x="3546" y="1368"/>
                  </a:lnTo>
                  <a:lnTo>
                    <a:pt x="3815" y="1363"/>
                  </a:lnTo>
                  <a:lnTo>
                    <a:pt x="3875" y="1383"/>
                  </a:lnTo>
                  <a:lnTo>
                    <a:pt x="3960" y="1438"/>
                  </a:lnTo>
                  <a:lnTo>
                    <a:pt x="4010" y="1552"/>
                  </a:lnTo>
                  <a:lnTo>
                    <a:pt x="4020" y="1597"/>
                  </a:lnTo>
                  <a:lnTo>
                    <a:pt x="4035" y="1627"/>
                  </a:lnTo>
                  <a:lnTo>
                    <a:pt x="4060" y="1657"/>
                  </a:lnTo>
                  <a:lnTo>
                    <a:pt x="4105" y="1702"/>
                  </a:lnTo>
                  <a:lnTo>
                    <a:pt x="4160" y="1702"/>
                  </a:lnTo>
                  <a:lnTo>
                    <a:pt x="4190" y="1657"/>
                  </a:lnTo>
                  <a:lnTo>
                    <a:pt x="4235" y="1652"/>
                  </a:lnTo>
                  <a:lnTo>
                    <a:pt x="4240" y="1662"/>
                  </a:lnTo>
                  <a:lnTo>
                    <a:pt x="4240" y="1672"/>
                  </a:lnTo>
                  <a:lnTo>
                    <a:pt x="4260" y="1687"/>
                  </a:lnTo>
                  <a:lnTo>
                    <a:pt x="4285" y="1697"/>
                  </a:lnTo>
                  <a:lnTo>
                    <a:pt x="4315" y="1702"/>
                  </a:lnTo>
                  <a:lnTo>
                    <a:pt x="4405" y="1647"/>
                  </a:lnTo>
                  <a:lnTo>
                    <a:pt x="4430" y="1612"/>
                  </a:lnTo>
                  <a:lnTo>
                    <a:pt x="4455" y="1577"/>
                  </a:lnTo>
                  <a:lnTo>
                    <a:pt x="4479" y="1537"/>
                  </a:lnTo>
                  <a:lnTo>
                    <a:pt x="4504" y="1507"/>
                  </a:lnTo>
                  <a:lnTo>
                    <a:pt x="4514" y="1502"/>
                  </a:lnTo>
                  <a:lnTo>
                    <a:pt x="4529" y="1522"/>
                  </a:lnTo>
                  <a:lnTo>
                    <a:pt x="4554" y="1537"/>
                  </a:lnTo>
                  <a:lnTo>
                    <a:pt x="4614" y="1577"/>
                  </a:lnTo>
                  <a:lnTo>
                    <a:pt x="4619" y="1602"/>
                  </a:lnTo>
                  <a:lnTo>
                    <a:pt x="4634" y="1632"/>
                  </a:lnTo>
                  <a:lnTo>
                    <a:pt x="4664" y="1687"/>
                  </a:lnTo>
                  <a:lnTo>
                    <a:pt x="4709" y="1742"/>
                  </a:lnTo>
                  <a:lnTo>
                    <a:pt x="4759" y="1802"/>
                  </a:lnTo>
                  <a:lnTo>
                    <a:pt x="4809" y="1967"/>
                  </a:lnTo>
                  <a:lnTo>
                    <a:pt x="4829" y="1997"/>
                  </a:lnTo>
                  <a:lnTo>
                    <a:pt x="4849" y="2032"/>
                  </a:lnTo>
                  <a:lnTo>
                    <a:pt x="4864" y="2072"/>
                  </a:lnTo>
                  <a:lnTo>
                    <a:pt x="4869" y="2096"/>
                  </a:lnTo>
                  <a:lnTo>
                    <a:pt x="4869" y="2121"/>
                  </a:lnTo>
                  <a:lnTo>
                    <a:pt x="4839" y="2161"/>
                  </a:lnTo>
                  <a:lnTo>
                    <a:pt x="4819" y="2191"/>
                  </a:lnTo>
                  <a:lnTo>
                    <a:pt x="4814" y="2226"/>
                  </a:lnTo>
                  <a:lnTo>
                    <a:pt x="4814" y="2291"/>
                  </a:lnTo>
                  <a:lnTo>
                    <a:pt x="4824" y="2326"/>
                  </a:lnTo>
                  <a:lnTo>
                    <a:pt x="4839" y="2366"/>
                  </a:lnTo>
                  <a:lnTo>
                    <a:pt x="4844" y="2391"/>
                  </a:lnTo>
                  <a:lnTo>
                    <a:pt x="4849" y="2411"/>
                  </a:lnTo>
                  <a:lnTo>
                    <a:pt x="4844" y="2436"/>
                  </a:lnTo>
                  <a:lnTo>
                    <a:pt x="4839" y="2461"/>
                  </a:lnTo>
                  <a:lnTo>
                    <a:pt x="4839" y="2516"/>
                  </a:lnTo>
                  <a:lnTo>
                    <a:pt x="4824" y="2516"/>
                  </a:lnTo>
                  <a:lnTo>
                    <a:pt x="4824" y="2506"/>
                  </a:lnTo>
                  <a:lnTo>
                    <a:pt x="4819" y="2501"/>
                  </a:lnTo>
                  <a:lnTo>
                    <a:pt x="4804" y="2486"/>
                  </a:lnTo>
                  <a:lnTo>
                    <a:pt x="4789" y="2476"/>
                  </a:lnTo>
                  <a:lnTo>
                    <a:pt x="4774" y="2466"/>
                  </a:lnTo>
                  <a:lnTo>
                    <a:pt x="4734" y="2471"/>
                  </a:lnTo>
                  <a:lnTo>
                    <a:pt x="4709" y="2481"/>
                  </a:lnTo>
                  <a:lnTo>
                    <a:pt x="4694" y="2491"/>
                  </a:lnTo>
                  <a:lnTo>
                    <a:pt x="4674" y="2511"/>
                  </a:lnTo>
                  <a:lnTo>
                    <a:pt x="4674" y="2541"/>
                  </a:lnTo>
                  <a:lnTo>
                    <a:pt x="4684" y="2576"/>
                  </a:lnTo>
                  <a:lnTo>
                    <a:pt x="4699" y="2661"/>
                  </a:lnTo>
                  <a:lnTo>
                    <a:pt x="4694" y="2725"/>
                  </a:lnTo>
                  <a:lnTo>
                    <a:pt x="4659" y="2735"/>
                  </a:lnTo>
                  <a:lnTo>
                    <a:pt x="4599" y="2735"/>
                  </a:lnTo>
                  <a:lnTo>
                    <a:pt x="4519" y="2631"/>
                  </a:lnTo>
                  <a:lnTo>
                    <a:pt x="4484" y="2621"/>
                  </a:lnTo>
                  <a:lnTo>
                    <a:pt x="4450" y="2616"/>
                  </a:lnTo>
                  <a:lnTo>
                    <a:pt x="4425" y="2626"/>
                  </a:lnTo>
                  <a:lnTo>
                    <a:pt x="4400" y="2641"/>
                  </a:lnTo>
                  <a:lnTo>
                    <a:pt x="4385" y="2666"/>
                  </a:lnTo>
                  <a:lnTo>
                    <a:pt x="4375" y="2690"/>
                  </a:lnTo>
                  <a:lnTo>
                    <a:pt x="4375" y="2725"/>
                  </a:lnTo>
                  <a:lnTo>
                    <a:pt x="4380" y="2765"/>
                  </a:lnTo>
                  <a:lnTo>
                    <a:pt x="4365" y="2785"/>
                  </a:lnTo>
                  <a:lnTo>
                    <a:pt x="4355" y="2805"/>
                  </a:lnTo>
                  <a:lnTo>
                    <a:pt x="4320" y="2800"/>
                  </a:lnTo>
                  <a:lnTo>
                    <a:pt x="4290" y="2790"/>
                  </a:lnTo>
                  <a:lnTo>
                    <a:pt x="4260" y="2775"/>
                  </a:lnTo>
                  <a:lnTo>
                    <a:pt x="4245" y="2765"/>
                  </a:lnTo>
                  <a:lnTo>
                    <a:pt x="4235" y="2710"/>
                  </a:lnTo>
                  <a:lnTo>
                    <a:pt x="4190" y="2685"/>
                  </a:lnTo>
                  <a:lnTo>
                    <a:pt x="4145" y="2671"/>
                  </a:lnTo>
                  <a:lnTo>
                    <a:pt x="4075" y="2646"/>
                  </a:lnTo>
                  <a:lnTo>
                    <a:pt x="4045" y="2611"/>
                  </a:lnTo>
                  <a:lnTo>
                    <a:pt x="3995" y="2611"/>
                  </a:lnTo>
                  <a:lnTo>
                    <a:pt x="3980" y="2616"/>
                  </a:lnTo>
                  <a:lnTo>
                    <a:pt x="3965" y="2621"/>
                  </a:lnTo>
                  <a:lnTo>
                    <a:pt x="3945" y="2641"/>
                  </a:lnTo>
                  <a:lnTo>
                    <a:pt x="3910" y="2671"/>
                  </a:lnTo>
                  <a:lnTo>
                    <a:pt x="3800" y="2730"/>
                  </a:lnTo>
                  <a:lnTo>
                    <a:pt x="3755" y="2745"/>
                  </a:lnTo>
                  <a:lnTo>
                    <a:pt x="3740" y="2750"/>
                  </a:lnTo>
                  <a:lnTo>
                    <a:pt x="3725" y="2760"/>
                  </a:lnTo>
                  <a:lnTo>
                    <a:pt x="3710" y="2785"/>
                  </a:lnTo>
                  <a:lnTo>
                    <a:pt x="3680" y="2825"/>
                  </a:lnTo>
                  <a:lnTo>
                    <a:pt x="3621" y="2830"/>
                  </a:lnTo>
                  <a:lnTo>
                    <a:pt x="3601" y="2840"/>
                  </a:lnTo>
                  <a:lnTo>
                    <a:pt x="3586" y="2845"/>
                  </a:lnTo>
                  <a:lnTo>
                    <a:pt x="3571" y="2855"/>
                  </a:lnTo>
                  <a:lnTo>
                    <a:pt x="3556" y="2870"/>
                  </a:lnTo>
                  <a:lnTo>
                    <a:pt x="3521" y="2920"/>
                  </a:lnTo>
                  <a:lnTo>
                    <a:pt x="3496" y="2940"/>
                  </a:lnTo>
                  <a:lnTo>
                    <a:pt x="3451" y="2950"/>
                  </a:lnTo>
                  <a:lnTo>
                    <a:pt x="3416" y="2960"/>
                  </a:lnTo>
                  <a:lnTo>
                    <a:pt x="3351" y="2980"/>
                  </a:ln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1"/>
            <p:cNvSpPr>
              <a:spLocks/>
            </p:cNvSpPr>
            <p:nvPr/>
          </p:nvSpPr>
          <p:spPr bwMode="auto">
            <a:xfrm>
              <a:off x="4370455" y="3851469"/>
              <a:ext cx="380023" cy="376882"/>
            </a:xfrm>
            <a:custGeom>
              <a:avLst/>
              <a:gdLst>
                <a:gd name="T0" fmla="*/ 345 w 909"/>
                <a:gd name="T1" fmla="*/ 889 h 899"/>
                <a:gd name="T2" fmla="*/ 290 w 909"/>
                <a:gd name="T3" fmla="*/ 864 h 899"/>
                <a:gd name="T4" fmla="*/ 215 w 909"/>
                <a:gd name="T5" fmla="*/ 684 h 899"/>
                <a:gd name="T6" fmla="*/ 120 w 909"/>
                <a:gd name="T7" fmla="*/ 639 h 899"/>
                <a:gd name="T8" fmla="*/ 115 w 909"/>
                <a:gd name="T9" fmla="*/ 564 h 899"/>
                <a:gd name="T10" fmla="*/ 85 w 909"/>
                <a:gd name="T11" fmla="*/ 499 h 899"/>
                <a:gd name="T12" fmla="*/ 35 w 909"/>
                <a:gd name="T13" fmla="*/ 445 h 899"/>
                <a:gd name="T14" fmla="*/ 0 w 909"/>
                <a:gd name="T15" fmla="*/ 390 h 899"/>
                <a:gd name="T16" fmla="*/ 25 w 909"/>
                <a:gd name="T17" fmla="*/ 350 h 899"/>
                <a:gd name="T18" fmla="*/ 65 w 909"/>
                <a:gd name="T19" fmla="*/ 305 h 899"/>
                <a:gd name="T20" fmla="*/ 70 w 909"/>
                <a:gd name="T21" fmla="*/ 275 h 899"/>
                <a:gd name="T22" fmla="*/ 90 w 909"/>
                <a:gd name="T23" fmla="*/ 255 h 899"/>
                <a:gd name="T24" fmla="*/ 145 w 909"/>
                <a:gd name="T25" fmla="*/ 220 h 899"/>
                <a:gd name="T26" fmla="*/ 175 w 909"/>
                <a:gd name="T27" fmla="*/ 95 h 899"/>
                <a:gd name="T28" fmla="*/ 180 w 909"/>
                <a:gd name="T29" fmla="*/ 40 h 899"/>
                <a:gd name="T30" fmla="*/ 225 w 909"/>
                <a:gd name="T31" fmla="*/ 20 h 899"/>
                <a:gd name="T32" fmla="*/ 250 w 909"/>
                <a:gd name="T33" fmla="*/ 15 h 899"/>
                <a:gd name="T34" fmla="*/ 280 w 909"/>
                <a:gd name="T35" fmla="*/ 25 h 899"/>
                <a:gd name="T36" fmla="*/ 365 w 909"/>
                <a:gd name="T37" fmla="*/ 15 h 899"/>
                <a:gd name="T38" fmla="*/ 400 w 909"/>
                <a:gd name="T39" fmla="*/ 0 h 899"/>
                <a:gd name="T40" fmla="*/ 464 w 909"/>
                <a:gd name="T41" fmla="*/ 10 h 899"/>
                <a:gd name="T42" fmla="*/ 529 w 909"/>
                <a:gd name="T43" fmla="*/ 40 h 899"/>
                <a:gd name="T44" fmla="*/ 574 w 909"/>
                <a:gd name="T45" fmla="*/ 60 h 899"/>
                <a:gd name="T46" fmla="*/ 614 w 909"/>
                <a:gd name="T47" fmla="*/ 60 h 899"/>
                <a:gd name="T48" fmla="*/ 659 w 909"/>
                <a:gd name="T49" fmla="*/ 35 h 899"/>
                <a:gd name="T50" fmla="*/ 699 w 909"/>
                <a:gd name="T51" fmla="*/ 5 h 899"/>
                <a:gd name="T52" fmla="*/ 729 w 909"/>
                <a:gd name="T53" fmla="*/ 5 h 899"/>
                <a:gd name="T54" fmla="*/ 809 w 909"/>
                <a:gd name="T55" fmla="*/ 45 h 899"/>
                <a:gd name="T56" fmla="*/ 899 w 909"/>
                <a:gd name="T57" fmla="*/ 70 h 899"/>
                <a:gd name="T58" fmla="*/ 829 w 909"/>
                <a:gd name="T59" fmla="*/ 120 h 899"/>
                <a:gd name="T60" fmla="*/ 794 w 909"/>
                <a:gd name="T61" fmla="*/ 165 h 899"/>
                <a:gd name="T62" fmla="*/ 789 w 909"/>
                <a:gd name="T63" fmla="*/ 190 h 899"/>
                <a:gd name="T64" fmla="*/ 799 w 909"/>
                <a:gd name="T65" fmla="*/ 210 h 899"/>
                <a:gd name="T66" fmla="*/ 904 w 909"/>
                <a:gd name="T67" fmla="*/ 180 h 899"/>
                <a:gd name="T68" fmla="*/ 909 w 909"/>
                <a:gd name="T69" fmla="*/ 225 h 899"/>
                <a:gd name="T70" fmla="*/ 864 w 909"/>
                <a:gd name="T71" fmla="*/ 250 h 899"/>
                <a:gd name="T72" fmla="*/ 804 w 909"/>
                <a:gd name="T73" fmla="*/ 280 h 899"/>
                <a:gd name="T74" fmla="*/ 859 w 909"/>
                <a:gd name="T75" fmla="*/ 355 h 899"/>
                <a:gd name="T76" fmla="*/ 849 w 909"/>
                <a:gd name="T77" fmla="*/ 489 h 899"/>
                <a:gd name="T78" fmla="*/ 859 w 909"/>
                <a:gd name="T79" fmla="*/ 534 h 899"/>
                <a:gd name="T80" fmla="*/ 849 w 909"/>
                <a:gd name="T81" fmla="*/ 579 h 899"/>
                <a:gd name="T82" fmla="*/ 824 w 909"/>
                <a:gd name="T83" fmla="*/ 599 h 899"/>
                <a:gd name="T84" fmla="*/ 809 w 909"/>
                <a:gd name="T85" fmla="*/ 559 h 899"/>
                <a:gd name="T86" fmla="*/ 779 w 909"/>
                <a:gd name="T87" fmla="*/ 564 h 899"/>
                <a:gd name="T88" fmla="*/ 739 w 909"/>
                <a:gd name="T89" fmla="*/ 599 h 899"/>
                <a:gd name="T90" fmla="*/ 674 w 909"/>
                <a:gd name="T91" fmla="*/ 669 h 899"/>
                <a:gd name="T92" fmla="*/ 654 w 909"/>
                <a:gd name="T93" fmla="*/ 714 h 899"/>
                <a:gd name="T94" fmla="*/ 624 w 909"/>
                <a:gd name="T95" fmla="*/ 854 h 899"/>
                <a:gd name="T96" fmla="*/ 499 w 909"/>
                <a:gd name="T97" fmla="*/ 864 h 899"/>
                <a:gd name="T98" fmla="*/ 395 w 909"/>
                <a:gd name="T99" fmla="*/ 899 h 8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09" h="899">
                  <a:moveTo>
                    <a:pt x="395" y="899"/>
                  </a:moveTo>
                  <a:lnTo>
                    <a:pt x="345" y="889"/>
                  </a:lnTo>
                  <a:lnTo>
                    <a:pt x="315" y="879"/>
                  </a:lnTo>
                  <a:lnTo>
                    <a:pt x="290" y="864"/>
                  </a:lnTo>
                  <a:lnTo>
                    <a:pt x="270" y="849"/>
                  </a:lnTo>
                  <a:lnTo>
                    <a:pt x="215" y="684"/>
                  </a:lnTo>
                  <a:lnTo>
                    <a:pt x="165" y="644"/>
                  </a:lnTo>
                  <a:lnTo>
                    <a:pt x="120" y="639"/>
                  </a:lnTo>
                  <a:lnTo>
                    <a:pt x="125" y="599"/>
                  </a:lnTo>
                  <a:lnTo>
                    <a:pt x="115" y="564"/>
                  </a:lnTo>
                  <a:lnTo>
                    <a:pt x="100" y="529"/>
                  </a:lnTo>
                  <a:lnTo>
                    <a:pt x="85" y="499"/>
                  </a:lnTo>
                  <a:lnTo>
                    <a:pt x="60" y="469"/>
                  </a:lnTo>
                  <a:lnTo>
                    <a:pt x="35" y="445"/>
                  </a:lnTo>
                  <a:lnTo>
                    <a:pt x="0" y="405"/>
                  </a:lnTo>
                  <a:lnTo>
                    <a:pt x="0" y="390"/>
                  </a:lnTo>
                  <a:lnTo>
                    <a:pt x="5" y="375"/>
                  </a:lnTo>
                  <a:lnTo>
                    <a:pt x="25" y="350"/>
                  </a:lnTo>
                  <a:lnTo>
                    <a:pt x="45" y="325"/>
                  </a:lnTo>
                  <a:lnTo>
                    <a:pt x="65" y="305"/>
                  </a:lnTo>
                  <a:lnTo>
                    <a:pt x="65" y="285"/>
                  </a:lnTo>
                  <a:lnTo>
                    <a:pt x="70" y="275"/>
                  </a:lnTo>
                  <a:lnTo>
                    <a:pt x="80" y="260"/>
                  </a:lnTo>
                  <a:lnTo>
                    <a:pt x="90" y="255"/>
                  </a:lnTo>
                  <a:lnTo>
                    <a:pt x="120" y="235"/>
                  </a:lnTo>
                  <a:lnTo>
                    <a:pt x="145" y="220"/>
                  </a:lnTo>
                  <a:lnTo>
                    <a:pt x="175" y="170"/>
                  </a:lnTo>
                  <a:lnTo>
                    <a:pt x="175" y="95"/>
                  </a:lnTo>
                  <a:lnTo>
                    <a:pt x="175" y="60"/>
                  </a:lnTo>
                  <a:lnTo>
                    <a:pt x="180" y="40"/>
                  </a:lnTo>
                  <a:lnTo>
                    <a:pt x="200" y="35"/>
                  </a:lnTo>
                  <a:lnTo>
                    <a:pt x="225" y="20"/>
                  </a:lnTo>
                  <a:lnTo>
                    <a:pt x="235" y="15"/>
                  </a:lnTo>
                  <a:lnTo>
                    <a:pt x="250" y="15"/>
                  </a:lnTo>
                  <a:lnTo>
                    <a:pt x="265" y="15"/>
                  </a:lnTo>
                  <a:lnTo>
                    <a:pt x="280" y="25"/>
                  </a:lnTo>
                  <a:lnTo>
                    <a:pt x="350" y="25"/>
                  </a:lnTo>
                  <a:lnTo>
                    <a:pt x="365" y="15"/>
                  </a:lnTo>
                  <a:lnTo>
                    <a:pt x="380" y="5"/>
                  </a:lnTo>
                  <a:lnTo>
                    <a:pt x="400" y="0"/>
                  </a:lnTo>
                  <a:lnTo>
                    <a:pt x="420" y="0"/>
                  </a:lnTo>
                  <a:lnTo>
                    <a:pt x="464" y="10"/>
                  </a:lnTo>
                  <a:lnTo>
                    <a:pt x="504" y="20"/>
                  </a:lnTo>
                  <a:lnTo>
                    <a:pt x="529" y="40"/>
                  </a:lnTo>
                  <a:lnTo>
                    <a:pt x="559" y="55"/>
                  </a:lnTo>
                  <a:lnTo>
                    <a:pt x="574" y="60"/>
                  </a:lnTo>
                  <a:lnTo>
                    <a:pt x="594" y="65"/>
                  </a:lnTo>
                  <a:lnTo>
                    <a:pt x="614" y="60"/>
                  </a:lnTo>
                  <a:lnTo>
                    <a:pt x="634" y="55"/>
                  </a:lnTo>
                  <a:lnTo>
                    <a:pt x="659" y="35"/>
                  </a:lnTo>
                  <a:lnTo>
                    <a:pt x="684" y="10"/>
                  </a:lnTo>
                  <a:lnTo>
                    <a:pt x="699" y="5"/>
                  </a:lnTo>
                  <a:lnTo>
                    <a:pt x="714" y="0"/>
                  </a:lnTo>
                  <a:lnTo>
                    <a:pt x="729" y="5"/>
                  </a:lnTo>
                  <a:lnTo>
                    <a:pt x="749" y="20"/>
                  </a:lnTo>
                  <a:lnTo>
                    <a:pt x="809" y="45"/>
                  </a:lnTo>
                  <a:lnTo>
                    <a:pt x="909" y="55"/>
                  </a:lnTo>
                  <a:lnTo>
                    <a:pt x="899" y="70"/>
                  </a:lnTo>
                  <a:lnTo>
                    <a:pt x="879" y="85"/>
                  </a:lnTo>
                  <a:lnTo>
                    <a:pt x="829" y="120"/>
                  </a:lnTo>
                  <a:lnTo>
                    <a:pt x="809" y="145"/>
                  </a:lnTo>
                  <a:lnTo>
                    <a:pt x="794" y="165"/>
                  </a:lnTo>
                  <a:lnTo>
                    <a:pt x="789" y="180"/>
                  </a:lnTo>
                  <a:lnTo>
                    <a:pt x="789" y="190"/>
                  </a:lnTo>
                  <a:lnTo>
                    <a:pt x="789" y="200"/>
                  </a:lnTo>
                  <a:lnTo>
                    <a:pt x="799" y="210"/>
                  </a:lnTo>
                  <a:lnTo>
                    <a:pt x="874" y="210"/>
                  </a:lnTo>
                  <a:lnTo>
                    <a:pt x="904" y="180"/>
                  </a:lnTo>
                  <a:lnTo>
                    <a:pt x="909" y="205"/>
                  </a:lnTo>
                  <a:lnTo>
                    <a:pt x="909" y="225"/>
                  </a:lnTo>
                  <a:lnTo>
                    <a:pt x="899" y="240"/>
                  </a:lnTo>
                  <a:lnTo>
                    <a:pt x="864" y="250"/>
                  </a:lnTo>
                  <a:lnTo>
                    <a:pt x="844" y="260"/>
                  </a:lnTo>
                  <a:lnTo>
                    <a:pt x="804" y="280"/>
                  </a:lnTo>
                  <a:lnTo>
                    <a:pt x="809" y="330"/>
                  </a:lnTo>
                  <a:lnTo>
                    <a:pt x="859" y="355"/>
                  </a:lnTo>
                  <a:lnTo>
                    <a:pt x="849" y="415"/>
                  </a:lnTo>
                  <a:lnTo>
                    <a:pt x="849" y="489"/>
                  </a:lnTo>
                  <a:lnTo>
                    <a:pt x="854" y="509"/>
                  </a:lnTo>
                  <a:lnTo>
                    <a:pt x="859" y="534"/>
                  </a:lnTo>
                  <a:lnTo>
                    <a:pt x="854" y="569"/>
                  </a:lnTo>
                  <a:lnTo>
                    <a:pt x="849" y="579"/>
                  </a:lnTo>
                  <a:lnTo>
                    <a:pt x="844" y="594"/>
                  </a:lnTo>
                  <a:lnTo>
                    <a:pt x="824" y="599"/>
                  </a:lnTo>
                  <a:lnTo>
                    <a:pt x="819" y="564"/>
                  </a:lnTo>
                  <a:lnTo>
                    <a:pt x="809" y="559"/>
                  </a:lnTo>
                  <a:lnTo>
                    <a:pt x="799" y="559"/>
                  </a:lnTo>
                  <a:lnTo>
                    <a:pt x="779" y="564"/>
                  </a:lnTo>
                  <a:lnTo>
                    <a:pt x="759" y="579"/>
                  </a:lnTo>
                  <a:lnTo>
                    <a:pt x="739" y="599"/>
                  </a:lnTo>
                  <a:lnTo>
                    <a:pt x="699" y="639"/>
                  </a:lnTo>
                  <a:lnTo>
                    <a:pt x="674" y="669"/>
                  </a:lnTo>
                  <a:lnTo>
                    <a:pt x="664" y="694"/>
                  </a:lnTo>
                  <a:lnTo>
                    <a:pt x="654" y="714"/>
                  </a:lnTo>
                  <a:lnTo>
                    <a:pt x="649" y="859"/>
                  </a:lnTo>
                  <a:lnTo>
                    <a:pt x="624" y="854"/>
                  </a:lnTo>
                  <a:lnTo>
                    <a:pt x="554" y="859"/>
                  </a:lnTo>
                  <a:lnTo>
                    <a:pt x="499" y="864"/>
                  </a:lnTo>
                  <a:lnTo>
                    <a:pt x="450" y="879"/>
                  </a:lnTo>
                  <a:lnTo>
                    <a:pt x="395" y="899"/>
                  </a:ln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2"/>
            <p:cNvSpPr>
              <a:spLocks/>
            </p:cNvSpPr>
            <p:nvPr/>
          </p:nvSpPr>
          <p:spPr bwMode="auto">
            <a:xfrm>
              <a:off x="3062884" y="3711185"/>
              <a:ext cx="482618" cy="502509"/>
            </a:xfrm>
            <a:custGeom>
              <a:avLst/>
              <a:gdLst>
                <a:gd name="T0" fmla="*/ 899 w 1154"/>
                <a:gd name="T1" fmla="*/ 1184 h 1199"/>
                <a:gd name="T2" fmla="*/ 844 w 1154"/>
                <a:gd name="T3" fmla="*/ 1144 h 1199"/>
                <a:gd name="T4" fmla="*/ 779 w 1154"/>
                <a:gd name="T5" fmla="*/ 1074 h 1199"/>
                <a:gd name="T6" fmla="*/ 739 w 1154"/>
                <a:gd name="T7" fmla="*/ 984 h 1199"/>
                <a:gd name="T8" fmla="*/ 704 w 1154"/>
                <a:gd name="T9" fmla="*/ 904 h 1199"/>
                <a:gd name="T10" fmla="*/ 644 w 1154"/>
                <a:gd name="T11" fmla="*/ 854 h 1199"/>
                <a:gd name="T12" fmla="*/ 614 w 1154"/>
                <a:gd name="T13" fmla="*/ 844 h 1199"/>
                <a:gd name="T14" fmla="*/ 575 w 1154"/>
                <a:gd name="T15" fmla="*/ 849 h 1199"/>
                <a:gd name="T16" fmla="*/ 535 w 1154"/>
                <a:gd name="T17" fmla="*/ 864 h 1199"/>
                <a:gd name="T18" fmla="*/ 495 w 1154"/>
                <a:gd name="T19" fmla="*/ 909 h 1199"/>
                <a:gd name="T20" fmla="*/ 470 w 1154"/>
                <a:gd name="T21" fmla="*/ 974 h 1199"/>
                <a:gd name="T22" fmla="*/ 380 w 1154"/>
                <a:gd name="T23" fmla="*/ 1059 h 1199"/>
                <a:gd name="T24" fmla="*/ 365 w 1154"/>
                <a:gd name="T25" fmla="*/ 1069 h 1199"/>
                <a:gd name="T26" fmla="*/ 350 w 1154"/>
                <a:gd name="T27" fmla="*/ 1084 h 1199"/>
                <a:gd name="T28" fmla="*/ 235 w 1154"/>
                <a:gd name="T29" fmla="*/ 1099 h 1199"/>
                <a:gd name="T30" fmla="*/ 135 w 1154"/>
                <a:gd name="T31" fmla="*/ 1064 h 1199"/>
                <a:gd name="T32" fmla="*/ 95 w 1154"/>
                <a:gd name="T33" fmla="*/ 1039 h 1199"/>
                <a:gd name="T34" fmla="*/ 115 w 1154"/>
                <a:gd name="T35" fmla="*/ 964 h 1199"/>
                <a:gd name="T36" fmla="*/ 105 w 1154"/>
                <a:gd name="T37" fmla="*/ 899 h 1199"/>
                <a:gd name="T38" fmla="*/ 20 w 1154"/>
                <a:gd name="T39" fmla="*/ 809 h 1199"/>
                <a:gd name="T40" fmla="*/ 25 w 1154"/>
                <a:gd name="T41" fmla="*/ 570 h 1199"/>
                <a:gd name="T42" fmla="*/ 0 w 1154"/>
                <a:gd name="T43" fmla="*/ 455 h 1199"/>
                <a:gd name="T44" fmla="*/ 10 w 1154"/>
                <a:gd name="T45" fmla="*/ 415 h 1199"/>
                <a:gd name="T46" fmla="*/ 160 w 1154"/>
                <a:gd name="T47" fmla="*/ 530 h 1199"/>
                <a:gd name="T48" fmla="*/ 205 w 1154"/>
                <a:gd name="T49" fmla="*/ 540 h 1199"/>
                <a:gd name="T50" fmla="*/ 255 w 1154"/>
                <a:gd name="T51" fmla="*/ 530 h 1199"/>
                <a:gd name="T52" fmla="*/ 295 w 1154"/>
                <a:gd name="T53" fmla="*/ 510 h 1199"/>
                <a:gd name="T54" fmla="*/ 370 w 1154"/>
                <a:gd name="T55" fmla="*/ 430 h 1199"/>
                <a:gd name="T56" fmla="*/ 420 w 1154"/>
                <a:gd name="T57" fmla="*/ 335 h 1199"/>
                <a:gd name="T58" fmla="*/ 525 w 1154"/>
                <a:gd name="T59" fmla="*/ 155 h 1199"/>
                <a:gd name="T60" fmla="*/ 579 w 1154"/>
                <a:gd name="T61" fmla="*/ 10 h 1199"/>
                <a:gd name="T62" fmla="*/ 679 w 1154"/>
                <a:gd name="T63" fmla="*/ 0 h 1199"/>
                <a:gd name="T64" fmla="*/ 734 w 1154"/>
                <a:gd name="T65" fmla="*/ 10 h 1199"/>
                <a:gd name="T66" fmla="*/ 794 w 1154"/>
                <a:gd name="T67" fmla="*/ 45 h 1199"/>
                <a:gd name="T68" fmla="*/ 984 w 1154"/>
                <a:gd name="T69" fmla="*/ 150 h 1199"/>
                <a:gd name="T70" fmla="*/ 1084 w 1154"/>
                <a:gd name="T71" fmla="*/ 220 h 1199"/>
                <a:gd name="T72" fmla="*/ 1134 w 1154"/>
                <a:gd name="T73" fmla="*/ 275 h 1199"/>
                <a:gd name="T74" fmla="*/ 1154 w 1154"/>
                <a:gd name="T75" fmla="*/ 335 h 1199"/>
                <a:gd name="T76" fmla="*/ 1074 w 1154"/>
                <a:gd name="T77" fmla="*/ 395 h 1199"/>
                <a:gd name="T78" fmla="*/ 1004 w 1154"/>
                <a:gd name="T79" fmla="*/ 455 h 1199"/>
                <a:gd name="T80" fmla="*/ 919 w 1154"/>
                <a:gd name="T81" fmla="*/ 470 h 1199"/>
                <a:gd name="T82" fmla="*/ 804 w 1154"/>
                <a:gd name="T83" fmla="*/ 465 h 1199"/>
                <a:gd name="T84" fmla="*/ 729 w 1154"/>
                <a:gd name="T85" fmla="*/ 480 h 1199"/>
                <a:gd name="T86" fmla="*/ 709 w 1154"/>
                <a:gd name="T87" fmla="*/ 545 h 1199"/>
                <a:gd name="T88" fmla="*/ 719 w 1154"/>
                <a:gd name="T89" fmla="*/ 590 h 1199"/>
                <a:gd name="T90" fmla="*/ 704 w 1154"/>
                <a:gd name="T91" fmla="*/ 664 h 1199"/>
                <a:gd name="T92" fmla="*/ 724 w 1154"/>
                <a:gd name="T93" fmla="*/ 714 h 1199"/>
                <a:gd name="T94" fmla="*/ 834 w 1154"/>
                <a:gd name="T95" fmla="*/ 809 h 1199"/>
                <a:gd name="T96" fmla="*/ 929 w 1154"/>
                <a:gd name="T97" fmla="*/ 999 h 1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54" h="1199">
                  <a:moveTo>
                    <a:pt x="929" y="1199"/>
                  </a:moveTo>
                  <a:lnTo>
                    <a:pt x="899" y="1184"/>
                  </a:lnTo>
                  <a:lnTo>
                    <a:pt x="869" y="1164"/>
                  </a:lnTo>
                  <a:lnTo>
                    <a:pt x="844" y="1144"/>
                  </a:lnTo>
                  <a:lnTo>
                    <a:pt x="819" y="1119"/>
                  </a:lnTo>
                  <a:lnTo>
                    <a:pt x="779" y="1074"/>
                  </a:lnTo>
                  <a:lnTo>
                    <a:pt x="749" y="1029"/>
                  </a:lnTo>
                  <a:lnTo>
                    <a:pt x="739" y="984"/>
                  </a:lnTo>
                  <a:lnTo>
                    <a:pt x="724" y="939"/>
                  </a:lnTo>
                  <a:lnTo>
                    <a:pt x="704" y="904"/>
                  </a:lnTo>
                  <a:lnTo>
                    <a:pt x="679" y="874"/>
                  </a:lnTo>
                  <a:lnTo>
                    <a:pt x="644" y="854"/>
                  </a:lnTo>
                  <a:lnTo>
                    <a:pt x="629" y="849"/>
                  </a:lnTo>
                  <a:lnTo>
                    <a:pt x="614" y="844"/>
                  </a:lnTo>
                  <a:lnTo>
                    <a:pt x="594" y="844"/>
                  </a:lnTo>
                  <a:lnTo>
                    <a:pt x="575" y="849"/>
                  </a:lnTo>
                  <a:lnTo>
                    <a:pt x="555" y="854"/>
                  </a:lnTo>
                  <a:lnTo>
                    <a:pt x="535" y="864"/>
                  </a:lnTo>
                  <a:lnTo>
                    <a:pt x="505" y="894"/>
                  </a:lnTo>
                  <a:lnTo>
                    <a:pt x="495" y="909"/>
                  </a:lnTo>
                  <a:lnTo>
                    <a:pt x="490" y="939"/>
                  </a:lnTo>
                  <a:lnTo>
                    <a:pt x="470" y="974"/>
                  </a:lnTo>
                  <a:lnTo>
                    <a:pt x="440" y="1004"/>
                  </a:lnTo>
                  <a:lnTo>
                    <a:pt x="380" y="1059"/>
                  </a:lnTo>
                  <a:lnTo>
                    <a:pt x="380" y="1069"/>
                  </a:lnTo>
                  <a:lnTo>
                    <a:pt x="365" y="1069"/>
                  </a:lnTo>
                  <a:lnTo>
                    <a:pt x="360" y="1074"/>
                  </a:lnTo>
                  <a:lnTo>
                    <a:pt x="350" y="1084"/>
                  </a:lnTo>
                  <a:lnTo>
                    <a:pt x="295" y="1104"/>
                  </a:lnTo>
                  <a:lnTo>
                    <a:pt x="235" y="1099"/>
                  </a:lnTo>
                  <a:lnTo>
                    <a:pt x="180" y="1084"/>
                  </a:lnTo>
                  <a:lnTo>
                    <a:pt x="135" y="1064"/>
                  </a:lnTo>
                  <a:lnTo>
                    <a:pt x="115" y="1054"/>
                  </a:lnTo>
                  <a:lnTo>
                    <a:pt x="95" y="1039"/>
                  </a:lnTo>
                  <a:lnTo>
                    <a:pt x="115" y="999"/>
                  </a:lnTo>
                  <a:lnTo>
                    <a:pt x="115" y="964"/>
                  </a:lnTo>
                  <a:lnTo>
                    <a:pt x="110" y="934"/>
                  </a:lnTo>
                  <a:lnTo>
                    <a:pt x="105" y="899"/>
                  </a:lnTo>
                  <a:lnTo>
                    <a:pt x="40" y="839"/>
                  </a:lnTo>
                  <a:lnTo>
                    <a:pt x="20" y="809"/>
                  </a:lnTo>
                  <a:lnTo>
                    <a:pt x="5" y="779"/>
                  </a:lnTo>
                  <a:lnTo>
                    <a:pt x="25" y="570"/>
                  </a:lnTo>
                  <a:lnTo>
                    <a:pt x="5" y="485"/>
                  </a:lnTo>
                  <a:lnTo>
                    <a:pt x="0" y="455"/>
                  </a:lnTo>
                  <a:lnTo>
                    <a:pt x="0" y="420"/>
                  </a:lnTo>
                  <a:lnTo>
                    <a:pt x="10" y="415"/>
                  </a:lnTo>
                  <a:lnTo>
                    <a:pt x="95" y="470"/>
                  </a:lnTo>
                  <a:lnTo>
                    <a:pt x="160" y="530"/>
                  </a:lnTo>
                  <a:lnTo>
                    <a:pt x="185" y="540"/>
                  </a:lnTo>
                  <a:lnTo>
                    <a:pt x="205" y="540"/>
                  </a:lnTo>
                  <a:lnTo>
                    <a:pt x="230" y="540"/>
                  </a:lnTo>
                  <a:lnTo>
                    <a:pt x="255" y="530"/>
                  </a:lnTo>
                  <a:lnTo>
                    <a:pt x="275" y="520"/>
                  </a:lnTo>
                  <a:lnTo>
                    <a:pt x="295" y="510"/>
                  </a:lnTo>
                  <a:lnTo>
                    <a:pt x="335" y="475"/>
                  </a:lnTo>
                  <a:lnTo>
                    <a:pt x="370" y="430"/>
                  </a:lnTo>
                  <a:lnTo>
                    <a:pt x="395" y="385"/>
                  </a:lnTo>
                  <a:lnTo>
                    <a:pt x="420" y="335"/>
                  </a:lnTo>
                  <a:lnTo>
                    <a:pt x="440" y="290"/>
                  </a:lnTo>
                  <a:lnTo>
                    <a:pt x="525" y="155"/>
                  </a:lnTo>
                  <a:lnTo>
                    <a:pt x="525" y="40"/>
                  </a:lnTo>
                  <a:lnTo>
                    <a:pt x="579" y="10"/>
                  </a:lnTo>
                  <a:lnTo>
                    <a:pt x="629" y="5"/>
                  </a:lnTo>
                  <a:lnTo>
                    <a:pt x="679" y="0"/>
                  </a:lnTo>
                  <a:lnTo>
                    <a:pt x="709" y="5"/>
                  </a:lnTo>
                  <a:lnTo>
                    <a:pt x="734" y="10"/>
                  </a:lnTo>
                  <a:lnTo>
                    <a:pt x="764" y="25"/>
                  </a:lnTo>
                  <a:lnTo>
                    <a:pt x="794" y="45"/>
                  </a:lnTo>
                  <a:lnTo>
                    <a:pt x="879" y="125"/>
                  </a:lnTo>
                  <a:lnTo>
                    <a:pt x="984" y="150"/>
                  </a:lnTo>
                  <a:lnTo>
                    <a:pt x="1029" y="175"/>
                  </a:lnTo>
                  <a:lnTo>
                    <a:pt x="1084" y="220"/>
                  </a:lnTo>
                  <a:lnTo>
                    <a:pt x="1109" y="245"/>
                  </a:lnTo>
                  <a:lnTo>
                    <a:pt x="1134" y="275"/>
                  </a:lnTo>
                  <a:lnTo>
                    <a:pt x="1149" y="305"/>
                  </a:lnTo>
                  <a:lnTo>
                    <a:pt x="1154" y="335"/>
                  </a:lnTo>
                  <a:lnTo>
                    <a:pt x="1109" y="365"/>
                  </a:lnTo>
                  <a:lnTo>
                    <a:pt x="1074" y="395"/>
                  </a:lnTo>
                  <a:lnTo>
                    <a:pt x="1039" y="425"/>
                  </a:lnTo>
                  <a:lnTo>
                    <a:pt x="1004" y="455"/>
                  </a:lnTo>
                  <a:lnTo>
                    <a:pt x="964" y="465"/>
                  </a:lnTo>
                  <a:lnTo>
                    <a:pt x="919" y="470"/>
                  </a:lnTo>
                  <a:lnTo>
                    <a:pt x="839" y="470"/>
                  </a:lnTo>
                  <a:lnTo>
                    <a:pt x="804" y="465"/>
                  </a:lnTo>
                  <a:lnTo>
                    <a:pt x="764" y="470"/>
                  </a:lnTo>
                  <a:lnTo>
                    <a:pt x="729" y="480"/>
                  </a:lnTo>
                  <a:lnTo>
                    <a:pt x="699" y="495"/>
                  </a:lnTo>
                  <a:lnTo>
                    <a:pt x="709" y="545"/>
                  </a:lnTo>
                  <a:lnTo>
                    <a:pt x="719" y="570"/>
                  </a:lnTo>
                  <a:lnTo>
                    <a:pt x="719" y="590"/>
                  </a:lnTo>
                  <a:lnTo>
                    <a:pt x="709" y="639"/>
                  </a:lnTo>
                  <a:lnTo>
                    <a:pt x="704" y="664"/>
                  </a:lnTo>
                  <a:lnTo>
                    <a:pt x="709" y="689"/>
                  </a:lnTo>
                  <a:lnTo>
                    <a:pt x="724" y="714"/>
                  </a:lnTo>
                  <a:lnTo>
                    <a:pt x="759" y="739"/>
                  </a:lnTo>
                  <a:lnTo>
                    <a:pt x="834" y="809"/>
                  </a:lnTo>
                  <a:lnTo>
                    <a:pt x="904" y="909"/>
                  </a:lnTo>
                  <a:lnTo>
                    <a:pt x="929" y="999"/>
                  </a:lnTo>
                  <a:lnTo>
                    <a:pt x="929" y="1199"/>
                  </a:ln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3"/>
            <p:cNvSpPr>
              <a:spLocks/>
            </p:cNvSpPr>
            <p:nvPr/>
          </p:nvSpPr>
          <p:spPr bwMode="auto">
            <a:xfrm>
              <a:off x="3367530" y="3601261"/>
              <a:ext cx="788311" cy="486806"/>
            </a:xfrm>
            <a:custGeom>
              <a:avLst/>
              <a:gdLst>
                <a:gd name="T0" fmla="*/ 160 w 1883"/>
                <a:gd name="T1" fmla="*/ 1098 h 1163"/>
                <a:gd name="T2" fmla="*/ 5 w 1883"/>
                <a:gd name="T3" fmla="*/ 918 h 1163"/>
                <a:gd name="T4" fmla="*/ 15 w 1883"/>
                <a:gd name="T5" fmla="*/ 869 h 1163"/>
                <a:gd name="T6" fmla="*/ 15 w 1883"/>
                <a:gd name="T7" fmla="*/ 764 h 1163"/>
                <a:gd name="T8" fmla="*/ 240 w 1883"/>
                <a:gd name="T9" fmla="*/ 759 h 1163"/>
                <a:gd name="T10" fmla="*/ 345 w 1883"/>
                <a:gd name="T11" fmla="*/ 689 h 1163"/>
                <a:gd name="T12" fmla="*/ 450 w 1883"/>
                <a:gd name="T13" fmla="*/ 564 h 1163"/>
                <a:gd name="T14" fmla="*/ 315 w 1883"/>
                <a:gd name="T15" fmla="*/ 414 h 1163"/>
                <a:gd name="T16" fmla="*/ 245 w 1883"/>
                <a:gd name="T17" fmla="*/ 240 h 1163"/>
                <a:gd name="T18" fmla="*/ 340 w 1883"/>
                <a:gd name="T19" fmla="*/ 165 h 1163"/>
                <a:gd name="T20" fmla="*/ 365 w 1883"/>
                <a:gd name="T21" fmla="*/ 120 h 1163"/>
                <a:gd name="T22" fmla="*/ 335 w 1883"/>
                <a:gd name="T23" fmla="*/ 55 h 1163"/>
                <a:gd name="T24" fmla="*/ 270 w 1883"/>
                <a:gd name="T25" fmla="*/ 0 h 1163"/>
                <a:gd name="T26" fmla="*/ 594 w 1883"/>
                <a:gd name="T27" fmla="*/ 35 h 1163"/>
                <a:gd name="T28" fmla="*/ 659 w 1883"/>
                <a:gd name="T29" fmla="*/ 95 h 1163"/>
                <a:gd name="T30" fmla="*/ 749 w 1883"/>
                <a:gd name="T31" fmla="*/ 145 h 1163"/>
                <a:gd name="T32" fmla="*/ 1139 w 1883"/>
                <a:gd name="T33" fmla="*/ 185 h 1163"/>
                <a:gd name="T34" fmla="*/ 1259 w 1883"/>
                <a:gd name="T35" fmla="*/ 290 h 1163"/>
                <a:gd name="T36" fmla="*/ 1443 w 1883"/>
                <a:gd name="T37" fmla="*/ 349 h 1163"/>
                <a:gd name="T38" fmla="*/ 1563 w 1883"/>
                <a:gd name="T39" fmla="*/ 399 h 1163"/>
                <a:gd name="T40" fmla="*/ 1648 w 1883"/>
                <a:gd name="T41" fmla="*/ 409 h 1163"/>
                <a:gd name="T42" fmla="*/ 1678 w 1883"/>
                <a:gd name="T43" fmla="*/ 449 h 1163"/>
                <a:gd name="T44" fmla="*/ 1723 w 1883"/>
                <a:gd name="T45" fmla="*/ 484 h 1163"/>
                <a:gd name="T46" fmla="*/ 1783 w 1883"/>
                <a:gd name="T47" fmla="*/ 504 h 1163"/>
                <a:gd name="T48" fmla="*/ 1768 w 1883"/>
                <a:gd name="T49" fmla="*/ 569 h 1163"/>
                <a:gd name="T50" fmla="*/ 1768 w 1883"/>
                <a:gd name="T51" fmla="*/ 639 h 1163"/>
                <a:gd name="T52" fmla="*/ 1828 w 1883"/>
                <a:gd name="T53" fmla="*/ 724 h 1163"/>
                <a:gd name="T54" fmla="*/ 1838 w 1883"/>
                <a:gd name="T55" fmla="*/ 789 h 1163"/>
                <a:gd name="T56" fmla="*/ 1883 w 1883"/>
                <a:gd name="T57" fmla="*/ 824 h 1163"/>
                <a:gd name="T58" fmla="*/ 1793 w 1883"/>
                <a:gd name="T59" fmla="*/ 854 h 1163"/>
                <a:gd name="T60" fmla="*/ 1673 w 1883"/>
                <a:gd name="T61" fmla="*/ 928 h 1163"/>
                <a:gd name="T62" fmla="*/ 1563 w 1883"/>
                <a:gd name="T63" fmla="*/ 998 h 1163"/>
                <a:gd name="T64" fmla="*/ 1453 w 1883"/>
                <a:gd name="T65" fmla="*/ 1058 h 1163"/>
                <a:gd name="T66" fmla="*/ 1404 w 1883"/>
                <a:gd name="T67" fmla="*/ 1083 h 1163"/>
                <a:gd name="T68" fmla="*/ 1279 w 1883"/>
                <a:gd name="T69" fmla="*/ 1053 h 1163"/>
                <a:gd name="T70" fmla="*/ 1204 w 1883"/>
                <a:gd name="T71" fmla="*/ 1018 h 1163"/>
                <a:gd name="T72" fmla="*/ 1124 w 1883"/>
                <a:gd name="T73" fmla="*/ 948 h 1163"/>
                <a:gd name="T74" fmla="*/ 1049 w 1883"/>
                <a:gd name="T75" fmla="*/ 978 h 1163"/>
                <a:gd name="T76" fmla="*/ 934 w 1883"/>
                <a:gd name="T77" fmla="*/ 993 h 1163"/>
                <a:gd name="T78" fmla="*/ 779 w 1883"/>
                <a:gd name="T79" fmla="*/ 913 h 1163"/>
                <a:gd name="T80" fmla="*/ 629 w 1883"/>
                <a:gd name="T81" fmla="*/ 864 h 1163"/>
                <a:gd name="T82" fmla="*/ 479 w 1883"/>
                <a:gd name="T83" fmla="*/ 854 h 1163"/>
                <a:gd name="T84" fmla="*/ 465 w 1883"/>
                <a:gd name="T85" fmla="*/ 893 h 1163"/>
                <a:gd name="T86" fmla="*/ 489 w 1883"/>
                <a:gd name="T87" fmla="*/ 978 h 1163"/>
                <a:gd name="T88" fmla="*/ 375 w 1883"/>
                <a:gd name="T89" fmla="*/ 983 h 1163"/>
                <a:gd name="T90" fmla="*/ 295 w 1883"/>
                <a:gd name="T91" fmla="*/ 1033 h 1163"/>
                <a:gd name="T92" fmla="*/ 220 w 1883"/>
                <a:gd name="T93" fmla="*/ 1148 h 1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883" h="1163">
                  <a:moveTo>
                    <a:pt x="200" y="1163"/>
                  </a:moveTo>
                  <a:lnTo>
                    <a:pt x="180" y="1128"/>
                  </a:lnTo>
                  <a:lnTo>
                    <a:pt x="160" y="1098"/>
                  </a:lnTo>
                  <a:lnTo>
                    <a:pt x="110" y="1043"/>
                  </a:lnTo>
                  <a:lnTo>
                    <a:pt x="10" y="948"/>
                  </a:lnTo>
                  <a:lnTo>
                    <a:pt x="5" y="918"/>
                  </a:lnTo>
                  <a:lnTo>
                    <a:pt x="5" y="903"/>
                  </a:lnTo>
                  <a:lnTo>
                    <a:pt x="10" y="888"/>
                  </a:lnTo>
                  <a:lnTo>
                    <a:pt x="15" y="869"/>
                  </a:lnTo>
                  <a:lnTo>
                    <a:pt x="20" y="819"/>
                  </a:lnTo>
                  <a:lnTo>
                    <a:pt x="0" y="774"/>
                  </a:lnTo>
                  <a:lnTo>
                    <a:pt x="15" y="764"/>
                  </a:lnTo>
                  <a:lnTo>
                    <a:pt x="45" y="759"/>
                  </a:lnTo>
                  <a:lnTo>
                    <a:pt x="110" y="754"/>
                  </a:lnTo>
                  <a:lnTo>
                    <a:pt x="240" y="759"/>
                  </a:lnTo>
                  <a:lnTo>
                    <a:pt x="280" y="744"/>
                  </a:lnTo>
                  <a:lnTo>
                    <a:pt x="315" y="719"/>
                  </a:lnTo>
                  <a:lnTo>
                    <a:pt x="345" y="689"/>
                  </a:lnTo>
                  <a:lnTo>
                    <a:pt x="380" y="659"/>
                  </a:lnTo>
                  <a:lnTo>
                    <a:pt x="445" y="609"/>
                  </a:lnTo>
                  <a:lnTo>
                    <a:pt x="450" y="564"/>
                  </a:lnTo>
                  <a:lnTo>
                    <a:pt x="405" y="499"/>
                  </a:lnTo>
                  <a:lnTo>
                    <a:pt x="360" y="454"/>
                  </a:lnTo>
                  <a:lnTo>
                    <a:pt x="315" y="414"/>
                  </a:lnTo>
                  <a:lnTo>
                    <a:pt x="265" y="389"/>
                  </a:lnTo>
                  <a:lnTo>
                    <a:pt x="250" y="359"/>
                  </a:lnTo>
                  <a:lnTo>
                    <a:pt x="245" y="240"/>
                  </a:lnTo>
                  <a:lnTo>
                    <a:pt x="285" y="200"/>
                  </a:lnTo>
                  <a:lnTo>
                    <a:pt x="310" y="180"/>
                  </a:lnTo>
                  <a:lnTo>
                    <a:pt x="340" y="165"/>
                  </a:lnTo>
                  <a:lnTo>
                    <a:pt x="355" y="150"/>
                  </a:lnTo>
                  <a:lnTo>
                    <a:pt x="365" y="135"/>
                  </a:lnTo>
                  <a:lnTo>
                    <a:pt x="365" y="120"/>
                  </a:lnTo>
                  <a:lnTo>
                    <a:pt x="365" y="105"/>
                  </a:lnTo>
                  <a:lnTo>
                    <a:pt x="350" y="75"/>
                  </a:lnTo>
                  <a:lnTo>
                    <a:pt x="335" y="55"/>
                  </a:lnTo>
                  <a:lnTo>
                    <a:pt x="295" y="25"/>
                  </a:lnTo>
                  <a:lnTo>
                    <a:pt x="280" y="15"/>
                  </a:lnTo>
                  <a:lnTo>
                    <a:pt x="270" y="0"/>
                  </a:lnTo>
                  <a:lnTo>
                    <a:pt x="489" y="0"/>
                  </a:lnTo>
                  <a:lnTo>
                    <a:pt x="584" y="15"/>
                  </a:lnTo>
                  <a:lnTo>
                    <a:pt x="594" y="35"/>
                  </a:lnTo>
                  <a:lnTo>
                    <a:pt x="614" y="55"/>
                  </a:lnTo>
                  <a:lnTo>
                    <a:pt x="634" y="75"/>
                  </a:lnTo>
                  <a:lnTo>
                    <a:pt x="659" y="95"/>
                  </a:lnTo>
                  <a:lnTo>
                    <a:pt x="689" y="115"/>
                  </a:lnTo>
                  <a:lnTo>
                    <a:pt x="719" y="130"/>
                  </a:lnTo>
                  <a:lnTo>
                    <a:pt x="749" y="145"/>
                  </a:lnTo>
                  <a:lnTo>
                    <a:pt x="784" y="155"/>
                  </a:lnTo>
                  <a:lnTo>
                    <a:pt x="844" y="180"/>
                  </a:lnTo>
                  <a:lnTo>
                    <a:pt x="1139" y="185"/>
                  </a:lnTo>
                  <a:lnTo>
                    <a:pt x="1234" y="250"/>
                  </a:lnTo>
                  <a:lnTo>
                    <a:pt x="1244" y="270"/>
                  </a:lnTo>
                  <a:lnTo>
                    <a:pt x="1259" y="290"/>
                  </a:lnTo>
                  <a:lnTo>
                    <a:pt x="1279" y="314"/>
                  </a:lnTo>
                  <a:lnTo>
                    <a:pt x="1309" y="339"/>
                  </a:lnTo>
                  <a:lnTo>
                    <a:pt x="1443" y="349"/>
                  </a:lnTo>
                  <a:lnTo>
                    <a:pt x="1543" y="394"/>
                  </a:lnTo>
                  <a:lnTo>
                    <a:pt x="1553" y="399"/>
                  </a:lnTo>
                  <a:lnTo>
                    <a:pt x="1563" y="399"/>
                  </a:lnTo>
                  <a:lnTo>
                    <a:pt x="1593" y="399"/>
                  </a:lnTo>
                  <a:lnTo>
                    <a:pt x="1628" y="404"/>
                  </a:lnTo>
                  <a:lnTo>
                    <a:pt x="1648" y="409"/>
                  </a:lnTo>
                  <a:lnTo>
                    <a:pt x="1668" y="424"/>
                  </a:lnTo>
                  <a:lnTo>
                    <a:pt x="1673" y="434"/>
                  </a:lnTo>
                  <a:lnTo>
                    <a:pt x="1678" y="449"/>
                  </a:lnTo>
                  <a:lnTo>
                    <a:pt x="1688" y="464"/>
                  </a:lnTo>
                  <a:lnTo>
                    <a:pt x="1708" y="479"/>
                  </a:lnTo>
                  <a:lnTo>
                    <a:pt x="1723" y="484"/>
                  </a:lnTo>
                  <a:lnTo>
                    <a:pt x="1753" y="489"/>
                  </a:lnTo>
                  <a:lnTo>
                    <a:pt x="1773" y="494"/>
                  </a:lnTo>
                  <a:lnTo>
                    <a:pt x="1783" y="504"/>
                  </a:lnTo>
                  <a:lnTo>
                    <a:pt x="1793" y="519"/>
                  </a:lnTo>
                  <a:lnTo>
                    <a:pt x="1798" y="534"/>
                  </a:lnTo>
                  <a:lnTo>
                    <a:pt x="1768" y="569"/>
                  </a:lnTo>
                  <a:lnTo>
                    <a:pt x="1763" y="589"/>
                  </a:lnTo>
                  <a:lnTo>
                    <a:pt x="1753" y="624"/>
                  </a:lnTo>
                  <a:lnTo>
                    <a:pt x="1768" y="639"/>
                  </a:lnTo>
                  <a:lnTo>
                    <a:pt x="1788" y="659"/>
                  </a:lnTo>
                  <a:lnTo>
                    <a:pt x="1808" y="684"/>
                  </a:lnTo>
                  <a:lnTo>
                    <a:pt x="1828" y="724"/>
                  </a:lnTo>
                  <a:lnTo>
                    <a:pt x="1828" y="744"/>
                  </a:lnTo>
                  <a:lnTo>
                    <a:pt x="1833" y="774"/>
                  </a:lnTo>
                  <a:lnTo>
                    <a:pt x="1838" y="789"/>
                  </a:lnTo>
                  <a:lnTo>
                    <a:pt x="1848" y="799"/>
                  </a:lnTo>
                  <a:lnTo>
                    <a:pt x="1863" y="814"/>
                  </a:lnTo>
                  <a:lnTo>
                    <a:pt x="1883" y="824"/>
                  </a:lnTo>
                  <a:lnTo>
                    <a:pt x="1883" y="834"/>
                  </a:lnTo>
                  <a:lnTo>
                    <a:pt x="1833" y="844"/>
                  </a:lnTo>
                  <a:lnTo>
                    <a:pt x="1793" y="854"/>
                  </a:lnTo>
                  <a:lnTo>
                    <a:pt x="1758" y="869"/>
                  </a:lnTo>
                  <a:lnTo>
                    <a:pt x="1728" y="883"/>
                  </a:lnTo>
                  <a:lnTo>
                    <a:pt x="1673" y="928"/>
                  </a:lnTo>
                  <a:lnTo>
                    <a:pt x="1598" y="978"/>
                  </a:lnTo>
                  <a:lnTo>
                    <a:pt x="1583" y="988"/>
                  </a:lnTo>
                  <a:lnTo>
                    <a:pt x="1563" y="998"/>
                  </a:lnTo>
                  <a:lnTo>
                    <a:pt x="1538" y="1033"/>
                  </a:lnTo>
                  <a:lnTo>
                    <a:pt x="1493" y="1048"/>
                  </a:lnTo>
                  <a:lnTo>
                    <a:pt x="1453" y="1058"/>
                  </a:lnTo>
                  <a:lnTo>
                    <a:pt x="1438" y="1063"/>
                  </a:lnTo>
                  <a:lnTo>
                    <a:pt x="1423" y="1073"/>
                  </a:lnTo>
                  <a:lnTo>
                    <a:pt x="1404" y="1083"/>
                  </a:lnTo>
                  <a:lnTo>
                    <a:pt x="1389" y="1103"/>
                  </a:lnTo>
                  <a:lnTo>
                    <a:pt x="1359" y="1118"/>
                  </a:lnTo>
                  <a:lnTo>
                    <a:pt x="1279" y="1053"/>
                  </a:lnTo>
                  <a:lnTo>
                    <a:pt x="1249" y="1043"/>
                  </a:lnTo>
                  <a:lnTo>
                    <a:pt x="1224" y="1033"/>
                  </a:lnTo>
                  <a:lnTo>
                    <a:pt x="1204" y="1018"/>
                  </a:lnTo>
                  <a:lnTo>
                    <a:pt x="1184" y="1003"/>
                  </a:lnTo>
                  <a:lnTo>
                    <a:pt x="1154" y="973"/>
                  </a:lnTo>
                  <a:lnTo>
                    <a:pt x="1124" y="948"/>
                  </a:lnTo>
                  <a:lnTo>
                    <a:pt x="1084" y="953"/>
                  </a:lnTo>
                  <a:lnTo>
                    <a:pt x="1064" y="958"/>
                  </a:lnTo>
                  <a:lnTo>
                    <a:pt x="1049" y="978"/>
                  </a:lnTo>
                  <a:lnTo>
                    <a:pt x="1024" y="1008"/>
                  </a:lnTo>
                  <a:lnTo>
                    <a:pt x="979" y="1003"/>
                  </a:lnTo>
                  <a:lnTo>
                    <a:pt x="934" y="993"/>
                  </a:lnTo>
                  <a:lnTo>
                    <a:pt x="894" y="978"/>
                  </a:lnTo>
                  <a:lnTo>
                    <a:pt x="854" y="958"/>
                  </a:lnTo>
                  <a:lnTo>
                    <a:pt x="779" y="913"/>
                  </a:lnTo>
                  <a:lnTo>
                    <a:pt x="714" y="878"/>
                  </a:lnTo>
                  <a:lnTo>
                    <a:pt x="669" y="869"/>
                  </a:lnTo>
                  <a:lnTo>
                    <a:pt x="629" y="864"/>
                  </a:lnTo>
                  <a:lnTo>
                    <a:pt x="569" y="844"/>
                  </a:lnTo>
                  <a:lnTo>
                    <a:pt x="499" y="844"/>
                  </a:lnTo>
                  <a:lnTo>
                    <a:pt x="479" y="854"/>
                  </a:lnTo>
                  <a:lnTo>
                    <a:pt x="465" y="859"/>
                  </a:lnTo>
                  <a:lnTo>
                    <a:pt x="460" y="873"/>
                  </a:lnTo>
                  <a:lnTo>
                    <a:pt x="465" y="893"/>
                  </a:lnTo>
                  <a:lnTo>
                    <a:pt x="479" y="918"/>
                  </a:lnTo>
                  <a:lnTo>
                    <a:pt x="504" y="948"/>
                  </a:lnTo>
                  <a:lnTo>
                    <a:pt x="489" y="978"/>
                  </a:lnTo>
                  <a:lnTo>
                    <a:pt x="455" y="973"/>
                  </a:lnTo>
                  <a:lnTo>
                    <a:pt x="410" y="973"/>
                  </a:lnTo>
                  <a:lnTo>
                    <a:pt x="375" y="983"/>
                  </a:lnTo>
                  <a:lnTo>
                    <a:pt x="345" y="993"/>
                  </a:lnTo>
                  <a:lnTo>
                    <a:pt x="320" y="1013"/>
                  </a:lnTo>
                  <a:lnTo>
                    <a:pt x="295" y="1033"/>
                  </a:lnTo>
                  <a:lnTo>
                    <a:pt x="280" y="1063"/>
                  </a:lnTo>
                  <a:lnTo>
                    <a:pt x="240" y="1133"/>
                  </a:lnTo>
                  <a:lnTo>
                    <a:pt x="220" y="1148"/>
                  </a:lnTo>
                  <a:lnTo>
                    <a:pt x="200" y="1163"/>
                  </a:ln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4"/>
            <p:cNvSpPr>
              <a:spLocks/>
            </p:cNvSpPr>
            <p:nvPr/>
          </p:nvSpPr>
          <p:spPr bwMode="auto">
            <a:xfrm>
              <a:off x="4015558" y="3374085"/>
              <a:ext cx="486806" cy="598824"/>
            </a:xfrm>
            <a:custGeom>
              <a:avLst/>
              <a:gdLst>
                <a:gd name="T0" fmla="*/ 530 w 1164"/>
                <a:gd name="T1" fmla="*/ 1307 h 1432"/>
                <a:gd name="T2" fmla="*/ 440 w 1164"/>
                <a:gd name="T3" fmla="*/ 1292 h 1432"/>
                <a:gd name="T4" fmla="*/ 405 w 1164"/>
                <a:gd name="T5" fmla="*/ 1317 h 1432"/>
                <a:gd name="T6" fmla="*/ 360 w 1164"/>
                <a:gd name="T7" fmla="*/ 1367 h 1432"/>
                <a:gd name="T8" fmla="*/ 325 w 1164"/>
                <a:gd name="T9" fmla="*/ 1327 h 1432"/>
                <a:gd name="T10" fmla="*/ 300 w 1164"/>
                <a:gd name="T11" fmla="*/ 1252 h 1432"/>
                <a:gd name="T12" fmla="*/ 270 w 1164"/>
                <a:gd name="T13" fmla="*/ 1197 h 1432"/>
                <a:gd name="T14" fmla="*/ 235 w 1164"/>
                <a:gd name="T15" fmla="*/ 1153 h 1432"/>
                <a:gd name="T16" fmla="*/ 280 w 1164"/>
                <a:gd name="T17" fmla="*/ 1088 h 1432"/>
                <a:gd name="T18" fmla="*/ 250 w 1164"/>
                <a:gd name="T19" fmla="*/ 1023 h 1432"/>
                <a:gd name="T20" fmla="*/ 170 w 1164"/>
                <a:gd name="T21" fmla="*/ 993 h 1432"/>
                <a:gd name="T22" fmla="*/ 135 w 1164"/>
                <a:gd name="T23" fmla="*/ 938 h 1432"/>
                <a:gd name="T24" fmla="*/ 160 w 1164"/>
                <a:gd name="T25" fmla="*/ 888 h 1432"/>
                <a:gd name="T26" fmla="*/ 255 w 1164"/>
                <a:gd name="T27" fmla="*/ 813 h 1432"/>
                <a:gd name="T28" fmla="*/ 220 w 1164"/>
                <a:gd name="T29" fmla="*/ 664 h 1432"/>
                <a:gd name="T30" fmla="*/ 140 w 1164"/>
                <a:gd name="T31" fmla="*/ 629 h 1432"/>
                <a:gd name="T32" fmla="*/ 85 w 1164"/>
                <a:gd name="T33" fmla="*/ 644 h 1432"/>
                <a:gd name="T34" fmla="*/ 50 w 1164"/>
                <a:gd name="T35" fmla="*/ 539 h 1432"/>
                <a:gd name="T36" fmla="*/ 15 w 1164"/>
                <a:gd name="T37" fmla="*/ 464 h 1432"/>
                <a:gd name="T38" fmla="*/ 75 w 1164"/>
                <a:gd name="T39" fmla="*/ 399 h 1432"/>
                <a:gd name="T40" fmla="*/ 115 w 1164"/>
                <a:gd name="T41" fmla="*/ 269 h 1432"/>
                <a:gd name="T42" fmla="*/ 145 w 1164"/>
                <a:gd name="T43" fmla="*/ 185 h 1432"/>
                <a:gd name="T44" fmla="*/ 180 w 1164"/>
                <a:gd name="T45" fmla="*/ 259 h 1432"/>
                <a:gd name="T46" fmla="*/ 225 w 1164"/>
                <a:gd name="T47" fmla="*/ 299 h 1432"/>
                <a:gd name="T48" fmla="*/ 305 w 1164"/>
                <a:gd name="T49" fmla="*/ 230 h 1432"/>
                <a:gd name="T50" fmla="*/ 335 w 1164"/>
                <a:gd name="T51" fmla="*/ 135 h 1432"/>
                <a:gd name="T52" fmla="*/ 255 w 1164"/>
                <a:gd name="T53" fmla="*/ 15 h 1432"/>
                <a:gd name="T54" fmla="*/ 295 w 1164"/>
                <a:gd name="T55" fmla="*/ 0 h 1432"/>
                <a:gd name="T56" fmla="*/ 375 w 1164"/>
                <a:gd name="T57" fmla="*/ 100 h 1432"/>
                <a:gd name="T58" fmla="*/ 619 w 1164"/>
                <a:gd name="T59" fmla="*/ 235 h 1432"/>
                <a:gd name="T60" fmla="*/ 699 w 1164"/>
                <a:gd name="T61" fmla="*/ 374 h 1432"/>
                <a:gd name="T62" fmla="*/ 754 w 1164"/>
                <a:gd name="T63" fmla="*/ 459 h 1432"/>
                <a:gd name="T64" fmla="*/ 839 w 1164"/>
                <a:gd name="T65" fmla="*/ 499 h 1432"/>
                <a:gd name="T66" fmla="*/ 899 w 1164"/>
                <a:gd name="T67" fmla="*/ 454 h 1432"/>
                <a:gd name="T68" fmla="*/ 914 w 1164"/>
                <a:gd name="T69" fmla="*/ 449 h 1432"/>
                <a:gd name="T70" fmla="*/ 979 w 1164"/>
                <a:gd name="T71" fmla="*/ 514 h 1432"/>
                <a:gd name="T72" fmla="*/ 924 w 1164"/>
                <a:gd name="T73" fmla="*/ 564 h 1432"/>
                <a:gd name="T74" fmla="*/ 834 w 1164"/>
                <a:gd name="T75" fmla="*/ 684 h 1432"/>
                <a:gd name="T76" fmla="*/ 814 w 1164"/>
                <a:gd name="T77" fmla="*/ 728 h 1432"/>
                <a:gd name="T78" fmla="*/ 929 w 1164"/>
                <a:gd name="T79" fmla="*/ 858 h 1432"/>
                <a:gd name="T80" fmla="*/ 974 w 1164"/>
                <a:gd name="T81" fmla="*/ 883 h 1432"/>
                <a:gd name="T82" fmla="*/ 1139 w 1164"/>
                <a:gd name="T83" fmla="*/ 943 h 1432"/>
                <a:gd name="T84" fmla="*/ 1144 w 1164"/>
                <a:gd name="T85" fmla="*/ 1018 h 1432"/>
                <a:gd name="T86" fmla="*/ 1064 w 1164"/>
                <a:gd name="T87" fmla="*/ 1048 h 1432"/>
                <a:gd name="T88" fmla="*/ 1039 w 1164"/>
                <a:gd name="T89" fmla="*/ 1098 h 1432"/>
                <a:gd name="T90" fmla="*/ 1049 w 1164"/>
                <a:gd name="T91" fmla="*/ 1148 h 1432"/>
                <a:gd name="T92" fmla="*/ 999 w 1164"/>
                <a:gd name="T93" fmla="*/ 1302 h 1432"/>
                <a:gd name="T94" fmla="*/ 944 w 1164"/>
                <a:gd name="T95" fmla="*/ 1362 h 1432"/>
                <a:gd name="T96" fmla="*/ 824 w 1164"/>
                <a:gd name="T97" fmla="*/ 1397 h 1432"/>
                <a:gd name="T98" fmla="*/ 724 w 1164"/>
                <a:gd name="T99" fmla="*/ 1422 h 1432"/>
                <a:gd name="T100" fmla="*/ 649 w 1164"/>
                <a:gd name="T101" fmla="*/ 1362 h 1432"/>
                <a:gd name="T102" fmla="*/ 604 w 1164"/>
                <a:gd name="T103" fmla="*/ 1322 h 1432"/>
                <a:gd name="T104" fmla="*/ 565 w 1164"/>
                <a:gd name="T105" fmla="*/ 1432 h 1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64" h="1432">
                  <a:moveTo>
                    <a:pt x="540" y="1432"/>
                  </a:moveTo>
                  <a:lnTo>
                    <a:pt x="530" y="1422"/>
                  </a:lnTo>
                  <a:lnTo>
                    <a:pt x="530" y="1307"/>
                  </a:lnTo>
                  <a:lnTo>
                    <a:pt x="505" y="1287"/>
                  </a:lnTo>
                  <a:lnTo>
                    <a:pt x="455" y="1287"/>
                  </a:lnTo>
                  <a:lnTo>
                    <a:pt x="440" y="1292"/>
                  </a:lnTo>
                  <a:lnTo>
                    <a:pt x="425" y="1297"/>
                  </a:lnTo>
                  <a:lnTo>
                    <a:pt x="415" y="1302"/>
                  </a:lnTo>
                  <a:lnTo>
                    <a:pt x="405" y="1317"/>
                  </a:lnTo>
                  <a:lnTo>
                    <a:pt x="385" y="1352"/>
                  </a:lnTo>
                  <a:lnTo>
                    <a:pt x="370" y="1362"/>
                  </a:lnTo>
                  <a:lnTo>
                    <a:pt x="360" y="1367"/>
                  </a:lnTo>
                  <a:lnTo>
                    <a:pt x="355" y="1352"/>
                  </a:lnTo>
                  <a:lnTo>
                    <a:pt x="350" y="1342"/>
                  </a:lnTo>
                  <a:lnTo>
                    <a:pt x="325" y="1327"/>
                  </a:lnTo>
                  <a:lnTo>
                    <a:pt x="305" y="1297"/>
                  </a:lnTo>
                  <a:lnTo>
                    <a:pt x="305" y="1272"/>
                  </a:lnTo>
                  <a:lnTo>
                    <a:pt x="300" y="1252"/>
                  </a:lnTo>
                  <a:lnTo>
                    <a:pt x="295" y="1232"/>
                  </a:lnTo>
                  <a:lnTo>
                    <a:pt x="285" y="1222"/>
                  </a:lnTo>
                  <a:lnTo>
                    <a:pt x="270" y="1197"/>
                  </a:lnTo>
                  <a:lnTo>
                    <a:pt x="260" y="1188"/>
                  </a:lnTo>
                  <a:lnTo>
                    <a:pt x="255" y="1173"/>
                  </a:lnTo>
                  <a:lnTo>
                    <a:pt x="235" y="1153"/>
                  </a:lnTo>
                  <a:lnTo>
                    <a:pt x="235" y="1128"/>
                  </a:lnTo>
                  <a:lnTo>
                    <a:pt x="250" y="1113"/>
                  </a:lnTo>
                  <a:lnTo>
                    <a:pt x="280" y="1088"/>
                  </a:lnTo>
                  <a:lnTo>
                    <a:pt x="275" y="1058"/>
                  </a:lnTo>
                  <a:lnTo>
                    <a:pt x="265" y="1038"/>
                  </a:lnTo>
                  <a:lnTo>
                    <a:pt x="250" y="1023"/>
                  </a:lnTo>
                  <a:lnTo>
                    <a:pt x="230" y="1013"/>
                  </a:lnTo>
                  <a:lnTo>
                    <a:pt x="185" y="998"/>
                  </a:lnTo>
                  <a:lnTo>
                    <a:pt x="170" y="993"/>
                  </a:lnTo>
                  <a:lnTo>
                    <a:pt x="150" y="983"/>
                  </a:lnTo>
                  <a:lnTo>
                    <a:pt x="145" y="948"/>
                  </a:lnTo>
                  <a:lnTo>
                    <a:pt x="135" y="938"/>
                  </a:lnTo>
                  <a:lnTo>
                    <a:pt x="135" y="923"/>
                  </a:lnTo>
                  <a:lnTo>
                    <a:pt x="140" y="913"/>
                  </a:lnTo>
                  <a:lnTo>
                    <a:pt x="160" y="888"/>
                  </a:lnTo>
                  <a:lnTo>
                    <a:pt x="185" y="873"/>
                  </a:lnTo>
                  <a:lnTo>
                    <a:pt x="215" y="863"/>
                  </a:lnTo>
                  <a:lnTo>
                    <a:pt x="255" y="813"/>
                  </a:lnTo>
                  <a:lnTo>
                    <a:pt x="250" y="758"/>
                  </a:lnTo>
                  <a:lnTo>
                    <a:pt x="240" y="709"/>
                  </a:lnTo>
                  <a:lnTo>
                    <a:pt x="220" y="664"/>
                  </a:lnTo>
                  <a:lnTo>
                    <a:pt x="210" y="649"/>
                  </a:lnTo>
                  <a:lnTo>
                    <a:pt x="195" y="629"/>
                  </a:lnTo>
                  <a:lnTo>
                    <a:pt x="140" y="629"/>
                  </a:lnTo>
                  <a:lnTo>
                    <a:pt x="120" y="654"/>
                  </a:lnTo>
                  <a:lnTo>
                    <a:pt x="100" y="659"/>
                  </a:lnTo>
                  <a:lnTo>
                    <a:pt x="85" y="644"/>
                  </a:lnTo>
                  <a:lnTo>
                    <a:pt x="75" y="629"/>
                  </a:lnTo>
                  <a:lnTo>
                    <a:pt x="60" y="594"/>
                  </a:lnTo>
                  <a:lnTo>
                    <a:pt x="50" y="539"/>
                  </a:lnTo>
                  <a:lnTo>
                    <a:pt x="0" y="504"/>
                  </a:lnTo>
                  <a:lnTo>
                    <a:pt x="5" y="484"/>
                  </a:lnTo>
                  <a:lnTo>
                    <a:pt x="15" y="464"/>
                  </a:lnTo>
                  <a:lnTo>
                    <a:pt x="25" y="449"/>
                  </a:lnTo>
                  <a:lnTo>
                    <a:pt x="40" y="429"/>
                  </a:lnTo>
                  <a:lnTo>
                    <a:pt x="75" y="399"/>
                  </a:lnTo>
                  <a:lnTo>
                    <a:pt x="105" y="369"/>
                  </a:lnTo>
                  <a:lnTo>
                    <a:pt x="115" y="319"/>
                  </a:lnTo>
                  <a:lnTo>
                    <a:pt x="115" y="269"/>
                  </a:lnTo>
                  <a:lnTo>
                    <a:pt x="110" y="180"/>
                  </a:lnTo>
                  <a:lnTo>
                    <a:pt x="120" y="175"/>
                  </a:lnTo>
                  <a:lnTo>
                    <a:pt x="145" y="185"/>
                  </a:lnTo>
                  <a:lnTo>
                    <a:pt x="150" y="205"/>
                  </a:lnTo>
                  <a:lnTo>
                    <a:pt x="165" y="239"/>
                  </a:lnTo>
                  <a:lnTo>
                    <a:pt x="180" y="259"/>
                  </a:lnTo>
                  <a:lnTo>
                    <a:pt x="190" y="274"/>
                  </a:lnTo>
                  <a:lnTo>
                    <a:pt x="205" y="289"/>
                  </a:lnTo>
                  <a:lnTo>
                    <a:pt x="225" y="299"/>
                  </a:lnTo>
                  <a:lnTo>
                    <a:pt x="275" y="299"/>
                  </a:lnTo>
                  <a:lnTo>
                    <a:pt x="295" y="259"/>
                  </a:lnTo>
                  <a:lnTo>
                    <a:pt x="305" y="230"/>
                  </a:lnTo>
                  <a:lnTo>
                    <a:pt x="315" y="200"/>
                  </a:lnTo>
                  <a:lnTo>
                    <a:pt x="330" y="165"/>
                  </a:lnTo>
                  <a:lnTo>
                    <a:pt x="335" y="135"/>
                  </a:lnTo>
                  <a:lnTo>
                    <a:pt x="240" y="45"/>
                  </a:lnTo>
                  <a:lnTo>
                    <a:pt x="245" y="25"/>
                  </a:lnTo>
                  <a:lnTo>
                    <a:pt x="255" y="15"/>
                  </a:lnTo>
                  <a:lnTo>
                    <a:pt x="265" y="10"/>
                  </a:lnTo>
                  <a:lnTo>
                    <a:pt x="280" y="0"/>
                  </a:lnTo>
                  <a:lnTo>
                    <a:pt x="295" y="0"/>
                  </a:lnTo>
                  <a:lnTo>
                    <a:pt x="320" y="30"/>
                  </a:lnTo>
                  <a:lnTo>
                    <a:pt x="350" y="60"/>
                  </a:lnTo>
                  <a:lnTo>
                    <a:pt x="375" y="100"/>
                  </a:lnTo>
                  <a:lnTo>
                    <a:pt x="400" y="150"/>
                  </a:lnTo>
                  <a:lnTo>
                    <a:pt x="440" y="200"/>
                  </a:lnTo>
                  <a:lnTo>
                    <a:pt x="619" y="235"/>
                  </a:lnTo>
                  <a:lnTo>
                    <a:pt x="659" y="264"/>
                  </a:lnTo>
                  <a:lnTo>
                    <a:pt x="679" y="314"/>
                  </a:lnTo>
                  <a:lnTo>
                    <a:pt x="699" y="374"/>
                  </a:lnTo>
                  <a:lnTo>
                    <a:pt x="714" y="404"/>
                  </a:lnTo>
                  <a:lnTo>
                    <a:pt x="734" y="434"/>
                  </a:lnTo>
                  <a:lnTo>
                    <a:pt x="754" y="459"/>
                  </a:lnTo>
                  <a:lnTo>
                    <a:pt x="784" y="484"/>
                  </a:lnTo>
                  <a:lnTo>
                    <a:pt x="794" y="504"/>
                  </a:lnTo>
                  <a:lnTo>
                    <a:pt x="839" y="499"/>
                  </a:lnTo>
                  <a:lnTo>
                    <a:pt x="869" y="494"/>
                  </a:lnTo>
                  <a:lnTo>
                    <a:pt x="894" y="484"/>
                  </a:lnTo>
                  <a:lnTo>
                    <a:pt x="899" y="454"/>
                  </a:lnTo>
                  <a:lnTo>
                    <a:pt x="899" y="449"/>
                  </a:lnTo>
                  <a:lnTo>
                    <a:pt x="904" y="449"/>
                  </a:lnTo>
                  <a:lnTo>
                    <a:pt x="914" y="449"/>
                  </a:lnTo>
                  <a:lnTo>
                    <a:pt x="949" y="449"/>
                  </a:lnTo>
                  <a:lnTo>
                    <a:pt x="969" y="484"/>
                  </a:lnTo>
                  <a:lnTo>
                    <a:pt x="979" y="514"/>
                  </a:lnTo>
                  <a:lnTo>
                    <a:pt x="984" y="549"/>
                  </a:lnTo>
                  <a:lnTo>
                    <a:pt x="954" y="559"/>
                  </a:lnTo>
                  <a:lnTo>
                    <a:pt x="924" y="564"/>
                  </a:lnTo>
                  <a:lnTo>
                    <a:pt x="869" y="564"/>
                  </a:lnTo>
                  <a:lnTo>
                    <a:pt x="844" y="624"/>
                  </a:lnTo>
                  <a:lnTo>
                    <a:pt x="834" y="684"/>
                  </a:lnTo>
                  <a:lnTo>
                    <a:pt x="824" y="699"/>
                  </a:lnTo>
                  <a:lnTo>
                    <a:pt x="814" y="709"/>
                  </a:lnTo>
                  <a:lnTo>
                    <a:pt x="814" y="728"/>
                  </a:lnTo>
                  <a:lnTo>
                    <a:pt x="814" y="753"/>
                  </a:lnTo>
                  <a:lnTo>
                    <a:pt x="919" y="853"/>
                  </a:lnTo>
                  <a:lnTo>
                    <a:pt x="929" y="858"/>
                  </a:lnTo>
                  <a:lnTo>
                    <a:pt x="949" y="863"/>
                  </a:lnTo>
                  <a:lnTo>
                    <a:pt x="969" y="873"/>
                  </a:lnTo>
                  <a:lnTo>
                    <a:pt x="974" y="883"/>
                  </a:lnTo>
                  <a:lnTo>
                    <a:pt x="979" y="898"/>
                  </a:lnTo>
                  <a:lnTo>
                    <a:pt x="1019" y="933"/>
                  </a:lnTo>
                  <a:lnTo>
                    <a:pt x="1139" y="943"/>
                  </a:lnTo>
                  <a:lnTo>
                    <a:pt x="1164" y="963"/>
                  </a:lnTo>
                  <a:lnTo>
                    <a:pt x="1164" y="1003"/>
                  </a:lnTo>
                  <a:lnTo>
                    <a:pt x="1144" y="1018"/>
                  </a:lnTo>
                  <a:lnTo>
                    <a:pt x="1124" y="1028"/>
                  </a:lnTo>
                  <a:lnTo>
                    <a:pt x="1084" y="1038"/>
                  </a:lnTo>
                  <a:lnTo>
                    <a:pt x="1064" y="1048"/>
                  </a:lnTo>
                  <a:lnTo>
                    <a:pt x="1054" y="1058"/>
                  </a:lnTo>
                  <a:lnTo>
                    <a:pt x="1044" y="1073"/>
                  </a:lnTo>
                  <a:lnTo>
                    <a:pt x="1039" y="1098"/>
                  </a:lnTo>
                  <a:lnTo>
                    <a:pt x="1049" y="1123"/>
                  </a:lnTo>
                  <a:lnTo>
                    <a:pt x="1049" y="1138"/>
                  </a:lnTo>
                  <a:lnTo>
                    <a:pt x="1049" y="1148"/>
                  </a:lnTo>
                  <a:lnTo>
                    <a:pt x="1019" y="1163"/>
                  </a:lnTo>
                  <a:lnTo>
                    <a:pt x="999" y="1178"/>
                  </a:lnTo>
                  <a:lnTo>
                    <a:pt x="999" y="1302"/>
                  </a:lnTo>
                  <a:lnTo>
                    <a:pt x="979" y="1327"/>
                  </a:lnTo>
                  <a:lnTo>
                    <a:pt x="959" y="1347"/>
                  </a:lnTo>
                  <a:lnTo>
                    <a:pt x="944" y="1362"/>
                  </a:lnTo>
                  <a:lnTo>
                    <a:pt x="919" y="1372"/>
                  </a:lnTo>
                  <a:lnTo>
                    <a:pt x="879" y="1387"/>
                  </a:lnTo>
                  <a:lnTo>
                    <a:pt x="824" y="1397"/>
                  </a:lnTo>
                  <a:lnTo>
                    <a:pt x="789" y="1412"/>
                  </a:lnTo>
                  <a:lnTo>
                    <a:pt x="754" y="1422"/>
                  </a:lnTo>
                  <a:lnTo>
                    <a:pt x="724" y="1422"/>
                  </a:lnTo>
                  <a:lnTo>
                    <a:pt x="694" y="1412"/>
                  </a:lnTo>
                  <a:lnTo>
                    <a:pt x="669" y="1387"/>
                  </a:lnTo>
                  <a:lnTo>
                    <a:pt x="649" y="1362"/>
                  </a:lnTo>
                  <a:lnTo>
                    <a:pt x="639" y="1337"/>
                  </a:lnTo>
                  <a:lnTo>
                    <a:pt x="624" y="1322"/>
                  </a:lnTo>
                  <a:lnTo>
                    <a:pt x="604" y="1322"/>
                  </a:lnTo>
                  <a:lnTo>
                    <a:pt x="594" y="1327"/>
                  </a:lnTo>
                  <a:lnTo>
                    <a:pt x="584" y="1352"/>
                  </a:lnTo>
                  <a:lnTo>
                    <a:pt x="565" y="1432"/>
                  </a:lnTo>
                  <a:lnTo>
                    <a:pt x="540" y="1432"/>
                  </a:ln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5"/>
            <p:cNvSpPr>
              <a:spLocks/>
            </p:cNvSpPr>
            <p:nvPr/>
          </p:nvSpPr>
          <p:spPr bwMode="auto">
            <a:xfrm>
              <a:off x="4145373" y="3292427"/>
              <a:ext cx="567417" cy="561135"/>
            </a:xfrm>
            <a:custGeom>
              <a:avLst/>
              <a:gdLst>
                <a:gd name="T0" fmla="*/ 804 w 1358"/>
                <a:gd name="T1" fmla="*/ 1328 h 1343"/>
                <a:gd name="T2" fmla="*/ 759 w 1358"/>
                <a:gd name="T3" fmla="*/ 1288 h 1343"/>
                <a:gd name="T4" fmla="*/ 769 w 1358"/>
                <a:gd name="T5" fmla="*/ 1268 h 1343"/>
                <a:gd name="T6" fmla="*/ 884 w 1358"/>
                <a:gd name="T7" fmla="*/ 1208 h 1343"/>
                <a:gd name="T8" fmla="*/ 854 w 1358"/>
                <a:gd name="T9" fmla="*/ 1123 h 1343"/>
                <a:gd name="T10" fmla="*/ 794 w 1358"/>
                <a:gd name="T11" fmla="*/ 1108 h 1343"/>
                <a:gd name="T12" fmla="*/ 699 w 1358"/>
                <a:gd name="T13" fmla="*/ 1078 h 1343"/>
                <a:gd name="T14" fmla="*/ 619 w 1358"/>
                <a:gd name="T15" fmla="*/ 1018 h 1343"/>
                <a:gd name="T16" fmla="*/ 554 w 1358"/>
                <a:gd name="T17" fmla="*/ 964 h 1343"/>
                <a:gd name="T18" fmla="*/ 524 w 1358"/>
                <a:gd name="T19" fmla="*/ 919 h 1343"/>
                <a:gd name="T20" fmla="*/ 554 w 1358"/>
                <a:gd name="T21" fmla="*/ 874 h 1343"/>
                <a:gd name="T22" fmla="*/ 604 w 1358"/>
                <a:gd name="T23" fmla="*/ 784 h 1343"/>
                <a:gd name="T24" fmla="*/ 684 w 1358"/>
                <a:gd name="T25" fmla="*/ 769 h 1343"/>
                <a:gd name="T26" fmla="*/ 689 w 1358"/>
                <a:gd name="T27" fmla="*/ 669 h 1343"/>
                <a:gd name="T28" fmla="*/ 649 w 1358"/>
                <a:gd name="T29" fmla="*/ 614 h 1343"/>
                <a:gd name="T30" fmla="*/ 559 w 1358"/>
                <a:gd name="T31" fmla="*/ 669 h 1343"/>
                <a:gd name="T32" fmla="*/ 484 w 1358"/>
                <a:gd name="T33" fmla="*/ 649 h 1343"/>
                <a:gd name="T34" fmla="*/ 404 w 1358"/>
                <a:gd name="T35" fmla="*/ 514 h 1343"/>
                <a:gd name="T36" fmla="*/ 320 w 1358"/>
                <a:gd name="T37" fmla="*/ 404 h 1343"/>
                <a:gd name="T38" fmla="*/ 145 w 1358"/>
                <a:gd name="T39" fmla="*/ 364 h 1343"/>
                <a:gd name="T40" fmla="*/ 65 w 1358"/>
                <a:gd name="T41" fmla="*/ 245 h 1343"/>
                <a:gd name="T42" fmla="*/ 0 w 1358"/>
                <a:gd name="T43" fmla="*/ 140 h 1343"/>
                <a:gd name="T44" fmla="*/ 10 w 1358"/>
                <a:gd name="T45" fmla="*/ 90 h 1343"/>
                <a:gd name="T46" fmla="*/ 55 w 1358"/>
                <a:gd name="T47" fmla="*/ 120 h 1343"/>
                <a:gd name="T48" fmla="*/ 90 w 1358"/>
                <a:gd name="T49" fmla="*/ 150 h 1343"/>
                <a:gd name="T50" fmla="*/ 150 w 1358"/>
                <a:gd name="T51" fmla="*/ 225 h 1343"/>
                <a:gd name="T52" fmla="*/ 280 w 1358"/>
                <a:gd name="T53" fmla="*/ 245 h 1343"/>
                <a:gd name="T54" fmla="*/ 335 w 1358"/>
                <a:gd name="T55" fmla="*/ 185 h 1343"/>
                <a:gd name="T56" fmla="*/ 374 w 1358"/>
                <a:gd name="T57" fmla="*/ 165 h 1343"/>
                <a:gd name="T58" fmla="*/ 444 w 1358"/>
                <a:gd name="T59" fmla="*/ 195 h 1343"/>
                <a:gd name="T60" fmla="*/ 519 w 1358"/>
                <a:gd name="T61" fmla="*/ 40 h 1343"/>
                <a:gd name="T62" fmla="*/ 564 w 1358"/>
                <a:gd name="T63" fmla="*/ 5 h 1343"/>
                <a:gd name="T64" fmla="*/ 669 w 1358"/>
                <a:gd name="T65" fmla="*/ 130 h 1343"/>
                <a:gd name="T66" fmla="*/ 794 w 1358"/>
                <a:gd name="T67" fmla="*/ 195 h 1343"/>
                <a:gd name="T68" fmla="*/ 974 w 1358"/>
                <a:gd name="T69" fmla="*/ 459 h 1343"/>
                <a:gd name="T70" fmla="*/ 1043 w 1358"/>
                <a:gd name="T71" fmla="*/ 609 h 1343"/>
                <a:gd name="T72" fmla="*/ 1193 w 1358"/>
                <a:gd name="T73" fmla="*/ 744 h 1343"/>
                <a:gd name="T74" fmla="*/ 1313 w 1358"/>
                <a:gd name="T75" fmla="*/ 839 h 1343"/>
                <a:gd name="T76" fmla="*/ 1238 w 1358"/>
                <a:gd name="T77" fmla="*/ 854 h 1343"/>
                <a:gd name="T78" fmla="*/ 1258 w 1358"/>
                <a:gd name="T79" fmla="*/ 934 h 1343"/>
                <a:gd name="T80" fmla="*/ 1243 w 1358"/>
                <a:gd name="T81" fmla="*/ 979 h 1343"/>
                <a:gd name="T82" fmla="*/ 1358 w 1358"/>
                <a:gd name="T83" fmla="*/ 1063 h 1343"/>
                <a:gd name="T84" fmla="*/ 1338 w 1358"/>
                <a:gd name="T85" fmla="*/ 1113 h 1343"/>
                <a:gd name="T86" fmla="*/ 1253 w 1358"/>
                <a:gd name="T87" fmla="*/ 1168 h 1343"/>
                <a:gd name="T88" fmla="*/ 1228 w 1358"/>
                <a:gd name="T89" fmla="*/ 1193 h 1343"/>
                <a:gd name="T90" fmla="*/ 1043 w 1358"/>
                <a:gd name="T91" fmla="*/ 1313 h 1343"/>
                <a:gd name="T92" fmla="*/ 884 w 1358"/>
                <a:gd name="T93" fmla="*/ 1328 h 1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58" h="1343">
                  <a:moveTo>
                    <a:pt x="854" y="1343"/>
                  </a:moveTo>
                  <a:lnTo>
                    <a:pt x="824" y="1333"/>
                  </a:lnTo>
                  <a:lnTo>
                    <a:pt x="804" y="1328"/>
                  </a:lnTo>
                  <a:lnTo>
                    <a:pt x="769" y="1328"/>
                  </a:lnTo>
                  <a:lnTo>
                    <a:pt x="769" y="1293"/>
                  </a:lnTo>
                  <a:lnTo>
                    <a:pt x="759" y="1288"/>
                  </a:lnTo>
                  <a:lnTo>
                    <a:pt x="759" y="1283"/>
                  </a:lnTo>
                  <a:lnTo>
                    <a:pt x="759" y="1278"/>
                  </a:lnTo>
                  <a:lnTo>
                    <a:pt x="769" y="1268"/>
                  </a:lnTo>
                  <a:lnTo>
                    <a:pt x="789" y="1263"/>
                  </a:lnTo>
                  <a:lnTo>
                    <a:pt x="859" y="1238"/>
                  </a:lnTo>
                  <a:lnTo>
                    <a:pt x="884" y="1208"/>
                  </a:lnTo>
                  <a:lnTo>
                    <a:pt x="879" y="1168"/>
                  </a:lnTo>
                  <a:lnTo>
                    <a:pt x="869" y="1143"/>
                  </a:lnTo>
                  <a:lnTo>
                    <a:pt x="854" y="1123"/>
                  </a:lnTo>
                  <a:lnTo>
                    <a:pt x="839" y="1113"/>
                  </a:lnTo>
                  <a:lnTo>
                    <a:pt x="814" y="1108"/>
                  </a:lnTo>
                  <a:lnTo>
                    <a:pt x="794" y="1108"/>
                  </a:lnTo>
                  <a:lnTo>
                    <a:pt x="744" y="1108"/>
                  </a:lnTo>
                  <a:lnTo>
                    <a:pt x="714" y="1093"/>
                  </a:lnTo>
                  <a:lnTo>
                    <a:pt x="699" y="1078"/>
                  </a:lnTo>
                  <a:lnTo>
                    <a:pt x="679" y="1048"/>
                  </a:lnTo>
                  <a:lnTo>
                    <a:pt x="644" y="1033"/>
                  </a:lnTo>
                  <a:lnTo>
                    <a:pt x="619" y="1018"/>
                  </a:lnTo>
                  <a:lnTo>
                    <a:pt x="599" y="999"/>
                  </a:lnTo>
                  <a:lnTo>
                    <a:pt x="584" y="984"/>
                  </a:lnTo>
                  <a:lnTo>
                    <a:pt x="554" y="964"/>
                  </a:lnTo>
                  <a:lnTo>
                    <a:pt x="539" y="949"/>
                  </a:lnTo>
                  <a:lnTo>
                    <a:pt x="534" y="934"/>
                  </a:lnTo>
                  <a:lnTo>
                    <a:pt x="524" y="919"/>
                  </a:lnTo>
                  <a:lnTo>
                    <a:pt x="539" y="909"/>
                  </a:lnTo>
                  <a:lnTo>
                    <a:pt x="549" y="899"/>
                  </a:lnTo>
                  <a:lnTo>
                    <a:pt x="554" y="874"/>
                  </a:lnTo>
                  <a:lnTo>
                    <a:pt x="559" y="834"/>
                  </a:lnTo>
                  <a:lnTo>
                    <a:pt x="574" y="784"/>
                  </a:lnTo>
                  <a:lnTo>
                    <a:pt x="604" y="784"/>
                  </a:lnTo>
                  <a:lnTo>
                    <a:pt x="634" y="784"/>
                  </a:lnTo>
                  <a:lnTo>
                    <a:pt x="664" y="779"/>
                  </a:lnTo>
                  <a:lnTo>
                    <a:pt x="684" y="769"/>
                  </a:lnTo>
                  <a:lnTo>
                    <a:pt x="699" y="759"/>
                  </a:lnTo>
                  <a:lnTo>
                    <a:pt x="694" y="714"/>
                  </a:lnTo>
                  <a:lnTo>
                    <a:pt x="689" y="669"/>
                  </a:lnTo>
                  <a:lnTo>
                    <a:pt x="669" y="639"/>
                  </a:lnTo>
                  <a:lnTo>
                    <a:pt x="659" y="624"/>
                  </a:lnTo>
                  <a:lnTo>
                    <a:pt x="649" y="614"/>
                  </a:lnTo>
                  <a:lnTo>
                    <a:pt x="599" y="619"/>
                  </a:lnTo>
                  <a:lnTo>
                    <a:pt x="569" y="629"/>
                  </a:lnTo>
                  <a:lnTo>
                    <a:pt x="559" y="669"/>
                  </a:lnTo>
                  <a:lnTo>
                    <a:pt x="504" y="679"/>
                  </a:lnTo>
                  <a:lnTo>
                    <a:pt x="494" y="659"/>
                  </a:lnTo>
                  <a:lnTo>
                    <a:pt x="484" y="649"/>
                  </a:lnTo>
                  <a:lnTo>
                    <a:pt x="464" y="639"/>
                  </a:lnTo>
                  <a:lnTo>
                    <a:pt x="429" y="574"/>
                  </a:lnTo>
                  <a:lnTo>
                    <a:pt x="404" y="514"/>
                  </a:lnTo>
                  <a:lnTo>
                    <a:pt x="379" y="464"/>
                  </a:lnTo>
                  <a:lnTo>
                    <a:pt x="349" y="419"/>
                  </a:lnTo>
                  <a:lnTo>
                    <a:pt x="320" y="404"/>
                  </a:lnTo>
                  <a:lnTo>
                    <a:pt x="290" y="394"/>
                  </a:lnTo>
                  <a:lnTo>
                    <a:pt x="240" y="394"/>
                  </a:lnTo>
                  <a:lnTo>
                    <a:pt x="145" y="364"/>
                  </a:lnTo>
                  <a:lnTo>
                    <a:pt x="125" y="339"/>
                  </a:lnTo>
                  <a:lnTo>
                    <a:pt x="100" y="290"/>
                  </a:lnTo>
                  <a:lnTo>
                    <a:pt x="65" y="245"/>
                  </a:lnTo>
                  <a:lnTo>
                    <a:pt x="30" y="200"/>
                  </a:lnTo>
                  <a:lnTo>
                    <a:pt x="0" y="175"/>
                  </a:lnTo>
                  <a:lnTo>
                    <a:pt x="0" y="140"/>
                  </a:lnTo>
                  <a:lnTo>
                    <a:pt x="0" y="105"/>
                  </a:lnTo>
                  <a:lnTo>
                    <a:pt x="0" y="95"/>
                  </a:lnTo>
                  <a:lnTo>
                    <a:pt x="10" y="90"/>
                  </a:lnTo>
                  <a:lnTo>
                    <a:pt x="25" y="90"/>
                  </a:lnTo>
                  <a:lnTo>
                    <a:pt x="45" y="100"/>
                  </a:lnTo>
                  <a:lnTo>
                    <a:pt x="55" y="120"/>
                  </a:lnTo>
                  <a:lnTo>
                    <a:pt x="75" y="130"/>
                  </a:lnTo>
                  <a:lnTo>
                    <a:pt x="75" y="140"/>
                  </a:lnTo>
                  <a:lnTo>
                    <a:pt x="90" y="150"/>
                  </a:lnTo>
                  <a:lnTo>
                    <a:pt x="110" y="170"/>
                  </a:lnTo>
                  <a:lnTo>
                    <a:pt x="125" y="190"/>
                  </a:lnTo>
                  <a:lnTo>
                    <a:pt x="150" y="225"/>
                  </a:lnTo>
                  <a:lnTo>
                    <a:pt x="170" y="230"/>
                  </a:lnTo>
                  <a:lnTo>
                    <a:pt x="200" y="240"/>
                  </a:lnTo>
                  <a:lnTo>
                    <a:pt x="280" y="245"/>
                  </a:lnTo>
                  <a:lnTo>
                    <a:pt x="295" y="235"/>
                  </a:lnTo>
                  <a:lnTo>
                    <a:pt x="310" y="220"/>
                  </a:lnTo>
                  <a:lnTo>
                    <a:pt x="335" y="185"/>
                  </a:lnTo>
                  <a:lnTo>
                    <a:pt x="349" y="170"/>
                  </a:lnTo>
                  <a:lnTo>
                    <a:pt x="364" y="165"/>
                  </a:lnTo>
                  <a:lnTo>
                    <a:pt x="374" y="165"/>
                  </a:lnTo>
                  <a:lnTo>
                    <a:pt x="384" y="170"/>
                  </a:lnTo>
                  <a:lnTo>
                    <a:pt x="399" y="190"/>
                  </a:lnTo>
                  <a:lnTo>
                    <a:pt x="444" y="195"/>
                  </a:lnTo>
                  <a:lnTo>
                    <a:pt x="499" y="125"/>
                  </a:lnTo>
                  <a:lnTo>
                    <a:pt x="504" y="80"/>
                  </a:lnTo>
                  <a:lnTo>
                    <a:pt x="519" y="40"/>
                  </a:lnTo>
                  <a:lnTo>
                    <a:pt x="529" y="25"/>
                  </a:lnTo>
                  <a:lnTo>
                    <a:pt x="544" y="10"/>
                  </a:lnTo>
                  <a:lnTo>
                    <a:pt x="564" y="5"/>
                  </a:lnTo>
                  <a:lnTo>
                    <a:pt x="589" y="0"/>
                  </a:lnTo>
                  <a:lnTo>
                    <a:pt x="589" y="65"/>
                  </a:lnTo>
                  <a:lnTo>
                    <a:pt x="669" y="130"/>
                  </a:lnTo>
                  <a:lnTo>
                    <a:pt x="709" y="145"/>
                  </a:lnTo>
                  <a:lnTo>
                    <a:pt x="749" y="170"/>
                  </a:lnTo>
                  <a:lnTo>
                    <a:pt x="794" y="195"/>
                  </a:lnTo>
                  <a:lnTo>
                    <a:pt x="844" y="220"/>
                  </a:lnTo>
                  <a:lnTo>
                    <a:pt x="929" y="374"/>
                  </a:lnTo>
                  <a:lnTo>
                    <a:pt x="974" y="459"/>
                  </a:lnTo>
                  <a:lnTo>
                    <a:pt x="1028" y="544"/>
                  </a:lnTo>
                  <a:lnTo>
                    <a:pt x="1033" y="574"/>
                  </a:lnTo>
                  <a:lnTo>
                    <a:pt x="1043" y="609"/>
                  </a:lnTo>
                  <a:lnTo>
                    <a:pt x="1058" y="644"/>
                  </a:lnTo>
                  <a:lnTo>
                    <a:pt x="1078" y="684"/>
                  </a:lnTo>
                  <a:lnTo>
                    <a:pt x="1193" y="744"/>
                  </a:lnTo>
                  <a:lnTo>
                    <a:pt x="1248" y="779"/>
                  </a:lnTo>
                  <a:lnTo>
                    <a:pt x="1313" y="824"/>
                  </a:lnTo>
                  <a:lnTo>
                    <a:pt x="1313" y="839"/>
                  </a:lnTo>
                  <a:lnTo>
                    <a:pt x="1303" y="849"/>
                  </a:lnTo>
                  <a:lnTo>
                    <a:pt x="1283" y="849"/>
                  </a:lnTo>
                  <a:lnTo>
                    <a:pt x="1238" y="854"/>
                  </a:lnTo>
                  <a:lnTo>
                    <a:pt x="1173" y="849"/>
                  </a:lnTo>
                  <a:lnTo>
                    <a:pt x="1173" y="904"/>
                  </a:lnTo>
                  <a:lnTo>
                    <a:pt x="1258" y="934"/>
                  </a:lnTo>
                  <a:lnTo>
                    <a:pt x="1248" y="949"/>
                  </a:lnTo>
                  <a:lnTo>
                    <a:pt x="1243" y="964"/>
                  </a:lnTo>
                  <a:lnTo>
                    <a:pt x="1243" y="979"/>
                  </a:lnTo>
                  <a:lnTo>
                    <a:pt x="1248" y="999"/>
                  </a:lnTo>
                  <a:lnTo>
                    <a:pt x="1348" y="1048"/>
                  </a:lnTo>
                  <a:lnTo>
                    <a:pt x="1358" y="1063"/>
                  </a:lnTo>
                  <a:lnTo>
                    <a:pt x="1353" y="1083"/>
                  </a:lnTo>
                  <a:lnTo>
                    <a:pt x="1348" y="1098"/>
                  </a:lnTo>
                  <a:lnTo>
                    <a:pt x="1338" y="1113"/>
                  </a:lnTo>
                  <a:lnTo>
                    <a:pt x="1323" y="1123"/>
                  </a:lnTo>
                  <a:lnTo>
                    <a:pt x="1288" y="1148"/>
                  </a:lnTo>
                  <a:lnTo>
                    <a:pt x="1253" y="1168"/>
                  </a:lnTo>
                  <a:lnTo>
                    <a:pt x="1253" y="1178"/>
                  </a:lnTo>
                  <a:lnTo>
                    <a:pt x="1243" y="1183"/>
                  </a:lnTo>
                  <a:lnTo>
                    <a:pt x="1228" y="1193"/>
                  </a:lnTo>
                  <a:lnTo>
                    <a:pt x="1193" y="1223"/>
                  </a:lnTo>
                  <a:lnTo>
                    <a:pt x="1128" y="1283"/>
                  </a:lnTo>
                  <a:lnTo>
                    <a:pt x="1043" y="1313"/>
                  </a:lnTo>
                  <a:lnTo>
                    <a:pt x="1038" y="1323"/>
                  </a:lnTo>
                  <a:lnTo>
                    <a:pt x="914" y="1318"/>
                  </a:lnTo>
                  <a:lnTo>
                    <a:pt x="884" y="1328"/>
                  </a:lnTo>
                  <a:lnTo>
                    <a:pt x="854" y="1343"/>
                  </a:ln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6"/>
            <p:cNvSpPr>
              <a:spLocks/>
            </p:cNvSpPr>
            <p:nvPr/>
          </p:nvSpPr>
          <p:spPr bwMode="auto">
            <a:xfrm>
              <a:off x="3558065" y="3196113"/>
              <a:ext cx="585214" cy="565323"/>
            </a:xfrm>
            <a:custGeom>
              <a:avLst/>
              <a:gdLst>
                <a:gd name="T0" fmla="*/ 1083 w 1398"/>
                <a:gd name="T1" fmla="*/ 1338 h 1353"/>
                <a:gd name="T2" fmla="*/ 939 w 1398"/>
                <a:gd name="T3" fmla="*/ 1293 h 1353"/>
                <a:gd name="T4" fmla="*/ 864 w 1398"/>
                <a:gd name="T5" fmla="*/ 1278 h 1353"/>
                <a:gd name="T6" fmla="*/ 789 w 1398"/>
                <a:gd name="T7" fmla="*/ 1188 h 1353"/>
                <a:gd name="T8" fmla="*/ 404 w 1398"/>
                <a:gd name="T9" fmla="*/ 1128 h 1353"/>
                <a:gd name="T10" fmla="*/ 240 w 1398"/>
                <a:gd name="T11" fmla="*/ 1058 h 1353"/>
                <a:gd name="T12" fmla="*/ 210 w 1398"/>
                <a:gd name="T13" fmla="*/ 1028 h 1353"/>
                <a:gd name="T14" fmla="*/ 170 w 1398"/>
                <a:gd name="T15" fmla="*/ 994 h 1353"/>
                <a:gd name="T16" fmla="*/ 145 w 1398"/>
                <a:gd name="T17" fmla="*/ 924 h 1353"/>
                <a:gd name="T18" fmla="*/ 105 w 1398"/>
                <a:gd name="T19" fmla="*/ 829 h 1353"/>
                <a:gd name="T20" fmla="*/ 5 w 1398"/>
                <a:gd name="T21" fmla="*/ 614 h 1353"/>
                <a:gd name="T22" fmla="*/ 35 w 1398"/>
                <a:gd name="T23" fmla="*/ 514 h 1353"/>
                <a:gd name="T24" fmla="*/ 100 w 1398"/>
                <a:gd name="T25" fmla="*/ 474 h 1353"/>
                <a:gd name="T26" fmla="*/ 145 w 1398"/>
                <a:gd name="T27" fmla="*/ 439 h 1353"/>
                <a:gd name="T28" fmla="*/ 215 w 1398"/>
                <a:gd name="T29" fmla="*/ 424 h 1353"/>
                <a:gd name="T30" fmla="*/ 300 w 1398"/>
                <a:gd name="T31" fmla="*/ 389 h 1353"/>
                <a:gd name="T32" fmla="*/ 384 w 1398"/>
                <a:gd name="T33" fmla="*/ 354 h 1353"/>
                <a:gd name="T34" fmla="*/ 519 w 1398"/>
                <a:gd name="T35" fmla="*/ 320 h 1353"/>
                <a:gd name="T36" fmla="*/ 584 w 1398"/>
                <a:gd name="T37" fmla="*/ 265 h 1353"/>
                <a:gd name="T38" fmla="*/ 664 w 1398"/>
                <a:gd name="T39" fmla="*/ 185 h 1353"/>
                <a:gd name="T40" fmla="*/ 694 w 1398"/>
                <a:gd name="T41" fmla="*/ 135 h 1353"/>
                <a:gd name="T42" fmla="*/ 709 w 1398"/>
                <a:gd name="T43" fmla="*/ 50 h 1353"/>
                <a:gd name="T44" fmla="*/ 844 w 1398"/>
                <a:gd name="T45" fmla="*/ 30 h 1353"/>
                <a:gd name="T46" fmla="*/ 1068 w 1398"/>
                <a:gd name="T47" fmla="*/ 80 h 1353"/>
                <a:gd name="T48" fmla="*/ 1103 w 1398"/>
                <a:gd name="T49" fmla="*/ 125 h 1353"/>
                <a:gd name="T50" fmla="*/ 1108 w 1398"/>
                <a:gd name="T51" fmla="*/ 165 h 1353"/>
                <a:gd name="T52" fmla="*/ 1093 w 1398"/>
                <a:gd name="T53" fmla="*/ 205 h 1353"/>
                <a:gd name="T54" fmla="*/ 1044 w 1398"/>
                <a:gd name="T55" fmla="*/ 240 h 1353"/>
                <a:gd name="T56" fmla="*/ 1019 w 1398"/>
                <a:gd name="T57" fmla="*/ 295 h 1353"/>
                <a:gd name="T58" fmla="*/ 989 w 1398"/>
                <a:gd name="T59" fmla="*/ 305 h 1353"/>
                <a:gd name="T60" fmla="*/ 1078 w 1398"/>
                <a:gd name="T61" fmla="*/ 389 h 1353"/>
                <a:gd name="T62" fmla="*/ 1118 w 1398"/>
                <a:gd name="T63" fmla="*/ 434 h 1353"/>
                <a:gd name="T64" fmla="*/ 1163 w 1398"/>
                <a:gd name="T65" fmla="*/ 464 h 1353"/>
                <a:gd name="T66" fmla="*/ 1218 w 1398"/>
                <a:gd name="T67" fmla="*/ 484 h 1353"/>
                <a:gd name="T68" fmla="*/ 1273 w 1398"/>
                <a:gd name="T69" fmla="*/ 464 h 1353"/>
                <a:gd name="T70" fmla="*/ 1298 w 1398"/>
                <a:gd name="T71" fmla="*/ 479 h 1353"/>
                <a:gd name="T72" fmla="*/ 1398 w 1398"/>
                <a:gd name="T73" fmla="*/ 564 h 1353"/>
                <a:gd name="T74" fmla="*/ 1388 w 1398"/>
                <a:gd name="T75" fmla="*/ 599 h 1353"/>
                <a:gd name="T76" fmla="*/ 1373 w 1398"/>
                <a:gd name="T77" fmla="*/ 639 h 1353"/>
                <a:gd name="T78" fmla="*/ 1358 w 1398"/>
                <a:gd name="T79" fmla="*/ 704 h 1353"/>
                <a:gd name="T80" fmla="*/ 1283 w 1398"/>
                <a:gd name="T81" fmla="*/ 639 h 1353"/>
                <a:gd name="T82" fmla="*/ 1248 w 1398"/>
                <a:gd name="T83" fmla="*/ 584 h 1353"/>
                <a:gd name="T84" fmla="*/ 1208 w 1398"/>
                <a:gd name="T85" fmla="*/ 574 h 1353"/>
                <a:gd name="T86" fmla="*/ 1183 w 1398"/>
                <a:gd name="T87" fmla="*/ 754 h 1353"/>
                <a:gd name="T88" fmla="*/ 1133 w 1398"/>
                <a:gd name="T89" fmla="*/ 824 h 1353"/>
                <a:gd name="T90" fmla="*/ 1068 w 1398"/>
                <a:gd name="T91" fmla="*/ 884 h 1353"/>
                <a:gd name="T92" fmla="*/ 1088 w 1398"/>
                <a:gd name="T93" fmla="*/ 959 h 1353"/>
                <a:gd name="T94" fmla="*/ 1148 w 1398"/>
                <a:gd name="T95" fmla="*/ 1073 h 1353"/>
                <a:gd name="T96" fmla="*/ 1163 w 1398"/>
                <a:gd name="T97" fmla="*/ 1093 h 1353"/>
                <a:gd name="T98" fmla="*/ 1198 w 1398"/>
                <a:gd name="T99" fmla="*/ 1113 h 1353"/>
                <a:gd name="T100" fmla="*/ 1228 w 1398"/>
                <a:gd name="T101" fmla="*/ 1098 h 1353"/>
                <a:gd name="T102" fmla="*/ 1258 w 1398"/>
                <a:gd name="T103" fmla="*/ 1083 h 1353"/>
                <a:gd name="T104" fmla="*/ 1298 w 1398"/>
                <a:gd name="T105" fmla="*/ 1118 h 1353"/>
                <a:gd name="T106" fmla="*/ 1318 w 1398"/>
                <a:gd name="T107" fmla="*/ 1183 h 1353"/>
                <a:gd name="T108" fmla="*/ 1323 w 1398"/>
                <a:gd name="T109" fmla="*/ 1228 h 1353"/>
                <a:gd name="T110" fmla="*/ 1288 w 1398"/>
                <a:gd name="T111" fmla="*/ 1258 h 1353"/>
                <a:gd name="T112" fmla="*/ 1228 w 1398"/>
                <a:gd name="T113" fmla="*/ 1303 h 1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98" h="1353">
                  <a:moveTo>
                    <a:pt x="1193" y="1353"/>
                  </a:moveTo>
                  <a:lnTo>
                    <a:pt x="1083" y="1338"/>
                  </a:lnTo>
                  <a:lnTo>
                    <a:pt x="999" y="1293"/>
                  </a:lnTo>
                  <a:lnTo>
                    <a:pt x="939" y="1293"/>
                  </a:lnTo>
                  <a:lnTo>
                    <a:pt x="899" y="1288"/>
                  </a:lnTo>
                  <a:lnTo>
                    <a:pt x="864" y="1278"/>
                  </a:lnTo>
                  <a:lnTo>
                    <a:pt x="834" y="1253"/>
                  </a:lnTo>
                  <a:lnTo>
                    <a:pt x="789" y="1188"/>
                  </a:lnTo>
                  <a:lnTo>
                    <a:pt x="704" y="1133"/>
                  </a:lnTo>
                  <a:lnTo>
                    <a:pt x="404" y="1128"/>
                  </a:lnTo>
                  <a:lnTo>
                    <a:pt x="290" y="1083"/>
                  </a:lnTo>
                  <a:lnTo>
                    <a:pt x="240" y="1058"/>
                  </a:lnTo>
                  <a:lnTo>
                    <a:pt x="225" y="1043"/>
                  </a:lnTo>
                  <a:lnTo>
                    <a:pt x="210" y="1028"/>
                  </a:lnTo>
                  <a:lnTo>
                    <a:pt x="185" y="1014"/>
                  </a:lnTo>
                  <a:lnTo>
                    <a:pt x="170" y="994"/>
                  </a:lnTo>
                  <a:lnTo>
                    <a:pt x="150" y="964"/>
                  </a:lnTo>
                  <a:lnTo>
                    <a:pt x="145" y="924"/>
                  </a:lnTo>
                  <a:lnTo>
                    <a:pt x="135" y="889"/>
                  </a:lnTo>
                  <a:lnTo>
                    <a:pt x="105" y="829"/>
                  </a:lnTo>
                  <a:lnTo>
                    <a:pt x="45" y="729"/>
                  </a:lnTo>
                  <a:lnTo>
                    <a:pt x="5" y="614"/>
                  </a:lnTo>
                  <a:lnTo>
                    <a:pt x="0" y="519"/>
                  </a:lnTo>
                  <a:lnTo>
                    <a:pt x="35" y="514"/>
                  </a:lnTo>
                  <a:lnTo>
                    <a:pt x="65" y="494"/>
                  </a:lnTo>
                  <a:lnTo>
                    <a:pt x="100" y="474"/>
                  </a:lnTo>
                  <a:lnTo>
                    <a:pt x="125" y="454"/>
                  </a:lnTo>
                  <a:lnTo>
                    <a:pt x="145" y="439"/>
                  </a:lnTo>
                  <a:lnTo>
                    <a:pt x="170" y="429"/>
                  </a:lnTo>
                  <a:lnTo>
                    <a:pt x="215" y="424"/>
                  </a:lnTo>
                  <a:lnTo>
                    <a:pt x="260" y="409"/>
                  </a:lnTo>
                  <a:lnTo>
                    <a:pt x="300" y="389"/>
                  </a:lnTo>
                  <a:lnTo>
                    <a:pt x="345" y="359"/>
                  </a:lnTo>
                  <a:lnTo>
                    <a:pt x="384" y="354"/>
                  </a:lnTo>
                  <a:lnTo>
                    <a:pt x="429" y="344"/>
                  </a:lnTo>
                  <a:lnTo>
                    <a:pt x="519" y="320"/>
                  </a:lnTo>
                  <a:lnTo>
                    <a:pt x="554" y="295"/>
                  </a:lnTo>
                  <a:lnTo>
                    <a:pt x="584" y="265"/>
                  </a:lnTo>
                  <a:lnTo>
                    <a:pt x="644" y="205"/>
                  </a:lnTo>
                  <a:lnTo>
                    <a:pt x="664" y="185"/>
                  </a:lnTo>
                  <a:lnTo>
                    <a:pt x="684" y="160"/>
                  </a:lnTo>
                  <a:lnTo>
                    <a:pt x="694" y="135"/>
                  </a:lnTo>
                  <a:lnTo>
                    <a:pt x="699" y="110"/>
                  </a:lnTo>
                  <a:lnTo>
                    <a:pt x="709" y="50"/>
                  </a:lnTo>
                  <a:lnTo>
                    <a:pt x="709" y="0"/>
                  </a:lnTo>
                  <a:lnTo>
                    <a:pt x="844" y="30"/>
                  </a:lnTo>
                  <a:lnTo>
                    <a:pt x="1034" y="30"/>
                  </a:lnTo>
                  <a:lnTo>
                    <a:pt x="1068" y="80"/>
                  </a:lnTo>
                  <a:lnTo>
                    <a:pt x="1088" y="95"/>
                  </a:lnTo>
                  <a:lnTo>
                    <a:pt x="1103" y="125"/>
                  </a:lnTo>
                  <a:lnTo>
                    <a:pt x="1108" y="145"/>
                  </a:lnTo>
                  <a:lnTo>
                    <a:pt x="1108" y="165"/>
                  </a:lnTo>
                  <a:lnTo>
                    <a:pt x="1103" y="185"/>
                  </a:lnTo>
                  <a:lnTo>
                    <a:pt x="1093" y="205"/>
                  </a:lnTo>
                  <a:lnTo>
                    <a:pt x="1063" y="220"/>
                  </a:lnTo>
                  <a:lnTo>
                    <a:pt x="1044" y="240"/>
                  </a:lnTo>
                  <a:lnTo>
                    <a:pt x="1029" y="260"/>
                  </a:lnTo>
                  <a:lnTo>
                    <a:pt x="1019" y="295"/>
                  </a:lnTo>
                  <a:lnTo>
                    <a:pt x="1004" y="300"/>
                  </a:lnTo>
                  <a:lnTo>
                    <a:pt x="989" y="305"/>
                  </a:lnTo>
                  <a:lnTo>
                    <a:pt x="989" y="325"/>
                  </a:lnTo>
                  <a:lnTo>
                    <a:pt x="1078" y="389"/>
                  </a:lnTo>
                  <a:lnTo>
                    <a:pt x="1083" y="404"/>
                  </a:lnTo>
                  <a:lnTo>
                    <a:pt x="1118" y="434"/>
                  </a:lnTo>
                  <a:lnTo>
                    <a:pt x="1138" y="449"/>
                  </a:lnTo>
                  <a:lnTo>
                    <a:pt x="1163" y="464"/>
                  </a:lnTo>
                  <a:lnTo>
                    <a:pt x="1188" y="479"/>
                  </a:lnTo>
                  <a:lnTo>
                    <a:pt x="1218" y="484"/>
                  </a:lnTo>
                  <a:lnTo>
                    <a:pt x="1243" y="479"/>
                  </a:lnTo>
                  <a:lnTo>
                    <a:pt x="1273" y="464"/>
                  </a:lnTo>
                  <a:lnTo>
                    <a:pt x="1288" y="469"/>
                  </a:lnTo>
                  <a:lnTo>
                    <a:pt x="1298" y="479"/>
                  </a:lnTo>
                  <a:lnTo>
                    <a:pt x="1328" y="509"/>
                  </a:lnTo>
                  <a:lnTo>
                    <a:pt x="1398" y="564"/>
                  </a:lnTo>
                  <a:lnTo>
                    <a:pt x="1393" y="584"/>
                  </a:lnTo>
                  <a:lnTo>
                    <a:pt x="1388" y="599"/>
                  </a:lnTo>
                  <a:lnTo>
                    <a:pt x="1383" y="609"/>
                  </a:lnTo>
                  <a:lnTo>
                    <a:pt x="1373" y="639"/>
                  </a:lnTo>
                  <a:lnTo>
                    <a:pt x="1368" y="674"/>
                  </a:lnTo>
                  <a:lnTo>
                    <a:pt x="1358" y="704"/>
                  </a:lnTo>
                  <a:lnTo>
                    <a:pt x="1318" y="689"/>
                  </a:lnTo>
                  <a:lnTo>
                    <a:pt x="1283" y="639"/>
                  </a:lnTo>
                  <a:lnTo>
                    <a:pt x="1258" y="599"/>
                  </a:lnTo>
                  <a:lnTo>
                    <a:pt x="1248" y="584"/>
                  </a:lnTo>
                  <a:lnTo>
                    <a:pt x="1228" y="579"/>
                  </a:lnTo>
                  <a:lnTo>
                    <a:pt x="1208" y="574"/>
                  </a:lnTo>
                  <a:lnTo>
                    <a:pt x="1178" y="579"/>
                  </a:lnTo>
                  <a:lnTo>
                    <a:pt x="1183" y="754"/>
                  </a:lnTo>
                  <a:lnTo>
                    <a:pt x="1163" y="789"/>
                  </a:lnTo>
                  <a:lnTo>
                    <a:pt x="1133" y="824"/>
                  </a:lnTo>
                  <a:lnTo>
                    <a:pt x="1103" y="859"/>
                  </a:lnTo>
                  <a:lnTo>
                    <a:pt x="1068" y="884"/>
                  </a:lnTo>
                  <a:lnTo>
                    <a:pt x="1068" y="939"/>
                  </a:lnTo>
                  <a:lnTo>
                    <a:pt x="1088" y="959"/>
                  </a:lnTo>
                  <a:lnTo>
                    <a:pt x="1123" y="979"/>
                  </a:lnTo>
                  <a:lnTo>
                    <a:pt x="1148" y="1073"/>
                  </a:lnTo>
                  <a:lnTo>
                    <a:pt x="1153" y="1083"/>
                  </a:lnTo>
                  <a:lnTo>
                    <a:pt x="1163" y="1093"/>
                  </a:lnTo>
                  <a:lnTo>
                    <a:pt x="1183" y="1108"/>
                  </a:lnTo>
                  <a:lnTo>
                    <a:pt x="1198" y="1113"/>
                  </a:lnTo>
                  <a:lnTo>
                    <a:pt x="1213" y="1113"/>
                  </a:lnTo>
                  <a:lnTo>
                    <a:pt x="1228" y="1098"/>
                  </a:lnTo>
                  <a:lnTo>
                    <a:pt x="1243" y="1088"/>
                  </a:lnTo>
                  <a:lnTo>
                    <a:pt x="1258" y="1083"/>
                  </a:lnTo>
                  <a:lnTo>
                    <a:pt x="1283" y="1088"/>
                  </a:lnTo>
                  <a:lnTo>
                    <a:pt x="1298" y="1118"/>
                  </a:lnTo>
                  <a:lnTo>
                    <a:pt x="1313" y="1158"/>
                  </a:lnTo>
                  <a:lnTo>
                    <a:pt x="1318" y="1183"/>
                  </a:lnTo>
                  <a:lnTo>
                    <a:pt x="1323" y="1208"/>
                  </a:lnTo>
                  <a:lnTo>
                    <a:pt x="1323" y="1228"/>
                  </a:lnTo>
                  <a:lnTo>
                    <a:pt x="1313" y="1253"/>
                  </a:lnTo>
                  <a:lnTo>
                    <a:pt x="1288" y="1258"/>
                  </a:lnTo>
                  <a:lnTo>
                    <a:pt x="1263" y="1273"/>
                  </a:lnTo>
                  <a:lnTo>
                    <a:pt x="1228" y="1303"/>
                  </a:lnTo>
                  <a:lnTo>
                    <a:pt x="1193" y="1353"/>
                  </a:lnTo>
                </a:path>
              </a:pathLst>
            </a:custGeom>
            <a:solidFill>
              <a:srgbClr val="F9D52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7"/>
            <p:cNvSpPr>
              <a:spLocks/>
            </p:cNvSpPr>
            <p:nvPr/>
          </p:nvSpPr>
          <p:spPr bwMode="auto">
            <a:xfrm>
              <a:off x="3096385" y="2830747"/>
              <a:ext cx="511931" cy="926501"/>
            </a:xfrm>
            <a:custGeom>
              <a:avLst/>
              <a:gdLst>
                <a:gd name="T0" fmla="*/ 799 w 1224"/>
                <a:gd name="T1" fmla="*/ 2192 h 2217"/>
                <a:gd name="T2" fmla="*/ 629 w 1224"/>
                <a:gd name="T3" fmla="*/ 2082 h 2217"/>
                <a:gd name="T4" fmla="*/ 490 w 1224"/>
                <a:gd name="T5" fmla="*/ 2092 h 2217"/>
                <a:gd name="T6" fmla="*/ 425 w 1224"/>
                <a:gd name="T7" fmla="*/ 2102 h 2217"/>
                <a:gd name="T8" fmla="*/ 340 w 1224"/>
                <a:gd name="T9" fmla="*/ 2057 h 2217"/>
                <a:gd name="T10" fmla="*/ 285 w 1224"/>
                <a:gd name="T11" fmla="*/ 2032 h 2217"/>
                <a:gd name="T12" fmla="*/ 245 w 1224"/>
                <a:gd name="T13" fmla="*/ 1997 h 2217"/>
                <a:gd name="T14" fmla="*/ 30 w 1224"/>
                <a:gd name="T15" fmla="*/ 1937 h 2217"/>
                <a:gd name="T16" fmla="*/ 50 w 1224"/>
                <a:gd name="T17" fmla="*/ 1857 h 2217"/>
                <a:gd name="T18" fmla="*/ 20 w 1224"/>
                <a:gd name="T19" fmla="*/ 1813 h 2217"/>
                <a:gd name="T20" fmla="*/ 0 w 1224"/>
                <a:gd name="T21" fmla="*/ 1768 h 2217"/>
                <a:gd name="T22" fmla="*/ 155 w 1224"/>
                <a:gd name="T23" fmla="*/ 1738 h 2217"/>
                <a:gd name="T24" fmla="*/ 170 w 1224"/>
                <a:gd name="T25" fmla="*/ 1663 h 2217"/>
                <a:gd name="T26" fmla="*/ 130 w 1224"/>
                <a:gd name="T27" fmla="*/ 1503 h 2217"/>
                <a:gd name="T28" fmla="*/ 125 w 1224"/>
                <a:gd name="T29" fmla="*/ 1353 h 2217"/>
                <a:gd name="T30" fmla="*/ 210 w 1224"/>
                <a:gd name="T31" fmla="*/ 1323 h 2217"/>
                <a:gd name="T32" fmla="*/ 405 w 1224"/>
                <a:gd name="T33" fmla="*/ 1373 h 2217"/>
                <a:gd name="T34" fmla="*/ 430 w 1224"/>
                <a:gd name="T35" fmla="*/ 1258 h 2217"/>
                <a:gd name="T36" fmla="*/ 455 w 1224"/>
                <a:gd name="T37" fmla="*/ 1233 h 2217"/>
                <a:gd name="T38" fmla="*/ 525 w 1224"/>
                <a:gd name="T39" fmla="*/ 1238 h 2217"/>
                <a:gd name="T40" fmla="*/ 614 w 1224"/>
                <a:gd name="T41" fmla="*/ 1223 h 2217"/>
                <a:gd name="T42" fmla="*/ 624 w 1224"/>
                <a:gd name="T43" fmla="*/ 1079 h 2217"/>
                <a:gd name="T44" fmla="*/ 619 w 1224"/>
                <a:gd name="T45" fmla="*/ 1009 h 2217"/>
                <a:gd name="T46" fmla="*/ 639 w 1224"/>
                <a:gd name="T47" fmla="*/ 909 h 2217"/>
                <a:gd name="T48" fmla="*/ 525 w 1224"/>
                <a:gd name="T49" fmla="*/ 854 h 2217"/>
                <a:gd name="T50" fmla="*/ 425 w 1224"/>
                <a:gd name="T51" fmla="*/ 809 h 2217"/>
                <a:gd name="T52" fmla="*/ 315 w 1224"/>
                <a:gd name="T53" fmla="*/ 764 h 2217"/>
                <a:gd name="T54" fmla="*/ 340 w 1224"/>
                <a:gd name="T55" fmla="*/ 699 h 2217"/>
                <a:gd name="T56" fmla="*/ 350 w 1224"/>
                <a:gd name="T57" fmla="*/ 589 h 2217"/>
                <a:gd name="T58" fmla="*/ 430 w 1224"/>
                <a:gd name="T59" fmla="*/ 554 h 2217"/>
                <a:gd name="T60" fmla="*/ 674 w 1224"/>
                <a:gd name="T61" fmla="*/ 549 h 2217"/>
                <a:gd name="T62" fmla="*/ 699 w 1224"/>
                <a:gd name="T63" fmla="*/ 464 h 2217"/>
                <a:gd name="T64" fmla="*/ 694 w 1224"/>
                <a:gd name="T65" fmla="*/ 340 h 2217"/>
                <a:gd name="T66" fmla="*/ 714 w 1224"/>
                <a:gd name="T67" fmla="*/ 300 h 2217"/>
                <a:gd name="T68" fmla="*/ 834 w 1224"/>
                <a:gd name="T69" fmla="*/ 150 h 2217"/>
                <a:gd name="T70" fmla="*/ 1009 w 1224"/>
                <a:gd name="T71" fmla="*/ 70 h 2217"/>
                <a:gd name="T72" fmla="*/ 1054 w 1224"/>
                <a:gd name="T73" fmla="*/ 40 h 2217"/>
                <a:gd name="T74" fmla="*/ 1124 w 1224"/>
                <a:gd name="T75" fmla="*/ 10 h 2217"/>
                <a:gd name="T76" fmla="*/ 1154 w 1224"/>
                <a:gd name="T77" fmla="*/ 50 h 2217"/>
                <a:gd name="T78" fmla="*/ 1124 w 1224"/>
                <a:gd name="T79" fmla="*/ 180 h 2217"/>
                <a:gd name="T80" fmla="*/ 1094 w 1224"/>
                <a:gd name="T81" fmla="*/ 270 h 2217"/>
                <a:gd name="T82" fmla="*/ 1054 w 1224"/>
                <a:gd name="T83" fmla="*/ 345 h 2217"/>
                <a:gd name="T84" fmla="*/ 1074 w 1224"/>
                <a:gd name="T85" fmla="*/ 569 h 2217"/>
                <a:gd name="T86" fmla="*/ 1049 w 1224"/>
                <a:gd name="T87" fmla="*/ 664 h 2217"/>
                <a:gd name="T88" fmla="*/ 994 w 1224"/>
                <a:gd name="T89" fmla="*/ 959 h 2217"/>
                <a:gd name="T90" fmla="*/ 1044 w 1224"/>
                <a:gd name="T91" fmla="*/ 1133 h 2217"/>
                <a:gd name="T92" fmla="*/ 1024 w 1224"/>
                <a:gd name="T93" fmla="*/ 1283 h 2217"/>
                <a:gd name="T94" fmla="*/ 1054 w 1224"/>
                <a:gd name="T95" fmla="*/ 1368 h 2217"/>
                <a:gd name="T96" fmla="*/ 1079 w 1224"/>
                <a:gd name="T97" fmla="*/ 1498 h 2217"/>
                <a:gd name="T98" fmla="*/ 1189 w 1224"/>
                <a:gd name="T99" fmla="*/ 1723 h 2217"/>
                <a:gd name="T100" fmla="*/ 1154 w 1224"/>
                <a:gd name="T101" fmla="*/ 1813 h 2217"/>
                <a:gd name="T102" fmla="*/ 904 w 1224"/>
                <a:gd name="T103" fmla="*/ 1818 h 2217"/>
                <a:gd name="T104" fmla="*/ 984 w 1224"/>
                <a:gd name="T105" fmla="*/ 1937 h 2217"/>
                <a:gd name="T106" fmla="*/ 924 w 1224"/>
                <a:gd name="T107" fmla="*/ 2012 h 2217"/>
                <a:gd name="T108" fmla="*/ 874 w 1224"/>
                <a:gd name="T109" fmla="*/ 2217 h 2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24" h="2217">
                  <a:moveTo>
                    <a:pt x="859" y="2217"/>
                  </a:moveTo>
                  <a:lnTo>
                    <a:pt x="824" y="2207"/>
                  </a:lnTo>
                  <a:lnTo>
                    <a:pt x="799" y="2192"/>
                  </a:lnTo>
                  <a:lnTo>
                    <a:pt x="759" y="2162"/>
                  </a:lnTo>
                  <a:lnTo>
                    <a:pt x="694" y="2102"/>
                  </a:lnTo>
                  <a:lnTo>
                    <a:pt x="629" y="2082"/>
                  </a:lnTo>
                  <a:lnTo>
                    <a:pt x="580" y="2082"/>
                  </a:lnTo>
                  <a:lnTo>
                    <a:pt x="535" y="2082"/>
                  </a:lnTo>
                  <a:lnTo>
                    <a:pt x="490" y="2092"/>
                  </a:lnTo>
                  <a:lnTo>
                    <a:pt x="470" y="2097"/>
                  </a:lnTo>
                  <a:lnTo>
                    <a:pt x="450" y="2107"/>
                  </a:lnTo>
                  <a:lnTo>
                    <a:pt x="425" y="2102"/>
                  </a:lnTo>
                  <a:lnTo>
                    <a:pt x="400" y="2087"/>
                  </a:lnTo>
                  <a:lnTo>
                    <a:pt x="365" y="2062"/>
                  </a:lnTo>
                  <a:lnTo>
                    <a:pt x="340" y="2057"/>
                  </a:lnTo>
                  <a:lnTo>
                    <a:pt x="320" y="2052"/>
                  </a:lnTo>
                  <a:lnTo>
                    <a:pt x="300" y="2042"/>
                  </a:lnTo>
                  <a:lnTo>
                    <a:pt x="285" y="2032"/>
                  </a:lnTo>
                  <a:lnTo>
                    <a:pt x="265" y="2007"/>
                  </a:lnTo>
                  <a:lnTo>
                    <a:pt x="255" y="2002"/>
                  </a:lnTo>
                  <a:lnTo>
                    <a:pt x="245" y="1997"/>
                  </a:lnTo>
                  <a:lnTo>
                    <a:pt x="140" y="1997"/>
                  </a:lnTo>
                  <a:lnTo>
                    <a:pt x="30" y="1957"/>
                  </a:lnTo>
                  <a:lnTo>
                    <a:pt x="30" y="1937"/>
                  </a:lnTo>
                  <a:lnTo>
                    <a:pt x="35" y="1922"/>
                  </a:lnTo>
                  <a:lnTo>
                    <a:pt x="50" y="1892"/>
                  </a:lnTo>
                  <a:lnTo>
                    <a:pt x="50" y="1857"/>
                  </a:lnTo>
                  <a:lnTo>
                    <a:pt x="45" y="1833"/>
                  </a:lnTo>
                  <a:lnTo>
                    <a:pt x="35" y="1818"/>
                  </a:lnTo>
                  <a:lnTo>
                    <a:pt x="20" y="1813"/>
                  </a:lnTo>
                  <a:lnTo>
                    <a:pt x="5" y="1793"/>
                  </a:lnTo>
                  <a:lnTo>
                    <a:pt x="0" y="1783"/>
                  </a:lnTo>
                  <a:lnTo>
                    <a:pt x="0" y="1768"/>
                  </a:lnTo>
                  <a:lnTo>
                    <a:pt x="0" y="1763"/>
                  </a:lnTo>
                  <a:lnTo>
                    <a:pt x="145" y="1758"/>
                  </a:lnTo>
                  <a:lnTo>
                    <a:pt x="155" y="1738"/>
                  </a:lnTo>
                  <a:lnTo>
                    <a:pt x="165" y="1713"/>
                  </a:lnTo>
                  <a:lnTo>
                    <a:pt x="165" y="1688"/>
                  </a:lnTo>
                  <a:lnTo>
                    <a:pt x="170" y="1663"/>
                  </a:lnTo>
                  <a:lnTo>
                    <a:pt x="165" y="1618"/>
                  </a:lnTo>
                  <a:lnTo>
                    <a:pt x="160" y="1578"/>
                  </a:lnTo>
                  <a:lnTo>
                    <a:pt x="130" y="1503"/>
                  </a:lnTo>
                  <a:lnTo>
                    <a:pt x="115" y="1408"/>
                  </a:lnTo>
                  <a:lnTo>
                    <a:pt x="115" y="1373"/>
                  </a:lnTo>
                  <a:lnTo>
                    <a:pt x="125" y="1353"/>
                  </a:lnTo>
                  <a:lnTo>
                    <a:pt x="140" y="1338"/>
                  </a:lnTo>
                  <a:lnTo>
                    <a:pt x="170" y="1328"/>
                  </a:lnTo>
                  <a:lnTo>
                    <a:pt x="210" y="1323"/>
                  </a:lnTo>
                  <a:lnTo>
                    <a:pt x="260" y="1323"/>
                  </a:lnTo>
                  <a:lnTo>
                    <a:pt x="375" y="1378"/>
                  </a:lnTo>
                  <a:lnTo>
                    <a:pt x="405" y="1373"/>
                  </a:lnTo>
                  <a:lnTo>
                    <a:pt x="420" y="1368"/>
                  </a:lnTo>
                  <a:lnTo>
                    <a:pt x="430" y="1363"/>
                  </a:lnTo>
                  <a:lnTo>
                    <a:pt x="430" y="1258"/>
                  </a:lnTo>
                  <a:lnTo>
                    <a:pt x="435" y="1248"/>
                  </a:lnTo>
                  <a:lnTo>
                    <a:pt x="445" y="1238"/>
                  </a:lnTo>
                  <a:lnTo>
                    <a:pt x="455" y="1233"/>
                  </a:lnTo>
                  <a:lnTo>
                    <a:pt x="475" y="1233"/>
                  </a:lnTo>
                  <a:lnTo>
                    <a:pt x="510" y="1233"/>
                  </a:lnTo>
                  <a:lnTo>
                    <a:pt x="525" y="1238"/>
                  </a:lnTo>
                  <a:lnTo>
                    <a:pt x="535" y="1248"/>
                  </a:lnTo>
                  <a:lnTo>
                    <a:pt x="605" y="1248"/>
                  </a:lnTo>
                  <a:lnTo>
                    <a:pt x="614" y="1223"/>
                  </a:lnTo>
                  <a:lnTo>
                    <a:pt x="619" y="1193"/>
                  </a:lnTo>
                  <a:lnTo>
                    <a:pt x="624" y="1133"/>
                  </a:lnTo>
                  <a:lnTo>
                    <a:pt x="624" y="1079"/>
                  </a:lnTo>
                  <a:lnTo>
                    <a:pt x="619" y="1059"/>
                  </a:lnTo>
                  <a:lnTo>
                    <a:pt x="614" y="1039"/>
                  </a:lnTo>
                  <a:lnTo>
                    <a:pt x="619" y="1009"/>
                  </a:lnTo>
                  <a:lnTo>
                    <a:pt x="624" y="989"/>
                  </a:lnTo>
                  <a:lnTo>
                    <a:pt x="639" y="959"/>
                  </a:lnTo>
                  <a:lnTo>
                    <a:pt x="639" y="909"/>
                  </a:lnTo>
                  <a:lnTo>
                    <a:pt x="600" y="904"/>
                  </a:lnTo>
                  <a:lnTo>
                    <a:pt x="560" y="879"/>
                  </a:lnTo>
                  <a:lnTo>
                    <a:pt x="525" y="854"/>
                  </a:lnTo>
                  <a:lnTo>
                    <a:pt x="490" y="834"/>
                  </a:lnTo>
                  <a:lnTo>
                    <a:pt x="470" y="819"/>
                  </a:lnTo>
                  <a:lnTo>
                    <a:pt x="425" y="809"/>
                  </a:lnTo>
                  <a:lnTo>
                    <a:pt x="380" y="794"/>
                  </a:lnTo>
                  <a:lnTo>
                    <a:pt x="340" y="779"/>
                  </a:lnTo>
                  <a:lnTo>
                    <a:pt x="315" y="764"/>
                  </a:lnTo>
                  <a:lnTo>
                    <a:pt x="315" y="739"/>
                  </a:lnTo>
                  <a:lnTo>
                    <a:pt x="320" y="724"/>
                  </a:lnTo>
                  <a:lnTo>
                    <a:pt x="340" y="699"/>
                  </a:lnTo>
                  <a:lnTo>
                    <a:pt x="325" y="609"/>
                  </a:lnTo>
                  <a:lnTo>
                    <a:pt x="335" y="604"/>
                  </a:lnTo>
                  <a:lnTo>
                    <a:pt x="350" y="589"/>
                  </a:lnTo>
                  <a:lnTo>
                    <a:pt x="370" y="554"/>
                  </a:lnTo>
                  <a:lnTo>
                    <a:pt x="405" y="554"/>
                  </a:lnTo>
                  <a:lnTo>
                    <a:pt x="430" y="554"/>
                  </a:lnTo>
                  <a:lnTo>
                    <a:pt x="460" y="564"/>
                  </a:lnTo>
                  <a:lnTo>
                    <a:pt x="659" y="574"/>
                  </a:lnTo>
                  <a:lnTo>
                    <a:pt x="674" y="549"/>
                  </a:lnTo>
                  <a:lnTo>
                    <a:pt x="689" y="524"/>
                  </a:lnTo>
                  <a:lnTo>
                    <a:pt x="694" y="494"/>
                  </a:lnTo>
                  <a:lnTo>
                    <a:pt x="699" y="464"/>
                  </a:lnTo>
                  <a:lnTo>
                    <a:pt x="694" y="404"/>
                  </a:lnTo>
                  <a:lnTo>
                    <a:pt x="694" y="360"/>
                  </a:lnTo>
                  <a:lnTo>
                    <a:pt x="694" y="340"/>
                  </a:lnTo>
                  <a:lnTo>
                    <a:pt x="699" y="325"/>
                  </a:lnTo>
                  <a:lnTo>
                    <a:pt x="704" y="310"/>
                  </a:lnTo>
                  <a:lnTo>
                    <a:pt x="714" y="300"/>
                  </a:lnTo>
                  <a:lnTo>
                    <a:pt x="734" y="285"/>
                  </a:lnTo>
                  <a:lnTo>
                    <a:pt x="759" y="260"/>
                  </a:lnTo>
                  <a:lnTo>
                    <a:pt x="834" y="150"/>
                  </a:lnTo>
                  <a:lnTo>
                    <a:pt x="909" y="95"/>
                  </a:lnTo>
                  <a:lnTo>
                    <a:pt x="954" y="30"/>
                  </a:lnTo>
                  <a:lnTo>
                    <a:pt x="1009" y="70"/>
                  </a:lnTo>
                  <a:lnTo>
                    <a:pt x="1024" y="70"/>
                  </a:lnTo>
                  <a:lnTo>
                    <a:pt x="1039" y="55"/>
                  </a:lnTo>
                  <a:lnTo>
                    <a:pt x="1054" y="40"/>
                  </a:lnTo>
                  <a:lnTo>
                    <a:pt x="1074" y="0"/>
                  </a:lnTo>
                  <a:lnTo>
                    <a:pt x="1099" y="5"/>
                  </a:lnTo>
                  <a:lnTo>
                    <a:pt x="1124" y="10"/>
                  </a:lnTo>
                  <a:lnTo>
                    <a:pt x="1139" y="20"/>
                  </a:lnTo>
                  <a:lnTo>
                    <a:pt x="1149" y="30"/>
                  </a:lnTo>
                  <a:lnTo>
                    <a:pt x="1154" y="50"/>
                  </a:lnTo>
                  <a:lnTo>
                    <a:pt x="1159" y="70"/>
                  </a:lnTo>
                  <a:lnTo>
                    <a:pt x="1129" y="130"/>
                  </a:lnTo>
                  <a:lnTo>
                    <a:pt x="1124" y="180"/>
                  </a:lnTo>
                  <a:lnTo>
                    <a:pt x="1114" y="225"/>
                  </a:lnTo>
                  <a:lnTo>
                    <a:pt x="1109" y="250"/>
                  </a:lnTo>
                  <a:lnTo>
                    <a:pt x="1094" y="270"/>
                  </a:lnTo>
                  <a:lnTo>
                    <a:pt x="1079" y="295"/>
                  </a:lnTo>
                  <a:lnTo>
                    <a:pt x="1059" y="315"/>
                  </a:lnTo>
                  <a:lnTo>
                    <a:pt x="1054" y="345"/>
                  </a:lnTo>
                  <a:lnTo>
                    <a:pt x="1049" y="374"/>
                  </a:lnTo>
                  <a:lnTo>
                    <a:pt x="1054" y="434"/>
                  </a:lnTo>
                  <a:lnTo>
                    <a:pt x="1074" y="569"/>
                  </a:lnTo>
                  <a:lnTo>
                    <a:pt x="1074" y="594"/>
                  </a:lnTo>
                  <a:lnTo>
                    <a:pt x="1069" y="614"/>
                  </a:lnTo>
                  <a:lnTo>
                    <a:pt x="1049" y="664"/>
                  </a:lnTo>
                  <a:lnTo>
                    <a:pt x="1019" y="709"/>
                  </a:lnTo>
                  <a:lnTo>
                    <a:pt x="994" y="749"/>
                  </a:lnTo>
                  <a:lnTo>
                    <a:pt x="994" y="959"/>
                  </a:lnTo>
                  <a:lnTo>
                    <a:pt x="1029" y="1039"/>
                  </a:lnTo>
                  <a:lnTo>
                    <a:pt x="1039" y="1084"/>
                  </a:lnTo>
                  <a:lnTo>
                    <a:pt x="1044" y="1133"/>
                  </a:lnTo>
                  <a:lnTo>
                    <a:pt x="1034" y="1178"/>
                  </a:lnTo>
                  <a:lnTo>
                    <a:pt x="1024" y="1228"/>
                  </a:lnTo>
                  <a:lnTo>
                    <a:pt x="1024" y="1283"/>
                  </a:lnTo>
                  <a:lnTo>
                    <a:pt x="1029" y="1313"/>
                  </a:lnTo>
                  <a:lnTo>
                    <a:pt x="1034" y="1343"/>
                  </a:lnTo>
                  <a:lnTo>
                    <a:pt x="1054" y="1368"/>
                  </a:lnTo>
                  <a:lnTo>
                    <a:pt x="1069" y="1388"/>
                  </a:lnTo>
                  <a:lnTo>
                    <a:pt x="1084" y="1418"/>
                  </a:lnTo>
                  <a:lnTo>
                    <a:pt x="1079" y="1498"/>
                  </a:lnTo>
                  <a:lnTo>
                    <a:pt x="1139" y="1648"/>
                  </a:lnTo>
                  <a:lnTo>
                    <a:pt x="1164" y="1683"/>
                  </a:lnTo>
                  <a:lnTo>
                    <a:pt x="1189" y="1723"/>
                  </a:lnTo>
                  <a:lnTo>
                    <a:pt x="1209" y="1773"/>
                  </a:lnTo>
                  <a:lnTo>
                    <a:pt x="1224" y="1828"/>
                  </a:lnTo>
                  <a:lnTo>
                    <a:pt x="1154" y="1813"/>
                  </a:lnTo>
                  <a:lnTo>
                    <a:pt x="1009" y="1813"/>
                  </a:lnTo>
                  <a:lnTo>
                    <a:pt x="929" y="1818"/>
                  </a:lnTo>
                  <a:lnTo>
                    <a:pt x="904" y="1818"/>
                  </a:lnTo>
                  <a:lnTo>
                    <a:pt x="889" y="1828"/>
                  </a:lnTo>
                  <a:lnTo>
                    <a:pt x="884" y="1857"/>
                  </a:lnTo>
                  <a:lnTo>
                    <a:pt x="984" y="1937"/>
                  </a:lnTo>
                  <a:lnTo>
                    <a:pt x="994" y="1977"/>
                  </a:lnTo>
                  <a:lnTo>
                    <a:pt x="954" y="1992"/>
                  </a:lnTo>
                  <a:lnTo>
                    <a:pt x="924" y="2012"/>
                  </a:lnTo>
                  <a:lnTo>
                    <a:pt x="899" y="2037"/>
                  </a:lnTo>
                  <a:lnTo>
                    <a:pt x="874" y="2067"/>
                  </a:lnTo>
                  <a:lnTo>
                    <a:pt x="874" y="2217"/>
                  </a:lnTo>
                  <a:lnTo>
                    <a:pt x="859" y="2217"/>
                  </a:ln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8"/>
            <p:cNvSpPr>
              <a:spLocks/>
            </p:cNvSpPr>
            <p:nvPr/>
          </p:nvSpPr>
          <p:spPr bwMode="auto">
            <a:xfrm>
              <a:off x="1515574" y="2816090"/>
              <a:ext cx="1290821" cy="939064"/>
            </a:xfrm>
            <a:custGeom>
              <a:avLst/>
              <a:gdLst>
                <a:gd name="T0" fmla="*/ 1233 w 3086"/>
                <a:gd name="T1" fmla="*/ 1992 h 2247"/>
                <a:gd name="T2" fmla="*/ 1109 w 3086"/>
                <a:gd name="T3" fmla="*/ 1912 h 2247"/>
                <a:gd name="T4" fmla="*/ 744 w 3086"/>
                <a:gd name="T5" fmla="*/ 1892 h 2247"/>
                <a:gd name="T6" fmla="*/ 549 w 3086"/>
                <a:gd name="T7" fmla="*/ 1798 h 2247"/>
                <a:gd name="T8" fmla="*/ 389 w 3086"/>
                <a:gd name="T9" fmla="*/ 1713 h 2247"/>
                <a:gd name="T10" fmla="*/ 295 w 3086"/>
                <a:gd name="T11" fmla="*/ 1643 h 2247"/>
                <a:gd name="T12" fmla="*/ 155 w 3086"/>
                <a:gd name="T13" fmla="*/ 1593 h 2247"/>
                <a:gd name="T14" fmla="*/ 60 w 3086"/>
                <a:gd name="T15" fmla="*/ 1488 h 2247"/>
                <a:gd name="T16" fmla="*/ 0 w 3086"/>
                <a:gd name="T17" fmla="*/ 1029 h 2247"/>
                <a:gd name="T18" fmla="*/ 50 w 3086"/>
                <a:gd name="T19" fmla="*/ 879 h 2247"/>
                <a:gd name="T20" fmla="*/ 55 w 3086"/>
                <a:gd name="T21" fmla="*/ 814 h 2247"/>
                <a:gd name="T22" fmla="*/ 125 w 3086"/>
                <a:gd name="T23" fmla="*/ 799 h 2247"/>
                <a:gd name="T24" fmla="*/ 180 w 3086"/>
                <a:gd name="T25" fmla="*/ 789 h 2247"/>
                <a:gd name="T26" fmla="*/ 270 w 3086"/>
                <a:gd name="T27" fmla="*/ 854 h 2247"/>
                <a:gd name="T28" fmla="*/ 394 w 3086"/>
                <a:gd name="T29" fmla="*/ 814 h 2247"/>
                <a:gd name="T30" fmla="*/ 340 w 3086"/>
                <a:gd name="T31" fmla="*/ 674 h 2247"/>
                <a:gd name="T32" fmla="*/ 419 w 3086"/>
                <a:gd name="T33" fmla="*/ 589 h 2247"/>
                <a:gd name="T34" fmla="*/ 464 w 3086"/>
                <a:gd name="T35" fmla="*/ 479 h 2247"/>
                <a:gd name="T36" fmla="*/ 399 w 3086"/>
                <a:gd name="T37" fmla="*/ 409 h 2247"/>
                <a:gd name="T38" fmla="*/ 315 w 3086"/>
                <a:gd name="T39" fmla="*/ 315 h 2247"/>
                <a:gd name="T40" fmla="*/ 285 w 3086"/>
                <a:gd name="T41" fmla="*/ 275 h 2247"/>
                <a:gd name="T42" fmla="*/ 295 w 3086"/>
                <a:gd name="T43" fmla="*/ 215 h 2247"/>
                <a:gd name="T44" fmla="*/ 260 w 3086"/>
                <a:gd name="T45" fmla="*/ 145 h 2247"/>
                <a:gd name="T46" fmla="*/ 534 w 3086"/>
                <a:gd name="T47" fmla="*/ 115 h 2247"/>
                <a:gd name="T48" fmla="*/ 774 w 3086"/>
                <a:gd name="T49" fmla="*/ 30 h 2247"/>
                <a:gd name="T50" fmla="*/ 944 w 3086"/>
                <a:gd name="T51" fmla="*/ 0 h 2247"/>
                <a:gd name="T52" fmla="*/ 1193 w 3086"/>
                <a:gd name="T53" fmla="*/ 25 h 2247"/>
                <a:gd name="T54" fmla="*/ 1508 w 3086"/>
                <a:gd name="T55" fmla="*/ 180 h 2247"/>
                <a:gd name="T56" fmla="*/ 1688 w 3086"/>
                <a:gd name="T57" fmla="*/ 305 h 2247"/>
                <a:gd name="T58" fmla="*/ 1798 w 3086"/>
                <a:gd name="T59" fmla="*/ 200 h 2247"/>
                <a:gd name="T60" fmla="*/ 1808 w 3086"/>
                <a:gd name="T61" fmla="*/ 135 h 2247"/>
                <a:gd name="T62" fmla="*/ 2052 w 3086"/>
                <a:gd name="T63" fmla="*/ 200 h 2247"/>
                <a:gd name="T64" fmla="*/ 2322 w 3086"/>
                <a:gd name="T65" fmla="*/ 330 h 2247"/>
                <a:gd name="T66" fmla="*/ 2477 w 3086"/>
                <a:gd name="T67" fmla="*/ 340 h 2247"/>
                <a:gd name="T68" fmla="*/ 2911 w 3086"/>
                <a:gd name="T69" fmla="*/ 594 h 2247"/>
                <a:gd name="T70" fmla="*/ 2981 w 3086"/>
                <a:gd name="T71" fmla="*/ 789 h 2247"/>
                <a:gd name="T72" fmla="*/ 3081 w 3086"/>
                <a:gd name="T73" fmla="*/ 1089 h 2247"/>
                <a:gd name="T74" fmla="*/ 3061 w 3086"/>
                <a:gd name="T75" fmla="*/ 1163 h 2247"/>
                <a:gd name="T76" fmla="*/ 2926 w 3086"/>
                <a:gd name="T77" fmla="*/ 1283 h 2247"/>
                <a:gd name="T78" fmla="*/ 2881 w 3086"/>
                <a:gd name="T79" fmla="*/ 1533 h 2247"/>
                <a:gd name="T80" fmla="*/ 2841 w 3086"/>
                <a:gd name="T81" fmla="*/ 1568 h 2247"/>
                <a:gd name="T82" fmla="*/ 2627 w 3086"/>
                <a:gd name="T83" fmla="*/ 1508 h 2247"/>
                <a:gd name="T84" fmla="*/ 2572 w 3086"/>
                <a:gd name="T85" fmla="*/ 1603 h 2247"/>
                <a:gd name="T86" fmla="*/ 2627 w 3086"/>
                <a:gd name="T87" fmla="*/ 1703 h 2247"/>
                <a:gd name="T88" fmla="*/ 2692 w 3086"/>
                <a:gd name="T89" fmla="*/ 1967 h 2247"/>
                <a:gd name="T90" fmla="*/ 2642 w 3086"/>
                <a:gd name="T91" fmla="*/ 1997 h 2247"/>
                <a:gd name="T92" fmla="*/ 2532 w 3086"/>
                <a:gd name="T93" fmla="*/ 2042 h 2247"/>
                <a:gd name="T94" fmla="*/ 2417 w 3086"/>
                <a:gd name="T95" fmla="*/ 1992 h 2247"/>
                <a:gd name="T96" fmla="*/ 2332 w 3086"/>
                <a:gd name="T97" fmla="*/ 1977 h 2247"/>
                <a:gd name="T98" fmla="*/ 2267 w 3086"/>
                <a:gd name="T99" fmla="*/ 1962 h 2247"/>
                <a:gd name="T100" fmla="*/ 2072 w 3086"/>
                <a:gd name="T101" fmla="*/ 1773 h 2247"/>
                <a:gd name="T102" fmla="*/ 2017 w 3086"/>
                <a:gd name="T103" fmla="*/ 1673 h 2247"/>
                <a:gd name="T104" fmla="*/ 1808 w 3086"/>
                <a:gd name="T105" fmla="*/ 1633 h 2247"/>
                <a:gd name="T106" fmla="*/ 1743 w 3086"/>
                <a:gd name="T107" fmla="*/ 1683 h 2247"/>
                <a:gd name="T108" fmla="*/ 1778 w 3086"/>
                <a:gd name="T109" fmla="*/ 1892 h 2247"/>
                <a:gd name="T110" fmla="*/ 1733 w 3086"/>
                <a:gd name="T111" fmla="*/ 1987 h 2247"/>
                <a:gd name="T112" fmla="*/ 1708 w 3086"/>
                <a:gd name="T113" fmla="*/ 2082 h 2247"/>
                <a:gd name="T114" fmla="*/ 1608 w 3086"/>
                <a:gd name="T115" fmla="*/ 2202 h 2247"/>
                <a:gd name="T116" fmla="*/ 1528 w 3086"/>
                <a:gd name="T117" fmla="*/ 2237 h 2247"/>
                <a:gd name="T118" fmla="*/ 1493 w 3086"/>
                <a:gd name="T119" fmla="*/ 2192 h 2247"/>
                <a:gd name="T120" fmla="*/ 1398 w 3086"/>
                <a:gd name="T121" fmla="*/ 2227 h 2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86" h="2247">
                  <a:moveTo>
                    <a:pt x="1378" y="2247"/>
                  </a:moveTo>
                  <a:lnTo>
                    <a:pt x="1303" y="2182"/>
                  </a:lnTo>
                  <a:lnTo>
                    <a:pt x="1273" y="2082"/>
                  </a:lnTo>
                  <a:lnTo>
                    <a:pt x="1233" y="1992"/>
                  </a:lnTo>
                  <a:lnTo>
                    <a:pt x="1213" y="1972"/>
                  </a:lnTo>
                  <a:lnTo>
                    <a:pt x="1193" y="1952"/>
                  </a:lnTo>
                  <a:lnTo>
                    <a:pt x="1149" y="1927"/>
                  </a:lnTo>
                  <a:lnTo>
                    <a:pt x="1109" y="1912"/>
                  </a:lnTo>
                  <a:lnTo>
                    <a:pt x="1074" y="1902"/>
                  </a:lnTo>
                  <a:lnTo>
                    <a:pt x="804" y="1907"/>
                  </a:lnTo>
                  <a:lnTo>
                    <a:pt x="774" y="1902"/>
                  </a:lnTo>
                  <a:lnTo>
                    <a:pt x="744" y="1892"/>
                  </a:lnTo>
                  <a:lnTo>
                    <a:pt x="694" y="1868"/>
                  </a:lnTo>
                  <a:lnTo>
                    <a:pt x="654" y="1838"/>
                  </a:lnTo>
                  <a:lnTo>
                    <a:pt x="619" y="1808"/>
                  </a:lnTo>
                  <a:lnTo>
                    <a:pt x="549" y="1798"/>
                  </a:lnTo>
                  <a:lnTo>
                    <a:pt x="494" y="1778"/>
                  </a:lnTo>
                  <a:lnTo>
                    <a:pt x="439" y="1758"/>
                  </a:lnTo>
                  <a:lnTo>
                    <a:pt x="394" y="1728"/>
                  </a:lnTo>
                  <a:lnTo>
                    <a:pt x="389" y="1713"/>
                  </a:lnTo>
                  <a:lnTo>
                    <a:pt x="385" y="1698"/>
                  </a:lnTo>
                  <a:lnTo>
                    <a:pt x="370" y="1673"/>
                  </a:lnTo>
                  <a:lnTo>
                    <a:pt x="345" y="1653"/>
                  </a:lnTo>
                  <a:lnTo>
                    <a:pt x="295" y="1643"/>
                  </a:lnTo>
                  <a:lnTo>
                    <a:pt x="250" y="1633"/>
                  </a:lnTo>
                  <a:lnTo>
                    <a:pt x="210" y="1618"/>
                  </a:lnTo>
                  <a:lnTo>
                    <a:pt x="175" y="1598"/>
                  </a:lnTo>
                  <a:lnTo>
                    <a:pt x="155" y="1593"/>
                  </a:lnTo>
                  <a:lnTo>
                    <a:pt x="135" y="1583"/>
                  </a:lnTo>
                  <a:lnTo>
                    <a:pt x="105" y="1558"/>
                  </a:lnTo>
                  <a:lnTo>
                    <a:pt x="80" y="1523"/>
                  </a:lnTo>
                  <a:lnTo>
                    <a:pt x="60" y="1488"/>
                  </a:lnTo>
                  <a:lnTo>
                    <a:pt x="45" y="1448"/>
                  </a:lnTo>
                  <a:lnTo>
                    <a:pt x="30" y="1413"/>
                  </a:lnTo>
                  <a:lnTo>
                    <a:pt x="15" y="1353"/>
                  </a:lnTo>
                  <a:lnTo>
                    <a:pt x="0" y="1029"/>
                  </a:lnTo>
                  <a:lnTo>
                    <a:pt x="35" y="969"/>
                  </a:lnTo>
                  <a:lnTo>
                    <a:pt x="45" y="939"/>
                  </a:lnTo>
                  <a:lnTo>
                    <a:pt x="55" y="914"/>
                  </a:lnTo>
                  <a:lnTo>
                    <a:pt x="50" y="879"/>
                  </a:lnTo>
                  <a:lnTo>
                    <a:pt x="40" y="849"/>
                  </a:lnTo>
                  <a:lnTo>
                    <a:pt x="30" y="829"/>
                  </a:lnTo>
                  <a:lnTo>
                    <a:pt x="25" y="819"/>
                  </a:lnTo>
                  <a:lnTo>
                    <a:pt x="55" y="814"/>
                  </a:lnTo>
                  <a:lnTo>
                    <a:pt x="65" y="819"/>
                  </a:lnTo>
                  <a:lnTo>
                    <a:pt x="80" y="824"/>
                  </a:lnTo>
                  <a:lnTo>
                    <a:pt x="105" y="824"/>
                  </a:lnTo>
                  <a:lnTo>
                    <a:pt x="125" y="799"/>
                  </a:lnTo>
                  <a:lnTo>
                    <a:pt x="130" y="784"/>
                  </a:lnTo>
                  <a:lnTo>
                    <a:pt x="150" y="779"/>
                  </a:lnTo>
                  <a:lnTo>
                    <a:pt x="165" y="779"/>
                  </a:lnTo>
                  <a:lnTo>
                    <a:pt x="180" y="789"/>
                  </a:lnTo>
                  <a:lnTo>
                    <a:pt x="195" y="799"/>
                  </a:lnTo>
                  <a:lnTo>
                    <a:pt x="225" y="824"/>
                  </a:lnTo>
                  <a:lnTo>
                    <a:pt x="245" y="839"/>
                  </a:lnTo>
                  <a:lnTo>
                    <a:pt x="270" y="854"/>
                  </a:lnTo>
                  <a:lnTo>
                    <a:pt x="320" y="854"/>
                  </a:lnTo>
                  <a:lnTo>
                    <a:pt x="350" y="849"/>
                  </a:lnTo>
                  <a:lnTo>
                    <a:pt x="375" y="839"/>
                  </a:lnTo>
                  <a:lnTo>
                    <a:pt x="394" y="814"/>
                  </a:lnTo>
                  <a:lnTo>
                    <a:pt x="394" y="749"/>
                  </a:lnTo>
                  <a:lnTo>
                    <a:pt x="370" y="714"/>
                  </a:lnTo>
                  <a:lnTo>
                    <a:pt x="345" y="684"/>
                  </a:lnTo>
                  <a:lnTo>
                    <a:pt x="340" y="674"/>
                  </a:lnTo>
                  <a:lnTo>
                    <a:pt x="340" y="659"/>
                  </a:lnTo>
                  <a:lnTo>
                    <a:pt x="340" y="644"/>
                  </a:lnTo>
                  <a:lnTo>
                    <a:pt x="350" y="629"/>
                  </a:lnTo>
                  <a:lnTo>
                    <a:pt x="419" y="589"/>
                  </a:lnTo>
                  <a:lnTo>
                    <a:pt x="449" y="559"/>
                  </a:lnTo>
                  <a:lnTo>
                    <a:pt x="459" y="529"/>
                  </a:lnTo>
                  <a:lnTo>
                    <a:pt x="469" y="499"/>
                  </a:lnTo>
                  <a:lnTo>
                    <a:pt x="464" y="479"/>
                  </a:lnTo>
                  <a:lnTo>
                    <a:pt x="459" y="459"/>
                  </a:lnTo>
                  <a:lnTo>
                    <a:pt x="444" y="444"/>
                  </a:lnTo>
                  <a:lnTo>
                    <a:pt x="429" y="434"/>
                  </a:lnTo>
                  <a:lnTo>
                    <a:pt x="399" y="409"/>
                  </a:lnTo>
                  <a:lnTo>
                    <a:pt x="380" y="375"/>
                  </a:lnTo>
                  <a:lnTo>
                    <a:pt x="355" y="345"/>
                  </a:lnTo>
                  <a:lnTo>
                    <a:pt x="330" y="320"/>
                  </a:lnTo>
                  <a:lnTo>
                    <a:pt x="315" y="315"/>
                  </a:lnTo>
                  <a:lnTo>
                    <a:pt x="305" y="315"/>
                  </a:lnTo>
                  <a:lnTo>
                    <a:pt x="300" y="300"/>
                  </a:lnTo>
                  <a:lnTo>
                    <a:pt x="290" y="285"/>
                  </a:lnTo>
                  <a:lnTo>
                    <a:pt x="285" y="275"/>
                  </a:lnTo>
                  <a:lnTo>
                    <a:pt x="285" y="260"/>
                  </a:lnTo>
                  <a:lnTo>
                    <a:pt x="295" y="245"/>
                  </a:lnTo>
                  <a:lnTo>
                    <a:pt x="295" y="230"/>
                  </a:lnTo>
                  <a:lnTo>
                    <a:pt x="295" y="215"/>
                  </a:lnTo>
                  <a:lnTo>
                    <a:pt x="290" y="200"/>
                  </a:lnTo>
                  <a:lnTo>
                    <a:pt x="275" y="175"/>
                  </a:lnTo>
                  <a:lnTo>
                    <a:pt x="260" y="165"/>
                  </a:lnTo>
                  <a:lnTo>
                    <a:pt x="260" y="145"/>
                  </a:lnTo>
                  <a:lnTo>
                    <a:pt x="300" y="140"/>
                  </a:lnTo>
                  <a:lnTo>
                    <a:pt x="345" y="130"/>
                  </a:lnTo>
                  <a:lnTo>
                    <a:pt x="439" y="125"/>
                  </a:lnTo>
                  <a:lnTo>
                    <a:pt x="534" y="115"/>
                  </a:lnTo>
                  <a:lnTo>
                    <a:pt x="584" y="105"/>
                  </a:lnTo>
                  <a:lnTo>
                    <a:pt x="629" y="95"/>
                  </a:lnTo>
                  <a:lnTo>
                    <a:pt x="699" y="60"/>
                  </a:lnTo>
                  <a:lnTo>
                    <a:pt x="774" y="30"/>
                  </a:lnTo>
                  <a:lnTo>
                    <a:pt x="809" y="15"/>
                  </a:lnTo>
                  <a:lnTo>
                    <a:pt x="849" y="10"/>
                  </a:lnTo>
                  <a:lnTo>
                    <a:pt x="894" y="0"/>
                  </a:lnTo>
                  <a:lnTo>
                    <a:pt x="944" y="0"/>
                  </a:lnTo>
                  <a:lnTo>
                    <a:pt x="999" y="25"/>
                  </a:lnTo>
                  <a:lnTo>
                    <a:pt x="1074" y="20"/>
                  </a:lnTo>
                  <a:lnTo>
                    <a:pt x="1154" y="25"/>
                  </a:lnTo>
                  <a:lnTo>
                    <a:pt x="1193" y="25"/>
                  </a:lnTo>
                  <a:lnTo>
                    <a:pt x="1233" y="30"/>
                  </a:lnTo>
                  <a:lnTo>
                    <a:pt x="1273" y="40"/>
                  </a:lnTo>
                  <a:lnTo>
                    <a:pt x="1313" y="55"/>
                  </a:lnTo>
                  <a:lnTo>
                    <a:pt x="1508" y="180"/>
                  </a:lnTo>
                  <a:lnTo>
                    <a:pt x="1528" y="210"/>
                  </a:lnTo>
                  <a:lnTo>
                    <a:pt x="1593" y="260"/>
                  </a:lnTo>
                  <a:lnTo>
                    <a:pt x="1633" y="285"/>
                  </a:lnTo>
                  <a:lnTo>
                    <a:pt x="1688" y="305"/>
                  </a:lnTo>
                  <a:lnTo>
                    <a:pt x="1763" y="305"/>
                  </a:lnTo>
                  <a:lnTo>
                    <a:pt x="1798" y="275"/>
                  </a:lnTo>
                  <a:lnTo>
                    <a:pt x="1803" y="235"/>
                  </a:lnTo>
                  <a:lnTo>
                    <a:pt x="1798" y="200"/>
                  </a:lnTo>
                  <a:lnTo>
                    <a:pt x="1793" y="170"/>
                  </a:lnTo>
                  <a:lnTo>
                    <a:pt x="1788" y="145"/>
                  </a:lnTo>
                  <a:lnTo>
                    <a:pt x="1798" y="140"/>
                  </a:lnTo>
                  <a:lnTo>
                    <a:pt x="1808" y="135"/>
                  </a:lnTo>
                  <a:lnTo>
                    <a:pt x="1838" y="130"/>
                  </a:lnTo>
                  <a:lnTo>
                    <a:pt x="1903" y="130"/>
                  </a:lnTo>
                  <a:lnTo>
                    <a:pt x="1977" y="180"/>
                  </a:lnTo>
                  <a:lnTo>
                    <a:pt x="2052" y="200"/>
                  </a:lnTo>
                  <a:lnTo>
                    <a:pt x="2142" y="210"/>
                  </a:lnTo>
                  <a:lnTo>
                    <a:pt x="2242" y="260"/>
                  </a:lnTo>
                  <a:lnTo>
                    <a:pt x="2322" y="320"/>
                  </a:lnTo>
                  <a:lnTo>
                    <a:pt x="2322" y="330"/>
                  </a:lnTo>
                  <a:lnTo>
                    <a:pt x="2347" y="350"/>
                  </a:lnTo>
                  <a:lnTo>
                    <a:pt x="2377" y="355"/>
                  </a:lnTo>
                  <a:lnTo>
                    <a:pt x="2407" y="350"/>
                  </a:lnTo>
                  <a:lnTo>
                    <a:pt x="2477" y="340"/>
                  </a:lnTo>
                  <a:lnTo>
                    <a:pt x="2577" y="459"/>
                  </a:lnTo>
                  <a:lnTo>
                    <a:pt x="2716" y="559"/>
                  </a:lnTo>
                  <a:lnTo>
                    <a:pt x="2786" y="594"/>
                  </a:lnTo>
                  <a:lnTo>
                    <a:pt x="2911" y="594"/>
                  </a:lnTo>
                  <a:lnTo>
                    <a:pt x="2931" y="624"/>
                  </a:lnTo>
                  <a:lnTo>
                    <a:pt x="2951" y="679"/>
                  </a:lnTo>
                  <a:lnTo>
                    <a:pt x="2966" y="734"/>
                  </a:lnTo>
                  <a:lnTo>
                    <a:pt x="2981" y="789"/>
                  </a:lnTo>
                  <a:lnTo>
                    <a:pt x="3036" y="919"/>
                  </a:lnTo>
                  <a:lnTo>
                    <a:pt x="3046" y="1029"/>
                  </a:lnTo>
                  <a:lnTo>
                    <a:pt x="3066" y="1054"/>
                  </a:lnTo>
                  <a:lnTo>
                    <a:pt x="3081" y="1089"/>
                  </a:lnTo>
                  <a:lnTo>
                    <a:pt x="3086" y="1109"/>
                  </a:lnTo>
                  <a:lnTo>
                    <a:pt x="3086" y="1128"/>
                  </a:lnTo>
                  <a:lnTo>
                    <a:pt x="3076" y="1143"/>
                  </a:lnTo>
                  <a:lnTo>
                    <a:pt x="3061" y="1163"/>
                  </a:lnTo>
                  <a:lnTo>
                    <a:pt x="2996" y="1203"/>
                  </a:lnTo>
                  <a:lnTo>
                    <a:pt x="2976" y="1218"/>
                  </a:lnTo>
                  <a:lnTo>
                    <a:pt x="2956" y="1238"/>
                  </a:lnTo>
                  <a:lnTo>
                    <a:pt x="2926" y="1283"/>
                  </a:lnTo>
                  <a:lnTo>
                    <a:pt x="2886" y="1353"/>
                  </a:lnTo>
                  <a:lnTo>
                    <a:pt x="2796" y="1418"/>
                  </a:lnTo>
                  <a:lnTo>
                    <a:pt x="2796" y="1458"/>
                  </a:lnTo>
                  <a:lnTo>
                    <a:pt x="2881" y="1533"/>
                  </a:lnTo>
                  <a:lnTo>
                    <a:pt x="2876" y="1548"/>
                  </a:lnTo>
                  <a:lnTo>
                    <a:pt x="2866" y="1558"/>
                  </a:lnTo>
                  <a:lnTo>
                    <a:pt x="2856" y="1563"/>
                  </a:lnTo>
                  <a:lnTo>
                    <a:pt x="2841" y="1568"/>
                  </a:lnTo>
                  <a:lnTo>
                    <a:pt x="2816" y="1568"/>
                  </a:lnTo>
                  <a:lnTo>
                    <a:pt x="2796" y="1568"/>
                  </a:lnTo>
                  <a:lnTo>
                    <a:pt x="2711" y="1513"/>
                  </a:lnTo>
                  <a:lnTo>
                    <a:pt x="2627" y="1508"/>
                  </a:lnTo>
                  <a:lnTo>
                    <a:pt x="2592" y="1513"/>
                  </a:lnTo>
                  <a:lnTo>
                    <a:pt x="2572" y="1518"/>
                  </a:lnTo>
                  <a:lnTo>
                    <a:pt x="2572" y="1578"/>
                  </a:lnTo>
                  <a:lnTo>
                    <a:pt x="2572" y="1603"/>
                  </a:lnTo>
                  <a:lnTo>
                    <a:pt x="2577" y="1628"/>
                  </a:lnTo>
                  <a:lnTo>
                    <a:pt x="2587" y="1653"/>
                  </a:lnTo>
                  <a:lnTo>
                    <a:pt x="2602" y="1678"/>
                  </a:lnTo>
                  <a:lnTo>
                    <a:pt x="2627" y="1703"/>
                  </a:lnTo>
                  <a:lnTo>
                    <a:pt x="2657" y="1733"/>
                  </a:lnTo>
                  <a:lnTo>
                    <a:pt x="2657" y="1823"/>
                  </a:lnTo>
                  <a:lnTo>
                    <a:pt x="2697" y="1947"/>
                  </a:lnTo>
                  <a:lnTo>
                    <a:pt x="2692" y="1967"/>
                  </a:lnTo>
                  <a:lnTo>
                    <a:pt x="2687" y="1977"/>
                  </a:lnTo>
                  <a:lnTo>
                    <a:pt x="2682" y="1987"/>
                  </a:lnTo>
                  <a:lnTo>
                    <a:pt x="2667" y="1992"/>
                  </a:lnTo>
                  <a:lnTo>
                    <a:pt x="2642" y="1997"/>
                  </a:lnTo>
                  <a:lnTo>
                    <a:pt x="2612" y="1997"/>
                  </a:lnTo>
                  <a:lnTo>
                    <a:pt x="2582" y="2007"/>
                  </a:lnTo>
                  <a:lnTo>
                    <a:pt x="2567" y="2017"/>
                  </a:lnTo>
                  <a:lnTo>
                    <a:pt x="2532" y="2042"/>
                  </a:lnTo>
                  <a:lnTo>
                    <a:pt x="2507" y="2042"/>
                  </a:lnTo>
                  <a:lnTo>
                    <a:pt x="2487" y="2012"/>
                  </a:lnTo>
                  <a:lnTo>
                    <a:pt x="2417" y="2007"/>
                  </a:lnTo>
                  <a:lnTo>
                    <a:pt x="2417" y="1992"/>
                  </a:lnTo>
                  <a:lnTo>
                    <a:pt x="2407" y="1982"/>
                  </a:lnTo>
                  <a:lnTo>
                    <a:pt x="2387" y="1967"/>
                  </a:lnTo>
                  <a:lnTo>
                    <a:pt x="2337" y="1962"/>
                  </a:lnTo>
                  <a:lnTo>
                    <a:pt x="2332" y="1977"/>
                  </a:lnTo>
                  <a:lnTo>
                    <a:pt x="2312" y="1987"/>
                  </a:lnTo>
                  <a:lnTo>
                    <a:pt x="2297" y="1997"/>
                  </a:lnTo>
                  <a:lnTo>
                    <a:pt x="2282" y="1997"/>
                  </a:lnTo>
                  <a:lnTo>
                    <a:pt x="2267" y="1962"/>
                  </a:lnTo>
                  <a:lnTo>
                    <a:pt x="2192" y="1947"/>
                  </a:lnTo>
                  <a:lnTo>
                    <a:pt x="2087" y="1828"/>
                  </a:lnTo>
                  <a:lnTo>
                    <a:pt x="2072" y="1803"/>
                  </a:lnTo>
                  <a:lnTo>
                    <a:pt x="2072" y="1773"/>
                  </a:lnTo>
                  <a:lnTo>
                    <a:pt x="2067" y="1743"/>
                  </a:lnTo>
                  <a:lnTo>
                    <a:pt x="2057" y="1723"/>
                  </a:lnTo>
                  <a:lnTo>
                    <a:pt x="2047" y="1703"/>
                  </a:lnTo>
                  <a:lnTo>
                    <a:pt x="2017" y="1673"/>
                  </a:lnTo>
                  <a:lnTo>
                    <a:pt x="1987" y="1643"/>
                  </a:lnTo>
                  <a:lnTo>
                    <a:pt x="1942" y="1633"/>
                  </a:lnTo>
                  <a:lnTo>
                    <a:pt x="1893" y="1628"/>
                  </a:lnTo>
                  <a:lnTo>
                    <a:pt x="1808" y="1633"/>
                  </a:lnTo>
                  <a:lnTo>
                    <a:pt x="1763" y="1638"/>
                  </a:lnTo>
                  <a:lnTo>
                    <a:pt x="1753" y="1648"/>
                  </a:lnTo>
                  <a:lnTo>
                    <a:pt x="1748" y="1653"/>
                  </a:lnTo>
                  <a:lnTo>
                    <a:pt x="1743" y="1683"/>
                  </a:lnTo>
                  <a:lnTo>
                    <a:pt x="1743" y="1733"/>
                  </a:lnTo>
                  <a:lnTo>
                    <a:pt x="1803" y="1813"/>
                  </a:lnTo>
                  <a:lnTo>
                    <a:pt x="1803" y="1863"/>
                  </a:lnTo>
                  <a:lnTo>
                    <a:pt x="1778" y="1892"/>
                  </a:lnTo>
                  <a:lnTo>
                    <a:pt x="1748" y="1927"/>
                  </a:lnTo>
                  <a:lnTo>
                    <a:pt x="1738" y="1942"/>
                  </a:lnTo>
                  <a:lnTo>
                    <a:pt x="1733" y="1962"/>
                  </a:lnTo>
                  <a:lnTo>
                    <a:pt x="1733" y="1987"/>
                  </a:lnTo>
                  <a:lnTo>
                    <a:pt x="1743" y="2007"/>
                  </a:lnTo>
                  <a:lnTo>
                    <a:pt x="1743" y="2022"/>
                  </a:lnTo>
                  <a:lnTo>
                    <a:pt x="1733" y="2042"/>
                  </a:lnTo>
                  <a:lnTo>
                    <a:pt x="1708" y="2082"/>
                  </a:lnTo>
                  <a:lnTo>
                    <a:pt x="1658" y="2152"/>
                  </a:lnTo>
                  <a:lnTo>
                    <a:pt x="1643" y="2172"/>
                  </a:lnTo>
                  <a:lnTo>
                    <a:pt x="1628" y="2192"/>
                  </a:lnTo>
                  <a:lnTo>
                    <a:pt x="1608" y="2202"/>
                  </a:lnTo>
                  <a:lnTo>
                    <a:pt x="1583" y="2212"/>
                  </a:lnTo>
                  <a:lnTo>
                    <a:pt x="1558" y="2242"/>
                  </a:lnTo>
                  <a:lnTo>
                    <a:pt x="1543" y="2237"/>
                  </a:lnTo>
                  <a:lnTo>
                    <a:pt x="1528" y="2237"/>
                  </a:lnTo>
                  <a:lnTo>
                    <a:pt x="1518" y="2222"/>
                  </a:lnTo>
                  <a:lnTo>
                    <a:pt x="1508" y="2207"/>
                  </a:lnTo>
                  <a:lnTo>
                    <a:pt x="1508" y="2197"/>
                  </a:lnTo>
                  <a:lnTo>
                    <a:pt x="1493" y="2192"/>
                  </a:lnTo>
                  <a:lnTo>
                    <a:pt x="1483" y="2187"/>
                  </a:lnTo>
                  <a:lnTo>
                    <a:pt x="1453" y="2187"/>
                  </a:lnTo>
                  <a:lnTo>
                    <a:pt x="1418" y="2197"/>
                  </a:lnTo>
                  <a:lnTo>
                    <a:pt x="1398" y="2227"/>
                  </a:lnTo>
                  <a:lnTo>
                    <a:pt x="1388" y="2237"/>
                  </a:lnTo>
                  <a:lnTo>
                    <a:pt x="1378" y="2247"/>
                  </a:lnTo>
                </a:path>
              </a:pathLst>
            </a:custGeom>
            <a:solidFill>
              <a:srgbClr val="E5006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9"/>
            <p:cNvSpPr>
              <a:spLocks/>
            </p:cNvSpPr>
            <p:nvPr/>
          </p:nvSpPr>
          <p:spPr bwMode="auto">
            <a:xfrm>
              <a:off x="3524564" y="2688369"/>
              <a:ext cx="355944" cy="713982"/>
            </a:xfrm>
            <a:custGeom>
              <a:avLst/>
              <a:gdLst>
                <a:gd name="T0" fmla="*/ 60 w 849"/>
                <a:gd name="T1" fmla="*/ 1687 h 1707"/>
                <a:gd name="T2" fmla="*/ 30 w 849"/>
                <a:gd name="T3" fmla="*/ 1652 h 1707"/>
                <a:gd name="T4" fmla="*/ 25 w 849"/>
                <a:gd name="T5" fmla="*/ 1592 h 1707"/>
                <a:gd name="T6" fmla="*/ 50 w 849"/>
                <a:gd name="T7" fmla="*/ 1482 h 1707"/>
                <a:gd name="T8" fmla="*/ 0 w 849"/>
                <a:gd name="T9" fmla="*/ 1283 h 1707"/>
                <a:gd name="T10" fmla="*/ 20 w 849"/>
                <a:gd name="T11" fmla="*/ 1063 h 1707"/>
                <a:gd name="T12" fmla="*/ 75 w 849"/>
                <a:gd name="T13" fmla="*/ 963 h 1707"/>
                <a:gd name="T14" fmla="*/ 60 w 849"/>
                <a:gd name="T15" fmla="*/ 814 h 1707"/>
                <a:gd name="T16" fmla="*/ 50 w 849"/>
                <a:gd name="T17" fmla="*/ 739 h 1707"/>
                <a:gd name="T18" fmla="*/ 60 w 849"/>
                <a:gd name="T19" fmla="*/ 674 h 1707"/>
                <a:gd name="T20" fmla="*/ 110 w 849"/>
                <a:gd name="T21" fmla="*/ 619 h 1707"/>
                <a:gd name="T22" fmla="*/ 125 w 849"/>
                <a:gd name="T23" fmla="*/ 544 h 1707"/>
                <a:gd name="T24" fmla="*/ 160 w 849"/>
                <a:gd name="T25" fmla="*/ 424 h 1707"/>
                <a:gd name="T26" fmla="*/ 175 w 849"/>
                <a:gd name="T27" fmla="*/ 374 h 1707"/>
                <a:gd name="T28" fmla="*/ 200 w 849"/>
                <a:gd name="T29" fmla="*/ 334 h 1707"/>
                <a:gd name="T30" fmla="*/ 275 w 849"/>
                <a:gd name="T31" fmla="*/ 275 h 1707"/>
                <a:gd name="T32" fmla="*/ 350 w 849"/>
                <a:gd name="T33" fmla="*/ 170 h 1707"/>
                <a:gd name="T34" fmla="*/ 380 w 849"/>
                <a:gd name="T35" fmla="*/ 145 h 1707"/>
                <a:gd name="T36" fmla="*/ 509 w 849"/>
                <a:gd name="T37" fmla="*/ 105 h 1707"/>
                <a:gd name="T38" fmla="*/ 559 w 849"/>
                <a:gd name="T39" fmla="*/ 100 h 1707"/>
                <a:gd name="T40" fmla="*/ 594 w 849"/>
                <a:gd name="T41" fmla="*/ 80 h 1707"/>
                <a:gd name="T42" fmla="*/ 649 w 849"/>
                <a:gd name="T43" fmla="*/ 65 h 1707"/>
                <a:gd name="T44" fmla="*/ 704 w 849"/>
                <a:gd name="T45" fmla="*/ 25 h 1707"/>
                <a:gd name="T46" fmla="*/ 769 w 849"/>
                <a:gd name="T47" fmla="*/ 30 h 1707"/>
                <a:gd name="T48" fmla="*/ 754 w 849"/>
                <a:gd name="T49" fmla="*/ 60 h 1707"/>
                <a:gd name="T50" fmla="*/ 709 w 849"/>
                <a:gd name="T51" fmla="*/ 100 h 1707"/>
                <a:gd name="T52" fmla="*/ 689 w 849"/>
                <a:gd name="T53" fmla="*/ 135 h 1707"/>
                <a:gd name="T54" fmla="*/ 714 w 849"/>
                <a:gd name="T55" fmla="*/ 160 h 1707"/>
                <a:gd name="T56" fmla="*/ 754 w 849"/>
                <a:gd name="T57" fmla="*/ 185 h 1707"/>
                <a:gd name="T58" fmla="*/ 809 w 849"/>
                <a:gd name="T59" fmla="*/ 250 h 1707"/>
                <a:gd name="T60" fmla="*/ 849 w 849"/>
                <a:gd name="T61" fmla="*/ 354 h 1707"/>
                <a:gd name="T62" fmla="*/ 794 w 849"/>
                <a:gd name="T63" fmla="*/ 419 h 1707"/>
                <a:gd name="T64" fmla="*/ 699 w 849"/>
                <a:gd name="T65" fmla="*/ 504 h 1707"/>
                <a:gd name="T66" fmla="*/ 669 w 849"/>
                <a:gd name="T67" fmla="*/ 569 h 1707"/>
                <a:gd name="T68" fmla="*/ 669 w 849"/>
                <a:gd name="T69" fmla="*/ 619 h 1707"/>
                <a:gd name="T70" fmla="*/ 749 w 849"/>
                <a:gd name="T71" fmla="*/ 694 h 1707"/>
                <a:gd name="T72" fmla="*/ 789 w 849"/>
                <a:gd name="T73" fmla="*/ 754 h 1707"/>
                <a:gd name="T74" fmla="*/ 809 w 849"/>
                <a:gd name="T75" fmla="*/ 799 h 1707"/>
                <a:gd name="T76" fmla="*/ 819 w 849"/>
                <a:gd name="T77" fmla="*/ 858 h 1707"/>
                <a:gd name="T78" fmla="*/ 789 w 849"/>
                <a:gd name="T79" fmla="*/ 958 h 1707"/>
                <a:gd name="T80" fmla="*/ 744 w 849"/>
                <a:gd name="T81" fmla="*/ 1028 h 1707"/>
                <a:gd name="T82" fmla="*/ 689 w 849"/>
                <a:gd name="T83" fmla="*/ 1088 h 1707"/>
                <a:gd name="T84" fmla="*/ 744 w 849"/>
                <a:gd name="T85" fmla="*/ 1183 h 1707"/>
                <a:gd name="T86" fmla="*/ 754 w 849"/>
                <a:gd name="T87" fmla="*/ 1263 h 1707"/>
                <a:gd name="T88" fmla="*/ 739 w 849"/>
                <a:gd name="T89" fmla="*/ 1358 h 1707"/>
                <a:gd name="T90" fmla="*/ 669 w 849"/>
                <a:gd name="T91" fmla="*/ 1432 h 1707"/>
                <a:gd name="T92" fmla="*/ 410 w 849"/>
                <a:gd name="T93" fmla="*/ 1547 h 1707"/>
                <a:gd name="T94" fmla="*/ 320 w 849"/>
                <a:gd name="T95" fmla="*/ 1597 h 1707"/>
                <a:gd name="T96" fmla="*/ 230 w 849"/>
                <a:gd name="T97" fmla="*/ 1617 h 1707"/>
                <a:gd name="T98" fmla="*/ 140 w 849"/>
                <a:gd name="T99" fmla="*/ 1677 h 1707"/>
                <a:gd name="T100" fmla="*/ 80 w 849"/>
                <a:gd name="T101" fmla="*/ 1707 h 1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49" h="1707">
                  <a:moveTo>
                    <a:pt x="80" y="1707"/>
                  </a:moveTo>
                  <a:lnTo>
                    <a:pt x="60" y="1687"/>
                  </a:lnTo>
                  <a:lnTo>
                    <a:pt x="40" y="1667"/>
                  </a:lnTo>
                  <a:lnTo>
                    <a:pt x="30" y="1652"/>
                  </a:lnTo>
                  <a:lnTo>
                    <a:pt x="25" y="1632"/>
                  </a:lnTo>
                  <a:lnTo>
                    <a:pt x="25" y="1592"/>
                  </a:lnTo>
                  <a:lnTo>
                    <a:pt x="25" y="1557"/>
                  </a:lnTo>
                  <a:lnTo>
                    <a:pt x="50" y="1482"/>
                  </a:lnTo>
                  <a:lnTo>
                    <a:pt x="45" y="1398"/>
                  </a:lnTo>
                  <a:lnTo>
                    <a:pt x="0" y="1283"/>
                  </a:lnTo>
                  <a:lnTo>
                    <a:pt x="0" y="1098"/>
                  </a:lnTo>
                  <a:lnTo>
                    <a:pt x="20" y="1063"/>
                  </a:lnTo>
                  <a:lnTo>
                    <a:pt x="40" y="1028"/>
                  </a:lnTo>
                  <a:lnTo>
                    <a:pt x="75" y="963"/>
                  </a:lnTo>
                  <a:lnTo>
                    <a:pt x="75" y="893"/>
                  </a:lnTo>
                  <a:lnTo>
                    <a:pt x="60" y="814"/>
                  </a:lnTo>
                  <a:lnTo>
                    <a:pt x="55" y="774"/>
                  </a:lnTo>
                  <a:lnTo>
                    <a:pt x="50" y="739"/>
                  </a:lnTo>
                  <a:lnTo>
                    <a:pt x="55" y="704"/>
                  </a:lnTo>
                  <a:lnTo>
                    <a:pt x="60" y="674"/>
                  </a:lnTo>
                  <a:lnTo>
                    <a:pt x="80" y="644"/>
                  </a:lnTo>
                  <a:lnTo>
                    <a:pt x="110" y="619"/>
                  </a:lnTo>
                  <a:lnTo>
                    <a:pt x="120" y="579"/>
                  </a:lnTo>
                  <a:lnTo>
                    <a:pt x="125" y="544"/>
                  </a:lnTo>
                  <a:lnTo>
                    <a:pt x="130" y="479"/>
                  </a:lnTo>
                  <a:lnTo>
                    <a:pt x="160" y="424"/>
                  </a:lnTo>
                  <a:lnTo>
                    <a:pt x="165" y="394"/>
                  </a:lnTo>
                  <a:lnTo>
                    <a:pt x="175" y="374"/>
                  </a:lnTo>
                  <a:lnTo>
                    <a:pt x="185" y="354"/>
                  </a:lnTo>
                  <a:lnTo>
                    <a:pt x="200" y="334"/>
                  </a:lnTo>
                  <a:lnTo>
                    <a:pt x="235" y="304"/>
                  </a:lnTo>
                  <a:lnTo>
                    <a:pt x="275" y="275"/>
                  </a:lnTo>
                  <a:lnTo>
                    <a:pt x="320" y="205"/>
                  </a:lnTo>
                  <a:lnTo>
                    <a:pt x="350" y="170"/>
                  </a:lnTo>
                  <a:lnTo>
                    <a:pt x="365" y="155"/>
                  </a:lnTo>
                  <a:lnTo>
                    <a:pt x="380" y="145"/>
                  </a:lnTo>
                  <a:lnTo>
                    <a:pt x="425" y="100"/>
                  </a:lnTo>
                  <a:lnTo>
                    <a:pt x="509" y="105"/>
                  </a:lnTo>
                  <a:lnTo>
                    <a:pt x="534" y="105"/>
                  </a:lnTo>
                  <a:lnTo>
                    <a:pt x="559" y="100"/>
                  </a:lnTo>
                  <a:lnTo>
                    <a:pt x="579" y="95"/>
                  </a:lnTo>
                  <a:lnTo>
                    <a:pt x="594" y="80"/>
                  </a:lnTo>
                  <a:lnTo>
                    <a:pt x="624" y="75"/>
                  </a:lnTo>
                  <a:lnTo>
                    <a:pt x="649" y="65"/>
                  </a:lnTo>
                  <a:lnTo>
                    <a:pt x="674" y="50"/>
                  </a:lnTo>
                  <a:lnTo>
                    <a:pt x="704" y="25"/>
                  </a:lnTo>
                  <a:lnTo>
                    <a:pt x="724" y="0"/>
                  </a:lnTo>
                  <a:lnTo>
                    <a:pt x="769" y="30"/>
                  </a:lnTo>
                  <a:lnTo>
                    <a:pt x="764" y="45"/>
                  </a:lnTo>
                  <a:lnTo>
                    <a:pt x="754" y="60"/>
                  </a:lnTo>
                  <a:lnTo>
                    <a:pt x="724" y="85"/>
                  </a:lnTo>
                  <a:lnTo>
                    <a:pt x="709" y="100"/>
                  </a:lnTo>
                  <a:lnTo>
                    <a:pt x="699" y="115"/>
                  </a:lnTo>
                  <a:lnTo>
                    <a:pt x="689" y="135"/>
                  </a:lnTo>
                  <a:lnTo>
                    <a:pt x="694" y="155"/>
                  </a:lnTo>
                  <a:lnTo>
                    <a:pt x="714" y="160"/>
                  </a:lnTo>
                  <a:lnTo>
                    <a:pt x="739" y="170"/>
                  </a:lnTo>
                  <a:lnTo>
                    <a:pt x="754" y="185"/>
                  </a:lnTo>
                  <a:lnTo>
                    <a:pt x="774" y="205"/>
                  </a:lnTo>
                  <a:lnTo>
                    <a:pt x="809" y="250"/>
                  </a:lnTo>
                  <a:lnTo>
                    <a:pt x="849" y="309"/>
                  </a:lnTo>
                  <a:lnTo>
                    <a:pt x="849" y="354"/>
                  </a:lnTo>
                  <a:lnTo>
                    <a:pt x="819" y="394"/>
                  </a:lnTo>
                  <a:lnTo>
                    <a:pt x="794" y="419"/>
                  </a:lnTo>
                  <a:lnTo>
                    <a:pt x="724" y="464"/>
                  </a:lnTo>
                  <a:lnTo>
                    <a:pt x="699" y="504"/>
                  </a:lnTo>
                  <a:lnTo>
                    <a:pt x="679" y="544"/>
                  </a:lnTo>
                  <a:lnTo>
                    <a:pt x="669" y="569"/>
                  </a:lnTo>
                  <a:lnTo>
                    <a:pt x="669" y="594"/>
                  </a:lnTo>
                  <a:lnTo>
                    <a:pt x="669" y="619"/>
                  </a:lnTo>
                  <a:lnTo>
                    <a:pt x="684" y="639"/>
                  </a:lnTo>
                  <a:lnTo>
                    <a:pt x="749" y="694"/>
                  </a:lnTo>
                  <a:lnTo>
                    <a:pt x="769" y="724"/>
                  </a:lnTo>
                  <a:lnTo>
                    <a:pt x="789" y="754"/>
                  </a:lnTo>
                  <a:lnTo>
                    <a:pt x="799" y="779"/>
                  </a:lnTo>
                  <a:lnTo>
                    <a:pt x="809" y="799"/>
                  </a:lnTo>
                  <a:lnTo>
                    <a:pt x="814" y="829"/>
                  </a:lnTo>
                  <a:lnTo>
                    <a:pt x="819" y="858"/>
                  </a:lnTo>
                  <a:lnTo>
                    <a:pt x="804" y="908"/>
                  </a:lnTo>
                  <a:lnTo>
                    <a:pt x="789" y="958"/>
                  </a:lnTo>
                  <a:lnTo>
                    <a:pt x="769" y="993"/>
                  </a:lnTo>
                  <a:lnTo>
                    <a:pt x="744" y="1028"/>
                  </a:lnTo>
                  <a:lnTo>
                    <a:pt x="714" y="1063"/>
                  </a:lnTo>
                  <a:lnTo>
                    <a:pt x="689" y="1088"/>
                  </a:lnTo>
                  <a:lnTo>
                    <a:pt x="684" y="1118"/>
                  </a:lnTo>
                  <a:lnTo>
                    <a:pt x="744" y="1183"/>
                  </a:lnTo>
                  <a:lnTo>
                    <a:pt x="754" y="1218"/>
                  </a:lnTo>
                  <a:lnTo>
                    <a:pt x="754" y="1263"/>
                  </a:lnTo>
                  <a:lnTo>
                    <a:pt x="749" y="1308"/>
                  </a:lnTo>
                  <a:lnTo>
                    <a:pt x="739" y="1358"/>
                  </a:lnTo>
                  <a:lnTo>
                    <a:pt x="704" y="1398"/>
                  </a:lnTo>
                  <a:lnTo>
                    <a:pt x="669" y="1432"/>
                  </a:lnTo>
                  <a:lnTo>
                    <a:pt x="589" y="1502"/>
                  </a:lnTo>
                  <a:lnTo>
                    <a:pt x="410" y="1547"/>
                  </a:lnTo>
                  <a:lnTo>
                    <a:pt x="365" y="1577"/>
                  </a:lnTo>
                  <a:lnTo>
                    <a:pt x="320" y="1597"/>
                  </a:lnTo>
                  <a:lnTo>
                    <a:pt x="280" y="1607"/>
                  </a:lnTo>
                  <a:lnTo>
                    <a:pt x="230" y="1617"/>
                  </a:lnTo>
                  <a:lnTo>
                    <a:pt x="165" y="1657"/>
                  </a:lnTo>
                  <a:lnTo>
                    <a:pt x="140" y="1677"/>
                  </a:lnTo>
                  <a:lnTo>
                    <a:pt x="120" y="1692"/>
                  </a:lnTo>
                  <a:lnTo>
                    <a:pt x="80" y="1707"/>
                  </a:ln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0"/>
            <p:cNvSpPr>
              <a:spLocks/>
            </p:cNvSpPr>
            <p:nvPr/>
          </p:nvSpPr>
          <p:spPr bwMode="auto">
            <a:xfrm>
              <a:off x="3990432" y="2940671"/>
              <a:ext cx="668965" cy="448071"/>
            </a:xfrm>
            <a:custGeom>
              <a:avLst/>
              <a:gdLst>
                <a:gd name="T0" fmla="*/ 105 w 1598"/>
                <a:gd name="T1" fmla="*/ 1024 h 1069"/>
                <a:gd name="T2" fmla="*/ 25 w 1598"/>
                <a:gd name="T3" fmla="*/ 879 h 1069"/>
                <a:gd name="T4" fmla="*/ 80 w 1598"/>
                <a:gd name="T5" fmla="*/ 824 h 1069"/>
                <a:gd name="T6" fmla="*/ 95 w 1598"/>
                <a:gd name="T7" fmla="*/ 719 h 1069"/>
                <a:gd name="T8" fmla="*/ 45 w 1598"/>
                <a:gd name="T9" fmla="*/ 549 h 1069"/>
                <a:gd name="T10" fmla="*/ 30 w 1598"/>
                <a:gd name="T11" fmla="*/ 465 h 1069"/>
                <a:gd name="T12" fmla="*/ 50 w 1598"/>
                <a:gd name="T13" fmla="*/ 435 h 1069"/>
                <a:gd name="T14" fmla="*/ 105 w 1598"/>
                <a:gd name="T15" fmla="*/ 360 h 1069"/>
                <a:gd name="T16" fmla="*/ 190 w 1598"/>
                <a:gd name="T17" fmla="*/ 265 h 1069"/>
                <a:gd name="T18" fmla="*/ 230 w 1598"/>
                <a:gd name="T19" fmla="*/ 220 h 1069"/>
                <a:gd name="T20" fmla="*/ 315 w 1598"/>
                <a:gd name="T21" fmla="*/ 165 h 1069"/>
                <a:gd name="T22" fmla="*/ 504 w 1598"/>
                <a:gd name="T23" fmla="*/ 0 h 1069"/>
                <a:gd name="T24" fmla="*/ 589 w 1598"/>
                <a:gd name="T25" fmla="*/ 95 h 1069"/>
                <a:gd name="T26" fmla="*/ 669 w 1598"/>
                <a:gd name="T27" fmla="*/ 40 h 1069"/>
                <a:gd name="T28" fmla="*/ 734 w 1598"/>
                <a:gd name="T29" fmla="*/ 30 h 1069"/>
                <a:gd name="T30" fmla="*/ 744 w 1598"/>
                <a:gd name="T31" fmla="*/ 55 h 1069"/>
                <a:gd name="T32" fmla="*/ 769 w 1598"/>
                <a:gd name="T33" fmla="*/ 200 h 1069"/>
                <a:gd name="T34" fmla="*/ 849 w 1598"/>
                <a:gd name="T35" fmla="*/ 250 h 1069"/>
                <a:gd name="T36" fmla="*/ 929 w 1598"/>
                <a:gd name="T37" fmla="*/ 275 h 1069"/>
                <a:gd name="T38" fmla="*/ 1059 w 1598"/>
                <a:gd name="T39" fmla="*/ 120 h 1069"/>
                <a:gd name="T40" fmla="*/ 1099 w 1598"/>
                <a:gd name="T41" fmla="*/ 75 h 1069"/>
                <a:gd name="T42" fmla="*/ 1154 w 1598"/>
                <a:gd name="T43" fmla="*/ 45 h 1069"/>
                <a:gd name="T44" fmla="*/ 1228 w 1598"/>
                <a:gd name="T45" fmla="*/ 40 h 1069"/>
                <a:gd name="T46" fmla="*/ 1578 w 1598"/>
                <a:gd name="T47" fmla="*/ 80 h 1069"/>
                <a:gd name="T48" fmla="*/ 1588 w 1598"/>
                <a:gd name="T49" fmla="*/ 100 h 1069"/>
                <a:gd name="T50" fmla="*/ 1578 w 1598"/>
                <a:gd name="T51" fmla="*/ 190 h 1069"/>
                <a:gd name="T52" fmla="*/ 1423 w 1598"/>
                <a:gd name="T53" fmla="*/ 240 h 1069"/>
                <a:gd name="T54" fmla="*/ 1313 w 1598"/>
                <a:gd name="T55" fmla="*/ 310 h 1069"/>
                <a:gd name="T56" fmla="*/ 1263 w 1598"/>
                <a:gd name="T57" fmla="*/ 370 h 1069"/>
                <a:gd name="T58" fmla="*/ 1194 w 1598"/>
                <a:gd name="T59" fmla="*/ 425 h 1069"/>
                <a:gd name="T60" fmla="*/ 1159 w 1598"/>
                <a:gd name="T61" fmla="*/ 455 h 1069"/>
                <a:gd name="T62" fmla="*/ 1099 w 1598"/>
                <a:gd name="T63" fmla="*/ 485 h 1069"/>
                <a:gd name="T64" fmla="*/ 1074 w 1598"/>
                <a:gd name="T65" fmla="*/ 599 h 1069"/>
                <a:gd name="T66" fmla="*/ 1019 w 1598"/>
                <a:gd name="T67" fmla="*/ 659 h 1069"/>
                <a:gd name="T68" fmla="*/ 999 w 1598"/>
                <a:gd name="T69" fmla="*/ 744 h 1069"/>
                <a:gd name="T70" fmla="*/ 974 w 1598"/>
                <a:gd name="T71" fmla="*/ 809 h 1069"/>
                <a:gd name="T72" fmla="*/ 934 w 1598"/>
                <a:gd name="T73" fmla="*/ 814 h 1069"/>
                <a:gd name="T74" fmla="*/ 899 w 1598"/>
                <a:gd name="T75" fmla="*/ 829 h 1069"/>
                <a:gd name="T76" fmla="*/ 854 w 1598"/>
                <a:gd name="T77" fmla="*/ 879 h 1069"/>
                <a:gd name="T78" fmla="*/ 834 w 1598"/>
                <a:gd name="T79" fmla="*/ 949 h 1069"/>
                <a:gd name="T80" fmla="*/ 804 w 1598"/>
                <a:gd name="T81" fmla="*/ 999 h 1069"/>
                <a:gd name="T82" fmla="*/ 784 w 1598"/>
                <a:gd name="T83" fmla="*/ 999 h 1069"/>
                <a:gd name="T84" fmla="*/ 714 w 1598"/>
                <a:gd name="T85" fmla="*/ 974 h 1069"/>
                <a:gd name="T86" fmla="*/ 654 w 1598"/>
                <a:gd name="T87" fmla="*/ 1049 h 1069"/>
                <a:gd name="T88" fmla="*/ 589 w 1598"/>
                <a:gd name="T89" fmla="*/ 1054 h 1069"/>
                <a:gd name="T90" fmla="*/ 534 w 1598"/>
                <a:gd name="T91" fmla="*/ 1039 h 1069"/>
                <a:gd name="T92" fmla="*/ 419 w 1598"/>
                <a:gd name="T93" fmla="*/ 909 h 1069"/>
                <a:gd name="T94" fmla="*/ 350 w 1598"/>
                <a:gd name="T95" fmla="*/ 924 h 1069"/>
                <a:gd name="T96" fmla="*/ 340 w 1598"/>
                <a:gd name="T97" fmla="*/ 1009 h 1069"/>
                <a:gd name="T98" fmla="*/ 295 w 1598"/>
                <a:gd name="T99" fmla="*/ 1024 h 1069"/>
                <a:gd name="T100" fmla="*/ 270 w 1598"/>
                <a:gd name="T101" fmla="*/ 1044 h 1069"/>
                <a:gd name="T102" fmla="*/ 215 w 1598"/>
                <a:gd name="T103" fmla="*/ 1054 h 1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98" h="1069">
                  <a:moveTo>
                    <a:pt x="175" y="1069"/>
                  </a:moveTo>
                  <a:lnTo>
                    <a:pt x="105" y="1024"/>
                  </a:lnTo>
                  <a:lnTo>
                    <a:pt x="0" y="929"/>
                  </a:lnTo>
                  <a:lnTo>
                    <a:pt x="25" y="879"/>
                  </a:lnTo>
                  <a:lnTo>
                    <a:pt x="65" y="844"/>
                  </a:lnTo>
                  <a:lnTo>
                    <a:pt x="80" y="824"/>
                  </a:lnTo>
                  <a:lnTo>
                    <a:pt x="95" y="804"/>
                  </a:lnTo>
                  <a:lnTo>
                    <a:pt x="95" y="719"/>
                  </a:lnTo>
                  <a:lnTo>
                    <a:pt x="65" y="609"/>
                  </a:lnTo>
                  <a:lnTo>
                    <a:pt x="45" y="549"/>
                  </a:lnTo>
                  <a:lnTo>
                    <a:pt x="30" y="520"/>
                  </a:lnTo>
                  <a:lnTo>
                    <a:pt x="30" y="465"/>
                  </a:lnTo>
                  <a:lnTo>
                    <a:pt x="35" y="450"/>
                  </a:lnTo>
                  <a:lnTo>
                    <a:pt x="50" y="435"/>
                  </a:lnTo>
                  <a:lnTo>
                    <a:pt x="75" y="390"/>
                  </a:lnTo>
                  <a:lnTo>
                    <a:pt x="105" y="360"/>
                  </a:lnTo>
                  <a:lnTo>
                    <a:pt x="170" y="295"/>
                  </a:lnTo>
                  <a:lnTo>
                    <a:pt x="190" y="265"/>
                  </a:lnTo>
                  <a:lnTo>
                    <a:pt x="210" y="240"/>
                  </a:lnTo>
                  <a:lnTo>
                    <a:pt x="230" y="220"/>
                  </a:lnTo>
                  <a:lnTo>
                    <a:pt x="260" y="200"/>
                  </a:lnTo>
                  <a:lnTo>
                    <a:pt x="315" y="165"/>
                  </a:lnTo>
                  <a:lnTo>
                    <a:pt x="375" y="130"/>
                  </a:lnTo>
                  <a:lnTo>
                    <a:pt x="504" y="0"/>
                  </a:lnTo>
                  <a:lnTo>
                    <a:pt x="524" y="95"/>
                  </a:lnTo>
                  <a:lnTo>
                    <a:pt x="589" y="95"/>
                  </a:lnTo>
                  <a:lnTo>
                    <a:pt x="619" y="40"/>
                  </a:lnTo>
                  <a:lnTo>
                    <a:pt x="669" y="40"/>
                  </a:lnTo>
                  <a:lnTo>
                    <a:pt x="704" y="40"/>
                  </a:lnTo>
                  <a:lnTo>
                    <a:pt x="734" y="30"/>
                  </a:lnTo>
                  <a:lnTo>
                    <a:pt x="734" y="40"/>
                  </a:lnTo>
                  <a:lnTo>
                    <a:pt x="744" y="55"/>
                  </a:lnTo>
                  <a:lnTo>
                    <a:pt x="769" y="90"/>
                  </a:lnTo>
                  <a:lnTo>
                    <a:pt x="769" y="200"/>
                  </a:lnTo>
                  <a:lnTo>
                    <a:pt x="804" y="225"/>
                  </a:lnTo>
                  <a:lnTo>
                    <a:pt x="849" y="250"/>
                  </a:lnTo>
                  <a:lnTo>
                    <a:pt x="899" y="270"/>
                  </a:lnTo>
                  <a:lnTo>
                    <a:pt x="929" y="275"/>
                  </a:lnTo>
                  <a:lnTo>
                    <a:pt x="959" y="275"/>
                  </a:lnTo>
                  <a:lnTo>
                    <a:pt x="1059" y="120"/>
                  </a:lnTo>
                  <a:lnTo>
                    <a:pt x="1079" y="95"/>
                  </a:lnTo>
                  <a:lnTo>
                    <a:pt x="1099" y="75"/>
                  </a:lnTo>
                  <a:lnTo>
                    <a:pt x="1129" y="60"/>
                  </a:lnTo>
                  <a:lnTo>
                    <a:pt x="1154" y="45"/>
                  </a:lnTo>
                  <a:lnTo>
                    <a:pt x="1189" y="40"/>
                  </a:lnTo>
                  <a:lnTo>
                    <a:pt x="1228" y="40"/>
                  </a:lnTo>
                  <a:lnTo>
                    <a:pt x="1338" y="85"/>
                  </a:lnTo>
                  <a:lnTo>
                    <a:pt x="1578" y="80"/>
                  </a:lnTo>
                  <a:lnTo>
                    <a:pt x="1598" y="90"/>
                  </a:lnTo>
                  <a:lnTo>
                    <a:pt x="1588" y="100"/>
                  </a:lnTo>
                  <a:lnTo>
                    <a:pt x="1588" y="115"/>
                  </a:lnTo>
                  <a:lnTo>
                    <a:pt x="1578" y="190"/>
                  </a:lnTo>
                  <a:lnTo>
                    <a:pt x="1493" y="200"/>
                  </a:lnTo>
                  <a:lnTo>
                    <a:pt x="1423" y="240"/>
                  </a:lnTo>
                  <a:lnTo>
                    <a:pt x="1348" y="285"/>
                  </a:lnTo>
                  <a:lnTo>
                    <a:pt x="1313" y="310"/>
                  </a:lnTo>
                  <a:lnTo>
                    <a:pt x="1283" y="340"/>
                  </a:lnTo>
                  <a:lnTo>
                    <a:pt x="1263" y="370"/>
                  </a:lnTo>
                  <a:lnTo>
                    <a:pt x="1248" y="400"/>
                  </a:lnTo>
                  <a:lnTo>
                    <a:pt x="1194" y="425"/>
                  </a:lnTo>
                  <a:lnTo>
                    <a:pt x="1179" y="445"/>
                  </a:lnTo>
                  <a:lnTo>
                    <a:pt x="1159" y="455"/>
                  </a:lnTo>
                  <a:lnTo>
                    <a:pt x="1114" y="470"/>
                  </a:lnTo>
                  <a:lnTo>
                    <a:pt x="1099" y="485"/>
                  </a:lnTo>
                  <a:lnTo>
                    <a:pt x="1094" y="569"/>
                  </a:lnTo>
                  <a:lnTo>
                    <a:pt x="1074" y="599"/>
                  </a:lnTo>
                  <a:lnTo>
                    <a:pt x="1044" y="629"/>
                  </a:lnTo>
                  <a:lnTo>
                    <a:pt x="1019" y="659"/>
                  </a:lnTo>
                  <a:lnTo>
                    <a:pt x="999" y="689"/>
                  </a:lnTo>
                  <a:lnTo>
                    <a:pt x="999" y="744"/>
                  </a:lnTo>
                  <a:lnTo>
                    <a:pt x="989" y="779"/>
                  </a:lnTo>
                  <a:lnTo>
                    <a:pt x="974" y="809"/>
                  </a:lnTo>
                  <a:lnTo>
                    <a:pt x="954" y="809"/>
                  </a:lnTo>
                  <a:lnTo>
                    <a:pt x="934" y="814"/>
                  </a:lnTo>
                  <a:lnTo>
                    <a:pt x="914" y="819"/>
                  </a:lnTo>
                  <a:lnTo>
                    <a:pt x="899" y="829"/>
                  </a:lnTo>
                  <a:lnTo>
                    <a:pt x="874" y="854"/>
                  </a:lnTo>
                  <a:lnTo>
                    <a:pt x="854" y="879"/>
                  </a:lnTo>
                  <a:lnTo>
                    <a:pt x="844" y="914"/>
                  </a:lnTo>
                  <a:lnTo>
                    <a:pt x="834" y="949"/>
                  </a:lnTo>
                  <a:lnTo>
                    <a:pt x="814" y="984"/>
                  </a:lnTo>
                  <a:lnTo>
                    <a:pt x="804" y="999"/>
                  </a:lnTo>
                  <a:lnTo>
                    <a:pt x="784" y="1009"/>
                  </a:lnTo>
                  <a:lnTo>
                    <a:pt x="784" y="999"/>
                  </a:lnTo>
                  <a:lnTo>
                    <a:pt x="759" y="979"/>
                  </a:lnTo>
                  <a:lnTo>
                    <a:pt x="714" y="974"/>
                  </a:lnTo>
                  <a:lnTo>
                    <a:pt x="684" y="1009"/>
                  </a:lnTo>
                  <a:lnTo>
                    <a:pt x="654" y="1049"/>
                  </a:lnTo>
                  <a:lnTo>
                    <a:pt x="624" y="1054"/>
                  </a:lnTo>
                  <a:lnTo>
                    <a:pt x="589" y="1054"/>
                  </a:lnTo>
                  <a:lnTo>
                    <a:pt x="554" y="1049"/>
                  </a:lnTo>
                  <a:lnTo>
                    <a:pt x="534" y="1039"/>
                  </a:lnTo>
                  <a:lnTo>
                    <a:pt x="519" y="1009"/>
                  </a:lnTo>
                  <a:lnTo>
                    <a:pt x="419" y="909"/>
                  </a:lnTo>
                  <a:lnTo>
                    <a:pt x="355" y="904"/>
                  </a:lnTo>
                  <a:lnTo>
                    <a:pt x="350" y="924"/>
                  </a:lnTo>
                  <a:lnTo>
                    <a:pt x="345" y="949"/>
                  </a:lnTo>
                  <a:lnTo>
                    <a:pt x="340" y="1009"/>
                  </a:lnTo>
                  <a:lnTo>
                    <a:pt x="315" y="1014"/>
                  </a:lnTo>
                  <a:lnTo>
                    <a:pt x="295" y="1024"/>
                  </a:lnTo>
                  <a:lnTo>
                    <a:pt x="280" y="1034"/>
                  </a:lnTo>
                  <a:lnTo>
                    <a:pt x="270" y="1044"/>
                  </a:lnTo>
                  <a:lnTo>
                    <a:pt x="240" y="1049"/>
                  </a:lnTo>
                  <a:lnTo>
                    <a:pt x="215" y="1054"/>
                  </a:lnTo>
                  <a:lnTo>
                    <a:pt x="175" y="1069"/>
                  </a:ln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1"/>
            <p:cNvSpPr>
              <a:spLocks/>
            </p:cNvSpPr>
            <p:nvPr/>
          </p:nvSpPr>
          <p:spPr bwMode="auto">
            <a:xfrm>
              <a:off x="2951913" y="2873670"/>
              <a:ext cx="288943" cy="450165"/>
            </a:xfrm>
            <a:custGeom>
              <a:avLst/>
              <a:gdLst>
                <a:gd name="T0" fmla="*/ 245 w 690"/>
                <a:gd name="T1" fmla="*/ 909 h 1074"/>
                <a:gd name="T2" fmla="*/ 230 w 690"/>
                <a:gd name="T3" fmla="*/ 794 h 1074"/>
                <a:gd name="T4" fmla="*/ 170 w 690"/>
                <a:gd name="T5" fmla="*/ 644 h 1074"/>
                <a:gd name="T6" fmla="*/ 90 w 690"/>
                <a:gd name="T7" fmla="*/ 564 h 1074"/>
                <a:gd name="T8" fmla="*/ 0 w 690"/>
                <a:gd name="T9" fmla="*/ 500 h 1074"/>
                <a:gd name="T10" fmla="*/ 25 w 690"/>
                <a:gd name="T11" fmla="*/ 480 h 1074"/>
                <a:gd name="T12" fmla="*/ 170 w 690"/>
                <a:gd name="T13" fmla="*/ 450 h 1074"/>
                <a:gd name="T14" fmla="*/ 210 w 690"/>
                <a:gd name="T15" fmla="*/ 415 h 1074"/>
                <a:gd name="T16" fmla="*/ 280 w 690"/>
                <a:gd name="T17" fmla="*/ 400 h 1074"/>
                <a:gd name="T18" fmla="*/ 320 w 690"/>
                <a:gd name="T19" fmla="*/ 245 h 1074"/>
                <a:gd name="T20" fmla="*/ 405 w 690"/>
                <a:gd name="T21" fmla="*/ 30 h 1074"/>
                <a:gd name="T22" fmla="*/ 440 w 690"/>
                <a:gd name="T23" fmla="*/ 20 h 1074"/>
                <a:gd name="T24" fmla="*/ 495 w 690"/>
                <a:gd name="T25" fmla="*/ 0 h 1074"/>
                <a:gd name="T26" fmla="*/ 530 w 690"/>
                <a:gd name="T27" fmla="*/ 5 h 1074"/>
                <a:gd name="T28" fmla="*/ 565 w 690"/>
                <a:gd name="T29" fmla="*/ 55 h 1074"/>
                <a:gd name="T30" fmla="*/ 530 w 690"/>
                <a:gd name="T31" fmla="*/ 145 h 1074"/>
                <a:gd name="T32" fmla="*/ 490 w 690"/>
                <a:gd name="T33" fmla="*/ 205 h 1074"/>
                <a:gd name="T34" fmla="*/ 480 w 690"/>
                <a:gd name="T35" fmla="*/ 270 h 1074"/>
                <a:gd name="T36" fmla="*/ 580 w 690"/>
                <a:gd name="T37" fmla="*/ 345 h 1074"/>
                <a:gd name="T38" fmla="*/ 620 w 690"/>
                <a:gd name="T39" fmla="*/ 385 h 1074"/>
                <a:gd name="T40" fmla="*/ 670 w 690"/>
                <a:gd name="T41" fmla="*/ 420 h 1074"/>
                <a:gd name="T42" fmla="*/ 685 w 690"/>
                <a:gd name="T43" fmla="*/ 440 h 1074"/>
                <a:gd name="T44" fmla="*/ 660 w 690"/>
                <a:gd name="T45" fmla="*/ 480 h 1074"/>
                <a:gd name="T46" fmla="*/ 630 w 690"/>
                <a:gd name="T47" fmla="*/ 515 h 1074"/>
                <a:gd name="T48" fmla="*/ 570 w 690"/>
                <a:gd name="T49" fmla="*/ 564 h 1074"/>
                <a:gd name="T50" fmla="*/ 515 w 690"/>
                <a:gd name="T51" fmla="*/ 569 h 1074"/>
                <a:gd name="T52" fmla="*/ 500 w 690"/>
                <a:gd name="T53" fmla="*/ 589 h 1074"/>
                <a:gd name="T54" fmla="*/ 500 w 690"/>
                <a:gd name="T55" fmla="*/ 644 h 1074"/>
                <a:gd name="T56" fmla="*/ 470 w 690"/>
                <a:gd name="T57" fmla="*/ 709 h 1074"/>
                <a:gd name="T58" fmla="*/ 450 w 690"/>
                <a:gd name="T59" fmla="*/ 769 h 1074"/>
                <a:gd name="T60" fmla="*/ 485 w 690"/>
                <a:gd name="T61" fmla="*/ 864 h 1074"/>
                <a:gd name="T62" fmla="*/ 535 w 690"/>
                <a:gd name="T63" fmla="*/ 879 h 1074"/>
                <a:gd name="T64" fmla="*/ 555 w 690"/>
                <a:gd name="T65" fmla="*/ 909 h 1074"/>
                <a:gd name="T66" fmla="*/ 555 w 690"/>
                <a:gd name="T67" fmla="*/ 954 h 1074"/>
                <a:gd name="T68" fmla="*/ 495 w 690"/>
                <a:gd name="T69" fmla="*/ 999 h 1074"/>
                <a:gd name="T70" fmla="*/ 400 w 690"/>
                <a:gd name="T71" fmla="*/ 1064 h 1074"/>
                <a:gd name="T72" fmla="*/ 370 w 690"/>
                <a:gd name="T73" fmla="*/ 1074 h 1074"/>
                <a:gd name="T74" fmla="*/ 335 w 690"/>
                <a:gd name="T75" fmla="*/ 1054 h 10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90" h="1074">
                  <a:moveTo>
                    <a:pt x="265" y="994"/>
                  </a:moveTo>
                  <a:lnTo>
                    <a:pt x="245" y="909"/>
                  </a:lnTo>
                  <a:lnTo>
                    <a:pt x="240" y="849"/>
                  </a:lnTo>
                  <a:lnTo>
                    <a:pt x="230" y="794"/>
                  </a:lnTo>
                  <a:lnTo>
                    <a:pt x="215" y="699"/>
                  </a:lnTo>
                  <a:lnTo>
                    <a:pt x="170" y="644"/>
                  </a:lnTo>
                  <a:lnTo>
                    <a:pt x="130" y="599"/>
                  </a:lnTo>
                  <a:lnTo>
                    <a:pt x="90" y="564"/>
                  </a:lnTo>
                  <a:lnTo>
                    <a:pt x="65" y="535"/>
                  </a:lnTo>
                  <a:lnTo>
                    <a:pt x="0" y="500"/>
                  </a:lnTo>
                  <a:lnTo>
                    <a:pt x="10" y="490"/>
                  </a:lnTo>
                  <a:lnTo>
                    <a:pt x="25" y="480"/>
                  </a:lnTo>
                  <a:lnTo>
                    <a:pt x="70" y="465"/>
                  </a:lnTo>
                  <a:lnTo>
                    <a:pt x="170" y="450"/>
                  </a:lnTo>
                  <a:lnTo>
                    <a:pt x="195" y="425"/>
                  </a:lnTo>
                  <a:lnTo>
                    <a:pt x="210" y="415"/>
                  </a:lnTo>
                  <a:lnTo>
                    <a:pt x="235" y="405"/>
                  </a:lnTo>
                  <a:lnTo>
                    <a:pt x="280" y="400"/>
                  </a:lnTo>
                  <a:lnTo>
                    <a:pt x="325" y="345"/>
                  </a:lnTo>
                  <a:lnTo>
                    <a:pt x="320" y="245"/>
                  </a:lnTo>
                  <a:lnTo>
                    <a:pt x="395" y="105"/>
                  </a:lnTo>
                  <a:lnTo>
                    <a:pt x="405" y="30"/>
                  </a:lnTo>
                  <a:lnTo>
                    <a:pt x="425" y="25"/>
                  </a:lnTo>
                  <a:lnTo>
                    <a:pt x="440" y="20"/>
                  </a:lnTo>
                  <a:lnTo>
                    <a:pt x="475" y="5"/>
                  </a:lnTo>
                  <a:lnTo>
                    <a:pt x="495" y="0"/>
                  </a:lnTo>
                  <a:lnTo>
                    <a:pt x="510" y="0"/>
                  </a:lnTo>
                  <a:lnTo>
                    <a:pt x="530" y="5"/>
                  </a:lnTo>
                  <a:lnTo>
                    <a:pt x="550" y="15"/>
                  </a:lnTo>
                  <a:lnTo>
                    <a:pt x="565" y="55"/>
                  </a:lnTo>
                  <a:lnTo>
                    <a:pt x="545" y="100"/>
                  </a:lnTo>
                  <a:lnTo>
                    <a:pt x="530" y="145"/>
                  </a:lnTo>
                  <a:lnTo>
                    <a:pt x="495" y="185"/>
                  </a:lnTo>
                  <a:lnTo>
                    <a:pt x="490" y="205"/>
                  </a:lnTo>
                  <a:lnTo>
                    <a:pt x="480" y="225"/>
                  </a:lnTo>
                  <a:lnTo>
                    <a:pt x="480" y="270"/>
                  </a:lnTo>
                  <a:lnTo>
                    <a:pt x="485" y="330"/>
                  </a:lnTo>
                  <a:lnTo>
                    <a:pt x="580" y="345"/>
                  </a:lnTo>
                  <a:lnTo>
                    <a:pt x="595" y="365"/>
                  </a:lnTo>
                  <a:lnTo>
                    <a:pt x="620" y="385"/>
                  </a:lnTo>
                  <a:lnTo>
                    <a:pt x="650" y="410"/>
                  </a:lnTo>
                  <a:lnTo>
                    <a:pt x="670" y="420"/>
                  </a:lnTo>
                  <a:lnTo>
                    <a:pt x="690" y="425"/>
                  </a:lnTo>
                  <a:lnTo>
                    <a:pt x="685" y="440"/>
                  </a:lnTo>
                  <a:lnTo>
                    <a:pt x="675" y="460"/>
                  </a:lnTo>
                  <a:lnTo>
                    <a:pt x="660" y="480"/>
                  </a:lnTo>
                  <a:lnTo>
                    <a:pt x="645" y="495"/>
                  </a:lnTo>
                  <a:lnTo>
                    <a:pt x="630" y="515"/>
                  </a:lnTo>
                  <a:lnTo>
                    <a:pt x="610" y="535"/>
                  </a:lnTo>
                  <a:lnTo>
                    <a:pt x="570" y="564"/>
                  </a:lnTo>
                  <a:lnTo>
                    <a:pt x="540" y="569"/>
                  </a:lnTo>
                  <a:lnTo>
                    <a:pt x="515" y="569"/>
                  </a:lnTo>
                  <a:lnTo>
                    <a:pt x="505" y="579"/>
                  </a:lnTo>
                  <a:lnTo>
                    <a:pt x="500" y="589"/>
                  </a:lnTo>
                  <a:lnTo>
                    <a:pt x="505" y="619"/>
                  </a:lnTo>
                  <a:lnTo>
                    <a:pt x="500" y="644"/>
                  </a:lnTo>
                  <a:lnTo>
                    <a:pt x="495" y="674"/>
                  </a:lnTo>
                  <a:lnTo>
                    <a:pt x="470" y="709"/>
                  </a:lnTo>
                  <a:lnTo>
                    <a:pt x="455" y="739"/>
                  </a:lnTo>
                  <a:lnTo>
                    <a:pt x="450" y="769"/>
                  </a:lnTo>
                  <a:lnTo>
                    <a:pt x="445" y="829"/>
                  </a:lnTo>
                  <a:lnTo>
                    <a:pt x="485" y="864"/>
                  </a:lnTo>
                  <a:lnTo>
                    <a:pt x="505" y="869"/>
                  </a:lnTo>
                  <a:lnTo>
                    <a:pt x="535" y="879"/>
                  </a:lnTo>
                  <a:lnTo>
                    <a:pt x="545" y="894"/>
                  </a:lnTo>
                  <a:lnTo>
                    <a:pt x="555" y="909"/>
                  </a:lnTo>
                  <a:lnTo>
                    <a:pt x="560" y="929"/>
                  </a:lnTo>
                  <a:lnTo>
                    <a:pt x="555" y="954"/>
                  </a:lnTo>
                  <a:lnTo>
                    <a:pt x="540" y="984"/>
                  </a:lnTo>
                  <a:lnTo>
                    <a:pt x="495" y="999"/>
                  </a:lnTo>
                  <a:lnTo>
                    <a:pt x="460" y="1014"/>
                  </a:lnTo>
                  <a:lnTo>
                    <a:pt x="400" y="1064"/>
                  </a:lnTo>
                  <a:lnTo>
                    <a:pt x="385" y="1074"/>
                  </a:lnTo>
                  <a:lnTo>
                    <a:pt x="370" y="1074"/>
                  </a:lnTo>
                  <a:lnTo>
                    <a:pt x="355" y="1069"/>
                  </a:lnTo>
                  <a:lnTo>
                    <a:pt x="335" y="1054"/>
                  </a:lnTo>
                  <a:lnTo>
                    <a:pt x="265" y="994"/>
                  </a:ln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2"/>
            <p:cNvSpPr>
              <a:spLocks/>
            </p:cNvSpPr>
            <p:nvPr/>
          </p:nvSpPr>
          <p:spPr bwMode="auto">
            <a:xfrm>
              <a:off x="3809320" y="2410942"/>
              <a:ext cx="559041" cy="801921"/>
            </a:xfrm>
            <a:custGeom>
              <a:avLst/>
              <a:gdLst>
                <a:gd name="T0" fmla="*/ 110 w 1338"/>
                <a:gd name="T1" fmla="*/ 1847 h 1917"/>
                <a:gd name="T2" fmla="*/ 35 w 1338"/>
                <a:gd name="T3" fmla="*/ 1767 h 1917"/>
                <a:gd name="T4" fmla="*/ 160 w 1338"/>
                <a:gd name="T5" fmla="*/ 1468 h 1917"/>
                <a:gd name="T6" fmla="*/ 75 w 1338"/>
                <a:gd name="T7" fmla="*/ 1328 h 1917"/>
                <a:gd name="T8" fmla="*/ 40 w 1338"/>
                <a:gd name="T9" fmla="*/ 1183 h 1917"/>
                <a:gd name="T10" fmla="*/ 155 w 1338"/>
                <a:gd name="T11" fmla="*/ 1093 h 1917"/>
                <a:gd name="T12" fmla="*/ 130 w 1338"/>
                <a:gd name="T13" fmla="*/ 864 h 1917"/>
                <a:gd name="T14" fmla="*/ 45 w 1338"/>
                <a:gd name="T15" fmla="*/ 789 h 1917"/>
                <a:gd name="T16" fmla="*/ 120 w 1338"/>
                <a:gd name="T17" fmla="*/ 689 h 1917"/>
                <a:gd name="T18" fmla="*/ 0 w 1338"/>
                <a:gd name="T19" fmla="*/ 519 h 1917"/>
                <a:gd name="T20" fmla="*/ 70 w 1338"/>
                <a:gd name="T21" fmla="*/ 354 h 1917"/>
                <a:gd name="T22" fmla="*/ 125 w 1338"/>
                <a:gd name="T23" fmla="*/ 200 h 1917"/>
                <a:gd name="T24" fmla="*/ 190 w 1338"/>
                <a:gd name="T25" fmla="*/ 245 h 1917"/>
                <a:gd name="T26" fmla="*/ 170 w 1338"/>
                <a:gd name="T27" fmla="*/ 310 h 1917"/>
                <a:gd name="T28" fmla="*/ 205 w 1338"/>
                <a:gd name="T29" fmla="*/ 374 h 1917"/>
                <a:gd name="T30" fmla="*/ 310 w 1338"/>
                <a:gd name="T31" fmla="*/ 369 h 1917"/>
                <a:gd name="T32" fmla="*/ 369 w 1338"/>
                <a:gd name="T33" fmla="*/ 315 h 1917"/>
                <a:gd name="T34" fmla="*/ 474 w 1338"/>
                <a:gd name="T35" fmla="*/ 260 h 1917"/>
                <a:gd name="T36" fmla="*/ 629 w 1338"/>
                <a:gd name="T37" fmla="*/ 230 h 1917"/>
                <a:gd name="T38" fmla="*/ 719 w 1338"/>
                <a:gd name="T39" fmla="*/ 20 h 1917"/>
                <a:gd name="T40" fmla="*/ 784 w 1338"/>
                <a:gd name="T41" fmla="*/ 10 h 1917"/>
                <a:gd name="T42" fmla="*/ 924 w 1338"/>
                <a:gd name="T43" fmla="*/ 250 h 1917"/>
                <a:gd name="T44" fmla="*/ 954 w 1338"/>
                <a:gd name="T45" fmla="*/ 329 h 1917"/>
                <a:gd name="T46" fmla="*/ 1103 w 1338"/>
                <a:gd name="T47" fmla="*/ 344 h 1917"/>
                <a:gd name="T48" fmla="*/ 1088 w 1338"/>
                <a:gd name="T49" fmla="*/ 394 h 1917"/>
                <a:gd name="T50" fmla="*/ 1078 w 1338"/>
                <a:gd name="T51" fmla="*/ 479 h 1917"/>
                <a:gd name="T52" fmla="*/ 1143 w 1338"/>
                <a:gd name="T53" fmla="*/ 529 h 1917"/>
                <a:gd name="T54" fmla="*/ 1298 w 1338"/>
                <a:gd name="T55" fmla="*/ 624 h 1917"/>
                <a:gd name="T56" fmla="*/ 1203 w 1338"/>
                <a:gd name="T57" fmla="*/ 859 h 1917"/>
                <a:gd name="T58" fmla="*/ 1088 w 1338"/>
                <a:gd name="T59" fmla="*/ 939 h 1917"/>
                <a:gd name="T60" fmla="*/ 924 w 1338"/>
                <a:gd name="T61" fmla="*/ 899 h 1917"/>
                <a:gd name="T62" fmla="*/ 864 w 1338"/>
                <a:gd name="T63" fmla="*/ 809 h 1917"/>
                <a:gd name="T64" fmla="*/ 854 w 1338"/>
                <a:gd name="T65" fmla="*/ 709 h 1917"/>
                <a:gd name="T66" fmla="*/ 784 w 1338"/>
                <a:gd name="T67" fmla="*/ 534 h 1917"/>
                <a:gd name="T68" fmla="*/ 674 w 1338"/>
                <a:gd name="T69" fmla="*/ 489 h 1917"/>
                <a:gd name="T70" fmla="*/ 594 w 1338"/>
                <a:gd name="T71" fmla="*/ 459 h 1917"/>
                <a:gd name="T72" fmla="*/ 559 w 1338"/>
                <a:gd name="T73" fmla="*/ 489 h 1917"/>
                <a:gd name="T74" fmla="*/ 429 w 1338"/>
                <a:gd name="T75" fmla="*/ 609 h 1917"/>
                <a:gd name="T76" fmla="*/ 459 w 1338"/>
                <a:gd name="T77" fmla="*/ 694 h 1917"/>
                <a:gd name="T78" fmla="*/ 409 w 1338"/>
                <a:gd name="T79" fmla="*/ 749 h 1917"/>
                <a:gd name="T80" fmla="*/ 354 w 1338"/>
                <a:gd name="T81" fmla="*/ 814 h 1917"/>
                <a:gd name="T82" fmla="*/ 354 w 1338"/>
                <a:gd name="T83" fmla="*/ 899 h 1917"/>
                <a:gd name="T84" fmla="*/ 569 w 1338"/>
                <a:gd name="T85" fmla="*/ 854 h 1917"/>
                <a:gd name="T86" fmla="*/ 639 w 1338"/>
                <a:gd name="T87" fmla="*/ 869 h 1917"/>
                <a:gd name="T88" fmla="*/ 704 w 1338"/>
                <a:gd name="T89" fmla="*/ 944 h 1917"/>
                <a:gd name="T90" fmla="*/ 824 w 1338"/>
                <a:gd name="T91" fmla="*/ 1148 h 1917"/>
                <a:gd name="T92" fmla="*/ 919 w 1338"/>
                <a:gd name="T93" fmla="*/ 1253 h 1917"/>
                <a:gd name="T94" fmla="*/ 849 w 1338"/>
                <a:gd name="T95" fmla="*/ 1313 h 1917"/>
                <a:gd name="T96" fmla="*/ 739 w 1338"/>
                <a:gd name="T97" fmla="*/ 1408 h 1917"/>
                <a:gd name="T98" fmla="*/ 609 w 1338"/>
                <a:gd name="T99" fmla="*/ 1513 h 1917"/>
                <a:gd name="T100" fmla="*/ 454 w 1338"/>
                <a:gd name="T101" fmla="*/ 1687 h 1917"/>
                <a:gd name="T102" fmla="*/ 474 w 1338"/>
                <a:gd name="T103" fmla="*/ 1887 h 1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38" h="1917">
                  <a:moveTo>
                    <a:pt x="479" y="1917"/>
                  </a:moveTo>
                  <a:lnTo>
                    <a:pt x="444" y="1882"/>
                  </a:lnTo>
                  <a:lnTo>
                    <a:pt x="270" y="1882"/>
                  </a:lnTo>
                  <a:lnTo>
                    <a:pt x="110" y="1847"/>
                  </a:lnTo>
                  <a:lnTo>
                    <a:pt x="80" y="1822"/>
                  </a:lnTo>
                  <a:lnTo>
                    <a:pt x="55" y="1797"/>
                  </a:lnTo>
                  <a:lnTo>
                    <a:pt x="40" y="1777"/>
                  </a:lnTo>
                  <a:lnTo>
                    <a:pt x="35" y="1767"/>
                  </a:lnTo>
                  <a:lnTo>
                    <a:pt x="130" y="1657"/>
                  </a:lnTo>
                  <a:lnTo>
                    <a:pt x="155" y="1573"/>
                  </a:lnTo>
                  <a:lnTo>
                    <a:pt x="165" y="1518"/>
                  </a:lnTo>
                  <a:lnTo>
                    <a:pt x="160" y="1468"/>
                  </a:lnTo>
                  <a:lnTo>
                    <a:pt x="145" y="1428"/>
                  </a:lnTo>
                  <a:lnTo>
                    <a:pt x="125" y="1393"/>
                  </a:lnTo>
                  <a:lnTo>
                    <a:pt x="105" y="1358"/>
                  </a:lnTo>
                  <a:lnTo>
                    <a:pt x="75" y="1328"/>
                  </a:lnTo>
                  <a:lnTo>
                    <a:pt x="15" y="1268"/>
                  </a:lnTo>
                  <a:lnTo>
                    <a:pt x="15" y="1233"/>
                  </a:lnTo>
                  <a:lnTo>
                    <a:pt x="25" y="1203"/>
                  </a:lnTo>
                  <a:lnTo>
                    <a:pt x="40" y="1183"/>
                  </a:lnTo>
                  <a:lnTo>
                    <a:pt x="55" y="1158"/>
                  </a:lnTo>
                  <a:lnTo>
                    <a:pt x="80" y="1143"/>
                  </a:lnTo>
                  <a:lnTo>
                    <a:pt x="100" y="1123"/>
                  </a:lnTo>
                  <a:lnTo>
                    <a:pt x="155" y="1093"/>
                  </a:lnTo>
                  <a:lnTo>
                    <a:pt x="195" y="1028"/>
                  </a:lnTo>
                  <a:lnTo>
                    <a:pt x="195" y="954"/>
                  </a:lnTo>
                  <a:lnTo>
                    <a:pt x="160" y="904"/>
                  </a:lnTo>
                  <a:lnTo>
                    <a:pt x="130" y="864"/>
                  </a:lnTo>
                  <a:lnTo>
                    <a:pt x="100" y="834"/>
                  </a:lnTo>
                  <a:lnTo>
                    <a:pt x="65" y="804"/>
                  </a:lnTo>
                  <a:lnTo>
                    <a:pt x="45" y="799"/>
                  </a:lnTo>
                  <a:lnTo>
                    <a:pt x="45" y="789"/>
                  </a:lnTo>
                  <a:lnTo>
                    <a:pt x="95" y="749"/>
                  </a:lnTo>
                  <a:lnTo>
                    <a:pt x="110" y="719"/>
                  </a:lnTo>
                  <a:lnTo>
                    <a:pt x="115" y="704"/>
                  </a:lnTo>
                  <a:lnTo>
                    <a:pt x="120" y="689"/>
                  </a:lnTo>
                  <a:lnTo>
                    <a:pt x="60" y="639"/>
                  </a:lnTo>
                  <a:lnTo>
                    <a:pt x="60" y="589"/>
                  </a:lnTo>
                  <a:lnTo>
                    <a:pt x="25" y="549"/>
                  </a:lnTo>
                  <a:lnTo>
                    <a:pt x="0" y="519"/>
                  </a:lnTo>
                  <a:lnTo>
                    <a:pt x="0" y="409"/>
                  </a:lnTo>
                  <a:lnTo>
                    <a:pt x="40" y="364"/>
                  </a:lnTo>
                  <a:lnTo>
                    <a:pt x="55" y="359"/>
                  </a:lnTo>
                  <a:lnTo>
                    <a:pt x="70" y="354"/>
                  </a:lnTo>
                  <a:lnTo>
                    <a:pt x="85" y="349"/>
                  </a:lnTo>
                  <a:lnTo>
                    <a:pt x="85" y="235"/>
                  </a:lnTo>
                  <a:lnTo>
                    <a:pt x="110" y="210"/>
                  </a:lnTo>
                  <a:lnTo>
                    <a:pt x="125" y="200"/>
                  </a:lnTo>
                  <a:lnTo>
                    <a:pt x="145" y="195"/>
                  </a:lnTo>
                  <a:lnTo>
                    <a:pt x="160" y="205"/>
                  </a:lnTo>
                  <a:lnTo>
                    <a:pt x="175" y="220"/>
                  </a:lnTo>
                  <a:lnTo>
                    <a:pt x="190" y="245"/>
                  </a:lnTo>
                  <a:lnTo>
                    <a:pt x="195" y="260"/>
                  </a:lnTo>
                  <a:lnTo>
                    <a:pt x="200" y="280"/>
                  </a:lnTo>
                  <a:lnTo>
                    <a:pt x="180" y="295"/>
                  </a:lnTo>
                  <a:lnTo>
                    <a:pt x="170" y="310"/>
                  </a:lnTo>
                  <a:lnTo>
                    <a:pt x="170" y="324"/>
                  </a:lnTo>
                  <a:lnTo>
                    <a:pt x="175" y="339"/>
                  </a:lnTo>
                  <a:lnTo>
                    <a:pt x="190" y="354"/>
                  </a:lnTo>
                  <a:lnTo>
                    <a:pt x="205" y="374"/>
                  </a:lnTo>
                  <a:lnTo>
                    <a:pt x="245" y="409"/>
                  </a:lnTo>
                  <a:lnTo>
                    <a:pt x="270" y="409"/>
                  </a:lnTo>
                  <a:lnTo>
                    <a:pt x="310" y="384"/>
                  </a:lnTo>
                  <a:lnTo>
                    <a:pt x="310" y="369"/>
                  </a:lnTo>
                  <a:lnTo>
                    <a:pt x="320" y="354"/>
                  </a:lnTo>
                  <a:lnTo>
                    <a:pt x="330" y="344"/>
                  </a:lnTo>
                  <a:lnTo>
                    <a:pt x="339" y="334"/>
                  </a:lnTo>
                  <a:lnTo>
                    <a:pt x="369" y="315"/>
                  </a:lnTo>
                  <a:lnTo>
                    <a:pt x="404" y="300"/>
                  </a:lnTo>
                  <a:lnTo>
                    <a:pt x="424" y="275"/>
                  </a:lnTo>
                  <a:lnTo>
                    <a:pt x="449" y="265"/>
                  </a:lnTo>
                  <a:lnTo>
                    <a:pt x="474" y="260"/>
                  </a:lnTo>
                  <a:lnTo>
                    <a:pt x="504" y="255"/>
                  </a:lnTo>
                  <a:lnTo>
                    <a:pt x="569" y="250"/>
                  </a:lnTo>
                  <a:lnTo>
                    <a:pt x="599" y="245"/>
                  </a:lnTo>
                  <a:lnTo>
                    <a:pt x="629" y="230"/>
                  </a:lnTo>
                  <a:lnTo>
                    <a:pt x="624" y="100"/>
                  </a:lnTo>
                  <a:lnTo>
                    <a:pt x="644" y="75"/>
                  </a:lnTo>
                  <a:lnTo>
                    <a:pt x="664" y="55"/>
                  </a:lnTo>
                  <a:lnTo>
                    <a:pt x="719" y="20"/>
                  </a:lnTo>
                  <a:lnTo>
                    <a:pt x="739" y="5"/>
                  </a:lnTo>
                  <a:lnTo>
                    <a:pt x="759" y="0"/>
                  </a:lnTo>
                  <a:lnTo>
                    <a:pt x="774" y="0"/>
                  </a:lnTo>
                  <a:lnTo>
                    <a:pt x="784" y="10"/>
                  </a:lnTo>
                  <a:lnTo>
                    <a:pt x="794" y="25"/>
                  </a:lnTo>
                  <a:lnTo>
                    <a:pt x="804" y="45"/>
                  </a:lnTo>
                  <a:lnTo>
                    <a:pt x="829" y="100"/>
                  </a:lnTo>
                  <a:lnTo>
                    <a:pt x="924" y="250"/>
                  </a:lnTo>
                  <a:lnTo>
                    <a:pt x="929" y="280"/>
                  </a:lnTo>
                  <a:lnTo>
                    <a:pt x="934" y="305"/>
                  </a:lnTo>
                  <a:lnTo>
                    <a:pt x="944" y="320"/>
                  </a:lnTo>
                  <a:lnTo>
                    <a:pt x="954" y="329"/>
                  </a:lnTo>
                  <a:lnTo>
                    <a:pt x="969" y="339"/>
                  </a:lnTo>
                  <a:lnTo>
                    <a:pt x="994" y="349"/>
                  </a:lnTo>
                  <a:lnTo>
                    <a:pt x="1058" y="344"/>
                  </a:lnTo>
                  <a:lnTo>
                    <a:pt x="1103" y="344"/>
                  </a:lnTo>
                  <a:lnTo>
                    <a:pt x="1143" y="349"/>
                  </a:lnTo>
                  <a:lnTo>
                    <a:pt x="1123" y="364"/>
                  </a:lnTo>
                  <a:lnTo>
                    <a:pt x="1108" y="379"/>
                  </a:lnTo>
                  <a:lnTo>
                    <a:pt x="1088" y="394"/>
                  </a:lnTo>
                  <a:lnTo>
                    <a:pt x="1073" y="414"/>
                  </a:lnTo>
                  <a:lnTo>
                    <a:pt x="1073" y="444"/>
                  </a:lnTo>
                  <a:lnTo>
                    <a:pt x="1073" y="469"/>
                  </a:lnTo>
                  <a:lnTo>
                    <a:pt x="1078" y="479"/>
                  </a:lnTo>
                  <a:lnTo>
                    <a:pt x="1088" y="494"/>
                  </a:lnTo>
                  <a:lnTo>
                    <a:pt x="1098" y="509"/>
                  </a:lnTo>
                  <a:lnTo>
                    <a:pt x="1118" y="524"/>
                  </a:lnTo>
                  <a:lnTo>
                    <a:pt x="1143" y="529"/>
                  </a:lnTo>
                  <a:lnTo>
                    <a:pt x="1163" y="539"/>
                  </a:lnTo>
                  <a:lnTo>
                    <a:pt x="1203" y="564"/>
                  </a:lnTo>
                  <a:lnTo>
                    <a:pt x="1248" y="594"/>
                  </a:lnTo>
                  <a:lnTo>
                    <a:pt x="1298" y="624"/>
                  </a:lnTo>
                  <a:lnTo>
                    <a:pt x="1338" y="659"/>
                  </a:lnTo>
                  <a:lnTo>
                    <a:pt x="1218" y="824"/>
                  </a:lnTo>
                  <a:lnTo>
                    <a:pt x="1213" y="839"/>
                  </a:lnTo>
                  <a:lnTo>
                    <a:pt x="1203" y="859"/>
                  </a:lnTo>
                  <a:lnTo>
                    <a:pt x="1188" y="879"/>
                  </a:lnTo>
                  <a:lnTo>
                    <a:pt x="1168" y="894"/>
                  </a:lnTo>
                  <a:lnTo>
                    <a:pt x="1123" y="924"/>
                  </a:lnTo>
                  <a:lnTo>
                    <a:pt x="1088" y="939"/>
                  </a:lnTo>
                  <a:lnTo>
                    <a:pt x="1038" y="949"/>
                  </a:lnTo>
                  <a:lnTo>
                    <a:pt x="994" y="959"/>
                  </a:lnTo>
                  <a:lnTo>
                    <a:pt x="954" y="929"/>
                  </a:lnTo>
                  <a:lnTo>
                    <a:pt x="924" y="899"/>
                  </a:lnTo>
                  <a:lnTo>
                    <a:pt x="899" y="869"/>
                  </a:lnTo>
                  <a:lnTo>
                    <a:pt x="874" y="849"/>
                  </a:lnTo>
                  <a:lnTo>
                    <a:pt x="864" y="829"/>
                  </a:lnTo>
                  <a:lnTo>
                    <a:pt x="864" y="809"/>
                  </a:lnTo>
                  <a:lnTo>
                    <a:pt x="864" y="769"/>
                  </a:lnTo>
                  <a:lnTo>
                    <a:pt x="859" y="734"/>
                  </a:lnTo>
                  <a:lnTo>
                    <a:pt x="859" y="719"/>
                  </a:lnTo>
                  <a:lnTo>
                    <a:pt x="854" y="709"/>
                  </a:lnTo>
                  <a:lnTo>
                    <a:pt x="774" y="679"/>
                  </a:lnTo>
                  <a:lnTo>
                    <a:pt x="774" y="629"/>
                  </a:lnTo>
                  <a:lnTo>
                    <a:pt x="779" y="579"/>
                  </a:lnTo>
                  <a:lnTo>
                    <a:pt x="784" y="534"/>
                  </a:lnTo>
                  <a:lnTo>
                    <a:pt x="784" y="504"/>
                  </a:lnTo>
                  <a:lnTo>
                    <a:pt x="734" y="499"/>
                  </a:lnTo>
                  <a:lnTo>
                    <a:pt x="694" y="494"/>
                  </a:lnTo>
                  <a:lnTo>
                    <a:pt x="674" y="489"/>
                  </a:lnTo>
                  <a:lnTo>
                    <a:pt x="659" y="479"/>
                  </a:lnTo>
                  <a:lnTo>
                    <a:pt x="649" y="469"/>
                  </a:lnTo>
                  <a:lnTo>
                    <a:pt x="644" y="459"/>
                  </a:lnTo>
                  <a:lnTo>
                    <a:pt x="594" y="459"/>
                  </a:lnTo>
                  <a:lnTo>
                    <a:pt x="579" y="459"/>
                  </a:lnTo>
                  <a:lnTo>
                    <a:pt x="569" y="464"/>
                  </a:lnTo>
                  <a:lnTo>
                    <a:pt x="564" y="474"/>
                  </a:lnTo>
                  <a:lnTo>
                    <a:pt x="559" y="489"/>
                  </a:lnTo>
                  <a:lnTo>
                    <a:pt x="549" y="534"/>
                  </a:lnTo>
                  <a:lnTo>
                    <a:pt x="514" y="549"/>
                  </a:lnTo>
                  <a:lnTo>
                    <a:pt x="484" y="569"/>
                  </a:lnTo>
                  <a:lnTo>
                    <a:pt x="429" y="609"/>
                  </a:lnTo>
                  <a:lnTo>
                    <a:pt x="429" y="624"/>
                  </a:lnTo>
                  <a:lnTo>
                    <a:pt x="434" y="644"/>
                  </a:lnTo>
                  <a:lnTo>
                    <a:pt x="444" y="664"/>
                  </a:lnTo>
                  <a:lnTo>
                    <a:pt x="459" y="694"/>
                  </a:lnTo>
                  <a:lnTo>
                    <a:pt x="454" y="714"/>
                  </a:lnTo>
                  <a:lnTo>
                    <a:pt x="439" y="729"/>
                  </a:lnTo>
                  <a:lnTo>
                    <a:pt x="429" y="744"/>
                  </a:lnTo>
                  <a:lnTo>
                    <a:pt x="409" y="749"/>
                  </a:lnTo>
                  <a:lnTo>
                    <a:pt x="379" y="764"/>
                  </a:lnTo>
                  <a:lnTo>
                    <a:pt x="364" y="774"/>
                  </a:lnTo>
                  <a:lnTo>
                    <a:pt x="354" y="784"/>
                  </a:lnTo>
                  <a:lnTo>
                    <a:pt x="354" y="814"/>
                  </a:lnTo>
                  <a:lnTo>
                    <a:pt x="349" y="844"/>
                  </a:lnTo>
                  <a:lnTo>
                    <a:pt x="344" y="874"/>
                  </a:lnTo>
                  <a:lnTo>
                    <a:pt x="349" y="889"/>
                  </a:lnTo>
                  <a:lnTo>
                    <a:pt x="354" y="899"/>
                  </a:lnTo>
                  <a:lnTo>
                    <a:pt x="514" y="899"/>
                  </a:lnTo>
                  <a:lnTo>
                    <a:pt x="534" y="879"/>
                  </a:lnTo>
                  <a:lnTo>
                    <a:pt x="554" y="864"/>
                  </a:lnTo>
                  <a:lnTo>
                    <a:pt x="569" y="854"/>
                  </a:lnTo>
                  <a:lnTo>
                    <a:pt x="584" y="854"/>
                  </a:lnTo>
                  <a:lnTo>
                    <a:pt x="604" y="849"/>
                  </a:lnTo>
                  <a:lnTo>
                    <a:pt x="629" y="854"/>
                  </a:lnTo>
                  <a:lnTo>
                    <a:pt x="639" y="869"/>
                  </a:lnTo>
                  <a:lnTo>
                    <a:pt x="649" y="874"/>
                  </a:lnTo>
                  <a:lnTo>
                    <a:pt x="664" y="889"/>
                  </a:lnTo>
                  <a:lnTo>
                    <a:pt x="684" y="899"/>
                  </a:lnTo>
                  <a:lnTo>
                    <a:pt x="704" y="944"/>
                  </a:lnTo>
                  <a:lnTo>
                    <a:pt x="724" y="1053"/>
                  </a:lnTo>
                  <a:lnTo>
                    <a:pt x="749" y="1088"/>
                  </a:lnTo>
                  <a:lnTo>
                    <a:pt x="784" y="1118"/>
                  </a:lnTo>
                  <a:lnTo>
                    <a:pt x="824" y="1148"/>
                  </a:lnTo>
                  <a:lnTo>
                    <a:pt x="849" y="1158"/>
                  </a:lnTo>
                  <a:lnTo>
                    <a:pt x="879" y="1168"/>
                  </a:lnTo>
                  <a:lnTo>
                    <a:pt x="929" y="1253"/>
                  </a:lnTo>
                  <a:lnTo>
                    <a:pt x="919" y="1253"/>
                  </a:lnTo>
                  <a:lnTo>
                    <a:pt x="904" y="1258"/>
                  </a:lnTo>
                  <a:lnTo>
                    <a:pt x="884" y="1278"/>
                  </a:lnTo>
                  <a:lnTo>
                    <a:pt x="864" y="1298"/>
                  </a:lnTo>
                  <a:lnTo>
                    <a:pt x="849" y="1313"/>
                  </a:lnTo>
                  <a:lnTo>
                    <a:pt x="839" y="1333"/>
                  </a:lnTo>
                  <a:lnTo>
                    <a:pt x="819" y="1348"/>
                  </a:lnTo>
                  <a:lnTo>
                    <a:pt x="779" y="1383"/>
                  </a:lnTo>
                  <a:lnTo>
                    <a:pt x="739" y="1408"/>
                  </a:lnTo>
                  <a:lnTo>
                    <a:pt x="699" y="1423"/>
                  </a:lnTo>
                  <a:lnTo>
                    <a:pt x="664" y="1453"/>
                  </a:lnTo>
                  <a:lnTo>
                    <a:pt x="634" y="1478"/>
                  </a:lnTo>
                  <a:lnTo>
                    <a:pt x="609" y="1513"/>
                  </a:lnTo>
                  <a:lnTo>
                    <a:pt x="584" y="1548"/>
                  </a:lnTo>
                  <a:lnTo>
                    <a:pt x="504" y="1622"/>
                  </a:lnTo>
                  <a:lnTo>
                    <a:pt x="474" y="1652"/>
                  </a:lnTo>
                  <a:lnTo>
                    <a:pt x="454" y="1687"/>
                  </a:lnTo>
                  <a:lnTo>
                    <a:pt x="439" y="1722"/>
                  </a:lnTo>
                  <a:lnTo>
                    <a:pt x="439" y="1767"/>
                  </a:lnTo>
                  <a:lnTo>
                    <a:pt x="449" y="1822"/>
                  </a:lnTo>
                  <a:lnTo>
                    <a:pt x="474" y="1887"/>
                  </a:lnTo>
                  <a:lnTo>
                    <a:pt x="479" y="1917"/>
                  </a:ln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3"/>
            <p:cNvSpPr>
              <a:spLocks/>
            </p:cNvSpPr>
            <p:nvPr/>
          </p:nvSpPr>
          <p:spPr bwMode="auto">
            <a:xfrm>
              <a:off x="155659" y="1581802"/>
              <a:ext cx="2067616" cy="1582904"/>
            </a:xfrm>
            <a:custGeom>
              <a:avLst/>
              <a:gdLst>
                <a:gd name="T0" fmla="*/ 3362 w 4945"/>
                <a:gd name="T1" fmla="*/ 3714 h 3784"/>
                <a:gd name="T2" fmla="*/ 3187 w 4945"/>
                <a:gd name="T3" fmla="*/ 3639 h 3784"/>
                <a:gd name="T4" fmla="*/ 2947 w 4945"/>
                <a:gd name="T5" fmla="*/ 3549 h 3784"/>
                <a:gd name="T6" fmla="*/ 2497 w 4945"/>
                <a:gd name="T7" fmla="*/ 3584 h 3784"/>
                <a:gd name="T8" fmla="*/ 2188 w 4945"/>
                <a:gd name="T9" fmla="*/ 3624 h 3784"/>
                <a:gd name="T10" fmla="*/ 1938 w 4945"/>
                <a:gd name="T11" fmla="*/ 3694 h 3784"/>
                <a:gd name="T12" fmla="*/ 1753 w 4945"/>
                <a:gd name="T13" fmla="*/ 3544 h 3784"/>
                <a:gd name="T14" fmla="*/ 1583 w 4945"/>
                <a:gd name="T15" fmla="*/ 3579 h 3784"/>
                <a:gd name="T16" fmla="*/ 1404 w 4945"/>
                <a:gd name="T17" fmla="*/ 3589 h 3784"/>
                <a:gd name="T18" fmla="*/ 1204 w 4945"/>
                <a:gd name="T19" fmla="*/ 3484 h 3784"/>
                <a:gd name="T20" fmla="*/ 969 w 4945"/>
                <a:gd name="T21" fmla="*/ 3714 h 3784"/>
                <a:gd name="T22" fmla="*/ 769 w 4945"/>
                <a:gd name="T23" fmla="*/ 3674 h 3784"/>
                <a:gd name="T24" fmla="*/ 629 w 4945"/>
                <a:gd name="T25" fmla="*/ 3440 h 3784"/>
                <a:gd name="T26" fmla="*/ 564 w 4945"/>
                <a:gd name="T27" fmla="*/ 3305 h 3784"/>
                <a:gd name="T28" fmla="*/ 280 w 4945"/>
                <a:gd name="T29" fmla="*/ 3100 h 3784"/>
                <a:gd name="T30" fmla="*/ 305 w 4945"/>
                <a:gd name="T31" fmla="*/ 2900 h 3784"/>
                <a:gd name="T32" fmla="*/ 80 w 4945"/>
                <a:gd name="T33" fmla="*/ 2651 h 3784"/>
                <a:gd name="T34" fmla="*/ 205 w 4945"/>
                <a:gd name="T35" fmla="*/ 2556 h 3784"/>
                <a:gd name="T36" fmla="*/ 125 w 4945"/>
                <a:gd name="T37" fmla="*/ 2207 h 3784"/>
                <a:gd name="T38" fmla="*/ 5 w 4945"/>
                <a:gd name="T39" fmla="*/ 2202 h 3784"/>
                <a:gd name="T40" fmla="*/ 30 w 4945"/>
                <a:gd name="T41" fmla="*/ 2002 h 3784"/>
                <a:gd name="T42" fmla="*/ 265 w 4945"/>
                <a:gd name="T43" fmla="*/ 1812 h 3784"/>
                <a:gd name="T44" fmla="*/ 589 w 4945"/>
                <a:gd name="T45" fmla="*/ 1827 h 3784"/>
                <a:gd name="T46" fmla="*/ 739 w 4945"/>
                <a:gd name="T47" fmla="*/ 1877 h 3784"/>
                <a:gd name="T48" fmla="*/ 1044 w 4945"/>
                <a:gd name="T49" fmla="*/ 1707 h 3784"/>
                <a:gd name="T50" fmla="*/ 1339 w 4945"/>
                <a:gd name="T51" fmla="*/ 1712 h 3784"/>
                <a:gd name="T52" fmla="*/ 1638 w 4945"/>
                <a:gd name="T53" fmla="*/ 1518 h 3784"/>
                <a:gd name="T54" fmla="*/ 1788 w 4945"/>
                <a:gd name="T55" fmla="*/ 1318 h 3784"/>
                <a:gd name="T56" fmla="*/ 1828 w 4945"/>
                <a:gd name="T57" fmla="*/ 874 h 3784"/>
                <a:gd name="T58" fmla="*/ 2083 w 4945"/>
                <a:gd name="T59" fmla="*/ 834 h 3784"/>
                <a:gd name="T60" fmla="*/ 2328 w 4945"/>
                <a:gd name="T61" fmla="*/ 854 h 3784"/>
                <a:gd name="T62" fmla="*/ 2443 w 4945"/>
                <a:gd name="T63" fmla="*/ 534 h 3784"/>
                <a:gd name="T64" fmla="*/ 2552 w 4945"/>
                <a:gd name="T65" fmla="*/ 374 h 3784"/>
                <a:gd name="T66" fmla="*/ 2872 w 4945"/>
                <a:gd name="T67" fmla="*/ 509 h 3784"/>
                <a:gd name="T68" fmla="*/ 3077 w 4945"/>
                <a:gd name="T69" fmla="*/ 434 h 3784"/>
                <a:gd name="T70" fmla="*/ 3242 w 4945"/>
                <a:gd name="T71" fmla="*/ 140 h 3784"/>
                <a:gd name="T72" fmla="*/ 3541 w 4945"/>
                <a:gd name="T73" fmla="*/ 0 h 3784"/>
                <a:gd name="T74" fmla="*/ 3756 w 4945"/>
                <a:gd name="T75" fmla="*/ 334 h 3784"/>
                <a:gd name="T76" fmla="*/ 4026 w 4945"/>
                <a:gd name="T77" fmla="*/ 799 h 3784"/>
                <a:gd name="T78" fmla="*/ 3926 w 4945"/>
                <a:gd name="T79" fmla="*/ 963 h 3784"/>
                <a:gd name="T80" fmla="*/ 4031 w 4945"/>
                <a:gd name="T81" fmla="*/ 1218 h 3784"/>
                <a:gd name="T82" fmla="*/ 4441 w 4945"/>
                <a:gd name="T83" fmla="*/ 1313 h 3784"/>
                <a:gd name="T84" fmla="*/ 4790 w 4945"/>
                <a:gd name="T85" fmla="*/ 1568 h 3784"/>
                <a:gd name="T86" fmla="*/ 4930 w 4945"/>
                <a:gd name="T87" fmla="*/ 1837 h 3784"/>
                <a:gd name="T88" fmla="*/ 4875 w 4945"/>
                <a:gd name="T89" fmla="*/ 2157 h 3784"/>
                <a:gd name="T90" fmla="*/ 4515 w 4945"/>
                <a:gd name="T91" fmla="*/ 2321 h 3784"/>
                <a:gd name="T92" fmla="*/ 4381 w 4945"/>
                <a:gd name="T93" fmla="*/ 2541 h 3784"/>
                <a:gd name="T94" fmla="*/ 4156 w 4945"/>
                <a:gd name="T95" fmla="*/ 2636 h 3784"/>
                <a:gd name="T96" fmla="*/ 4141 w 4945"/>
                <a:gd name="T97" fmla="*/ 2860 h 3784"/>
                <a:gd name="T98" fmla="*/ 3721 w 4945"/>
                <a:gd name="T99" fmla="*/ 3045 h 3784"/>
                <a:gd name="T100" fmla="*/ 3501 w 4945"/>
                <a:gd name="T101" fmla="*/ 3140 h 3784"/>
                <a:gd name="T102" fmla="*/ 3546 w 4945"/>
                <a:gd name="T103" fmla="*/ 3280 h 3784"/>
                <a:gd name="T104" fmla="*/ 3686 w 4945"/>
                <a:gd name="T105" fmla="*/ 3484 h 3784"/>
                <a:gd name="T106" fmla="*/ 3566 w 4945"/>
                <a:gd name="T107" fmla="*/ 3644 h 3784"/>
                <a:gd name="T108" fmla="*/ 3571 w 4945"/>
                <a:gd name="T109" fmla="*/ 3774 h 37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945" h="3784">
                  <a:moveTo>
                    <a:pt x="3536" y="3784"/>
                  </a:moveTo>
                  <a:lnTo>
                    <a:pt x="3501" y="3764"/>
                  </a:lnTo>
                  <a:lnTo>
                    <a:pt x="3442" y="3704"/>
                  </a:lnTo>
                  <a:lnTo>
                    <a:pt x="3402" y="3704"/>
                  </a:lnTo>
                  <a:lnTo>
                    <a:pt x="3377" y="3704"/>
                  </a:lnTo>
                  <a:lnTo>
                    <a:pt x="3367" y="3709"/>
                  </a:lnTo>
                  <a:lnTo>
                    <a:pt x="3362" y="3714"/>
                  </a:lnTo>
                  <a:lnTo>
                    <a:pt x="3347" y="3749"/>
                  </a:lnTo>
                  <a:lnTo>
                    <a:pt x="3322" y="3739"/>
                  </a:lnTo>
                  <a:lnTo>
                    <a:pt x="3257" y="3744"/>
                  </a:lnTo>
                  <a:lnTo>
                    <a:pt x="3242" y="3719"/>
                  </a:lnTo>
                  <a:lnTo>
                    <a:pt x="3237" y="3694"/>
                  </a:lnTo>
                  <a:lnTo>
                    <a:pt x="3232" y="3659"/>
                  </a:lnTo>
                  <a:lnTo>
                    <a:pt x="3187" y="3639"/>
                  </a:lnTo>
                  <a:lnTo>
                    <a:pt x="3127" y="3589"/>
                  </a:lnTo>
                  <a:lnTo>
                    <a:pt x="3102" y="3569"/>
                  </a:lnTo>
                  <a:lnTo>
                    <a:pt x="3072" y="3554"/>
                  </a:lnTo>
                  <a:lnTo>
                    <a:pt x="3042" y="3544"/>
                  </a:lnTo>
                  <a:lnTo>
                    <a:pt x="3012" y="3539"/>
                  </a:lnTo>
                  <a:lnTo>
                    <a:pt x="2982" y="3539"/>
                  </a:lnTo>
                  <a:lnTo>
                    <a:pt x="2947" y="3549"/>
                  </a:lnTo>
                  <a:lnTo>
                    <a:pt x="2852" y="3564"/>
                  </a:lnTo>
                  <a:lnTo>
                    <a:pt x="2802" y="3564"/>
                  </a:lnTo>
                  <a:lnTo>
                    <a:pt x="2757" y="3564"/>
                  </a:lnTo>
                  <a:lnTo>
                    <a:pt x="2667" y="3534"/>
                  </a:lnTo>
                  <a:lnTo>
                    <a:pt x="2592" y="3534"/>
                  </a:lnTo>
                  <a:lnTo>
                    <a:pt x="2542" y="3559"/>
                  </a:lnTo>
                  <a:lnTo>
                    <a:pt x="2497" y="3584"/>
                  </a:lnTo>
                  <a:lnTo>
                    <a:pt x="2458" y="3619"/>
                  </a:lnTo>
                  <a:lnTo>
                    <a:pt x="2443" y="3639"/>
                  </a:lnTo>
                  <a:lnTo>
                    <a:pt x="2428" y="3659"/>
                  </a:lnTo>
                  <a:lnTo>
                    <a:pt x="2343" y="3654"/>
                  </a:lnTo>
                  <a:lnTo>
                    <a:pt x="2263" y="3619"/>
                  </a:lnTo>
                  <a:lnTo>
                    <a:pt x="2208" y="3619"/>
                  </a:lnTo>
                  <a:lnTo>
                    <a:pt x="2188" y="3624"/>
                  </a:lnTo>
                  <a:lnTo>
                    <a:pt x="2173" y="3639"/>
                  </a:lnTo>
                  <a:lnTo>
                    <a:pt x="2103" y="3654"/>
                  </a:lnTo>
                  <a:lnTo>
                    <a:pt x="2063" y="3659"/>
                  </a:lnTo>
                  <a:lnTo>
                    <a:pt x="2033" y="3669"/>
                  </a:lnTo>
                  <a:lnTo>
                    <a:pt x="2003" y="3684"/>
                  </a:lnTo>
                  <a:lnTo>
                    <a:pt x="1968" y="3694"/>
                  </a:lnTo>
                  <a:lnTo>
                    <a:pt x="1938" y="3694"/>
                  </a:lnTo>
                  <a:lnTo>
                    <a:pt x="1908" y="3684"/>
                  </a:lnTo>
                  <a:lnTo>
                    <a:pt x="1848" y="3664"/>
                  </a:lnTo>
                  <a:lnTo>
                    <a:pt x="1798" y="3639"/>
                  </a:lnTo>
                  <a:lnTo>
                    <a:pt x="1768" y="3614"/>
                  </a:lnTo>
                  <a:lnTo>
                    <a:pt x="1763" y="3564"/>
                  </a:lnTo>
                  <a:lnTo>
                    <a:pt x="1758" y="3554"/>
                  </a:lnTo>
                  <a:lnTo>
                    <a:pt x="1753" y="3544"/>
                  </a:lnTo>
                  <a:lnTo>
                    <a:pt x="1733" y="3529"/>
                  </a:lnTo>
                  <a:lnTo>
                    <a:pt x="1708" y="3509"/>
                  </a:lnTo>
                  <a:lnTo>
                    <a:pt x="1658" y="3514"/>
                  </a:lnTo>
                  <a:lnTo>
                    <a:pt x="1643" y="3514"/>
                  </a:lnTo>
                  <a:lnTo>
                    <a:pt x="1633" y="3519"/>
                  </a:lnTo>
                  <a:lnTo>
                    <a:pt x="1613" y="3539"/>
                  </a:lnTo>
                  <a:lnTo>
                    <a:pt x="1583" y="3579"/>
                  </a:lnTo>
                  <a:lnTo>
                    <a:pt x="1543" y="3589"/>
                  </a:lnTo>
                  <a:lnTo>
                    <a:pt x="1503" y="3594"/>
                  </a:lnTo>
                  <a:lnTo>
                    <a:pt x="1464" y="3599"/>
                  </a:lnTo>
                  <a:lnTo>
                    <a:pt x="1449" y="3609"/>
                  </a:lnTo>
                  <a:lnTo>
                    <a:pt x="1429" y="3614"/>
                  </a:lnTo>
                  <a:lnTo>
                    <a:pt x="1414" y="3614"/>
                  </a:lnTo>
                  <a:lnTo>
                    <a:pt x="1404" y="3589"/>
                  </a:lnTo>
                  <a:lnTo>
                    <a:pt x="1374" y="3564"/>
                  </a:lnTo>
                  <a:lnTo>
                    <a:pt x="1349" y="3544"/>
                  </a:lnTo>
                  <a:lnTo>
                    <a:pt x="1319" y="3524"/>
                  </a:lnTo>
                  <a:lnTo>
                    <a:pt x="1289" y="3509"/>
                  </a:lnTo>
                  <a:lnTo>
                    <a:pt x="1259" y="3494"/>
                  </a:lnTo>
                  <a:lnTo>
                    <a:pt x="1229" y="3489"/>
                  </a:lnTo>
                  <a:lnTo>
                    <a:pt x="1204" y="3484"/>
                  </a:lnTo>
                  <a:lnTo>
                    <a:pt x="1174" y="3489"/>
                  </a:lnTo>
                  <a:lnTo>
                    <a:pt x="1119" y="3529"/>
                  </a:lnTo>
                  <a:lnTo>
                    <a:pt x="1079" y="3564"/>
                  </a:lnTo>
                  <a:lnTo>
                    <a:pt x="1049" y="3609"/>
                  </a:lnTo>
                  <a:lnTo>
                    <a:pt x="1019" y="3664"/>
                  </a:lnTo>
                  <a:lnTo>
                    <a:pt x="994" y="3694"/>
                  </a:lnTo>
                  <a:lnTo>
                    <a:pt x="969" y="3714"/>
                  </a:lnTo>
                  <a:lnTo>
                    <a:pt x="939" y="3729"/>
                  </a:lnTo>
                  <a:lnTo>
                    <a:pt x="904" y="3739"/>
                  </a:lnTo>
                  <a:lnTo>
                    <a:pt x="829" y="3719"/>
                  </a:lnTo>
                  <a:lnTo>
                    <a:pt x="804" y="3704"/>
                  </a:lnTo>
                  <a:lnTo>
                    <a:pt x="794" y="3699"/>
                  </a:lnTo>
                  <a:lnTo>
                    <a:pt x="779" y="3699"/>
                  </a:lnTo>
                  <a:lnTo>
                    <a:pt x="769" y="3674"/>
                  </a:lnTo>
                  <a:lnTo>
                    <a:pt x="759" y="3654"/>
                  </a:lnTo>
                  <a:lnTo>
                    <a:pt x="744" y="3634"/>
                  </a:lnTo>
                  <a:lnTo>
                    <a:pt x="729" y="3624"/>
                  </a:lnTo>
                  <a:lnTo>
                    <a:pt x="694" y="3604"/>
                  </a:lnTo>
                  <a:lnTo>
                    <a:pt x="659" y="3589"/>
                  </a:lnTo>
                  <a:lnTo>
                    <a:pt x="629" y="3544"/>
                  </a:lnTo>
                  <a:lnTo>
                    <a:pt x="629" y="3440"/>
                  </a:lnTo>
                  <a:lnTo>
                    <a:pt x="639" y="3425"/>
                  </a:lnTo>
                  <a:lnTo>
                    <a:pt x="639" y="3405"/>
                  </a:lnTo>
                  <a:lnTo>
                    <a:pt x="639" y="3370"/>
                  </a:lnTo>
                  <a:lnTo>
                    <a:pt x="624" y="3345"/>
                  </a:lnTo>
                  <a:lnTo>
                    <a:pt x="609" y="3325"/>
                  </a:lnTo>
                  <a:lnTo>
                    <a:pt x="584" y="3310"/>
                  </a:lnTo>
                  <a:lnTo>
                    <a:pt x="564" y="3305"/>
                  </a:lnTo>
                  <a:lnTo>
                    <a:pt x="514" y="3300"/>
                  </a:lnTo>
                  <a:lnTo>
                    <a:pt x="495" y="3295"/>
                  </a:lnTo>
                  <a:lnTo>
                    <a:pt x="475" y="3290"/>
                  </a:lnTo>
                  <a:lnTo>
                    <a:pt x="435" y="3250"/>
                  </a:lnTo>
                  <a:lnTo>
                    <a:pt x="375" y="3140"/>
                  </a:lnTo>
                  <a:lnTo>
                    <a:pt x="285" y="3120"/>
                  </a:lnTo>
                  <a:lnTo>
                    <a:pt x="280" y="3100"/>
                  </a:lnTo>
                  <a:lnTo>
                    <a:pt x="280" y="3075"/>
                  </a:lnTo>
                  <a:lnTo>
                    <a:pt x="280" y="3055"/>
                  </a:lnTo>
                  <a:lnTo>
                    <a:pt x="285" y="3035"/>
                  </a:lnTo>
                  <a:lnTo>
                    <a:pt x="300" y="2995"/>
                  </a:lnTo>
                  <a:lnTo>
                    <a:pt x="315" y="2960"/>
                  </a:lnTo>
                  <a:lnTo>
                    <a:pt x="310" y="2930"/>
                  </a:lnTo>
                  <a:lnTo>
                    <a:pt x="305" y="2900"/>
                  </a:lnTo>
                  <a:lnTo>
                    <a:pt x="295" y="2875"/>
                  </a:lnTo>
                  <a:lnTo>
                    <a:pt x="280" y="2855"/>
                  </a:lnTo>
                  <a:lnTo>
                    <a:pt x="245" y="2816"/>
                  </a:lnTo>
                  <a:lnTo>
                    <a:pt x="210" y="2781"/>
                  </a:lnTo>
                  <a:lnTo>
                    <a:pt x="95" y="2726"/>
                  </a:lnTo>
                  <a:lnTo>
                    <a:pt x="80" y="2706"/>
                  </a:lnTo>
                  <a:lnTo>
                    <a:pt x="80" y="2651"/>
                  </a:lnTo>
                  <a:lnTo>
                    <a:pt x="80" y="2636"/>
                  </a:lnTo>
                  <a:lnTo>
                    <a:pt x="90" y="2631"/>
                  </a:lnTo>
                  <a:lnTo>
                    <a:pt x="100" y="2621"/>
                  </a:lnTo>
                  <a:lnTo>
                    <a:pt x="115" y="2616"/>
                  </a:lnTo>
                  <a:lnTo>
                    <a:pt x="165" y="2591"/>
                  </a:lnTo>
                  <a:lnTo>
                    <a:pt x="195" y="2566"/>
                  </a:lnTo>
                  <a:lnTo>
                    <a:pt x="205" y="2556"/>
                  </a:lnTo>
                  <a:lnTo>
                    <a:pt x="215" y="2541"/>
                  </a:lnTo>
                  <a:lnTo>
                    <a:pt x="215" y="2296"/>
                  </a:lnTo>
                  <a:lnTo>
                    <a:pt x="205" y="2256"/>
                  </a:lnTo>
                  <a:lnTo>
                    <a:pt x="190" y="2231"/>
                  </a:lnTo>
                  <a:lnTo>
                    <a:pt x="170" y="2216"/>
                  </a:lnTo>
                  <a:lnTo>
                    <a:pt x="150" y="2211"/>
                  </a:lnTo>
                  <a:lnTo>
                    <a:pt x="125" y="2207"/>
                  </a:lnTo>
                  <a:lnTo>
                    <a:pt x="100" y="2207"/>
                  </a:lnTo>
                  <a:lnTo>
                    <a:pt x="50" y="2207"/>
                  </a:lnTo>
                  <a:lnTo>
                    <a:pt x="35" y="2216"/>
                  </a:lnTo>
                  <a:lnTo>
                    <a:pt x="25" y="2231"/>
                  </a:lnTo>
                  <a:lnTo>
                    <a:pt x="20" y="2231"/>
                  </a:lnTo>
                  <a:lnTo>
                    <a:pt x="20" y="2241"/>
                  </a:lnTo>
                  <a:lnTo>
                    <a:pt x="5" y="2202"/>
                  </a:lnTo>
                  <a:lnTo>
                    <a:pt x="0" y="2177"/>
                  </a:lnTo>
                  <a:lnTo>
                    <a:pt x="0" y="2157"/>
                  </a:lnTo>
                  <a:lnTo>
                    <a:pt x="5" y="2137"/>
                  </a:lnTo>
                  <a:lnTo>
                    <a:pt x="65" y="2107"/>
                  </a:lnTo>
                  <a:lnTo>
                    <a:pt x="65" y="2047"/>
                  </a:lnTo>
                  <a:lnTo>
                    <a:pt x="45" y="2017"/>
                  </a:lnTo>
                  <a:lnTo>
                    <a:pt x="30" y="2002"/>
                  </a:lnTo>
                  <a:lnTo>
                    <a:pt x="20" y="1992"/>
                  </a:lnTo>
                  <a:lnTo>
                    <a:pt x="20" y="1987"/>
                  </a:lnTo>
                  <a:lnTo>
                    <a:pt x="40" y="1977"/>
                  </a:lnTo>
                  <a:lnTo>
                    <a:pt x="65" y="1962"/>
                  </a:lnTo>
                  <a:lnTo>
                    <a:pt x="100" y="1942"/>
                  </a:lnTo>
                  <a:lnTo>
                    <a:pt x="160" y="1852"/>
                  </a:lnTo>
                  <a:lnTo>
                    <a:pt x="265" y="1812"/>
                  </a:lnTo>
                  <a:lnTo>
                    <a:pt x="340" y="1807"/>
                  </a:lnTo>
                  <a:lnTo>
                    <a:pt x="400" y="1802"/>
                  </a:lnTo>
                  <a:lnTo>
                    <a:pt x="465" y="1787"/>
                  </a:lnTo>
                  <a:lnTo>
                    <a:pt x="534" y="1757"/>
                  </a:lnTo>
                  <a:lnTo>
                    <a:pt x="579" y="1757"/>
                  </a:lnTo>
                  <a:lnTo>
                    <a:pt x="579" y="1787"/>
                  </a:lnTo>
                  <a:lnTo>
                    <a:pt x="589" y="1827"/>
                  </a:lnTo>
                  <a:lnTo>
                    <a:pt x="599" y="1842"/>
                  </a:lnTo>
                  <a:lnTo>
                    <a:pt x="614" y="1862"/>
                  </a:lnTo>
                  <a:lnTo>
                    <a:pt x="634" y="1877"/>
                  </a:lnTo>
                  <a:lnTo>
                    <a:pt x="654" y="1887"/>
                  </a:lnTo>
                  <a:lnTo>
                    <a:pt x="684" y="1887"/>
                  </a:lnTo>
                  <a:lnTo>
                    <a:pt x="709" y="1882"/>
                  </a:lnTo>
                  <a:lnTo>
                    <a:pt x="739" y="1877"/>
                  </a:lnTo>
                  <a:lnTo>
                    <a:pt x="769" y="1862"/>
                  </a:lnTo>
                  <a:lnTo>
                    <a:pt x="844" y="1762"/>
                  </a:lnTo>
                  <a:lnTo>
                    <a:pt x="904" y="1767"/>
                  </a:lnTo>
                  <a:lnTo>
                    <a:pt x="934" y="1767"/>
                  </a:lnTo>
                  <a:lnTo>
                    <a:pt x="969" y="1762"/>
                  </a:lnTo>
                  <a:lnTo>
                    <a:pt x="1004" y="1732"/>
                  </a:lnTo>
                  <a:lnTo>
                    <a:pt x="1044" y="1707"/>
                  </a:lnTo>
                  <a:lnTo>
                    <a:pt x="1089" y="1702"/>
                  </a:lnTo>
                  <a:lnTo>
                    <a:pt x="1144" y="1722"/>
                  </a:lnTo>
                  <a:lnTo>
                    <a:pt x="1179" y="1732"/>
                  </a:lnTo>
                  <a:lnTo>
                    <a:pt x="1219" y="1737"/>
                  </a:lnTo>
                  <a:lnTo>
                    <a:pt x="1244" y="1727"/>
                  </a:lnTo>
                  <a:lnTo>
                    <a:pt x="1274" y="1717"/>
                  </a:lnTo>
                  <a:lnTo>
                    <a:pt x="1339" y="1712"/>
                  </a:lnTo>
                  <a:lnTo>
                    <a:pt x="1404" y="1702"/>
                  </a:lnTo>
                  <a:lnTo>
                    <a:pt x="1439" y="1692"/>
                  </a:lnTo>
                  <a:lnTo>
                    <a:pt x="1469" y="1682"/>
                  </a:lnTo>
                  <a:lnTo>
                    <a:pt x="1568" y="1622"/>
                  </a:lnTo>
                  <a:lnTo>
                    <a:pt x="1593" y="1548"/>
                  </a:lnTo>
                  <a:lnTo>
                    <a:pt x="1618" y="1538"/>
                  </a:lnTo>
                  <a:lnTo>
                    <a:pt x="1638" y="1518"/>
                  </a:lnTo>
                  <a:lnTo>
                    <a:pt x="1653" y="1498"/>
                  </a:lnTo>
                  <a:lnTo>
                    <a:pt x="1668" y="1473"/>
                  </a:lnTo>
                  <a:lnTo>
                    <a:pt x="1688" y="1418"/>
                  </a:lnTo>
                  <a:lnTo>
                    <a:pt x="1703" y="1373"/>
                  </a:lnTo>
                  <a:lnTo>
                    <a:pt x="1748" y="1353"/>
                  </a:lnTo>
                  <a:lnTo>
                    <a:pt x="1768" y="1338"/>
                  </a:lnTo>
                  <a:lnTo>
                    <a:pt x="1788" y="1318"/>
                  </a:lnTo>
                  <a:lnTo>
                    <a:pt x="1823" y="1238"/>
                  </a:lnTo>
                  <a:lnTo>
                    <a:pt x="1828" y="1093"/>
                  </a:lnTo>
                  <a:lnTo>
                    <a:pt x="1813" y="1033"/>
                  </a:lnTo>
                  <a:lnTo>
                    <a:pt x="1818" y="978"/>
                  </a:lnTo>
                  <a:lnTo>
                    <a:pt x="1828" y="924"/>
                  </a:lnTo>
                  <a:lnTo>
                    <a:pt x="1828" y="894"/>
                  </a:lnTo>
                  <a:lnTo>
                    <a:pt x="1828" y="874"/>
                  </a:lnTo>
                  <a:lnTo>
                    <a:pt x="1823" y="854"/>
                  </a:lnTo>
                  <a:lnTo>
                    <a:pt x="1813" y="834"/>
                  </a:lnTo>
                  <a:lnTo>
                    <a:pt x="1803" y="809"/>
                  </a:lnTo>
                  <a:lnTo>
                    <a:pt x="1928" y="814"/>
                  </a:lnTo>
                  <a:lnTo>
                    <a:pt x="1993" y="819"/>
                  </a:lnTo>
                  <a:lnTo>
                    <a:pt x="2058" y="829"/>
                  </a:lnTo>
                  <a:lnTo>
                    <a:pt x="2083" y="834"/>
                  </a:lnTo>
                  <a:lnTo>
                    <a:pt x="2103" y="844"/>
                  </a:lnTo>
                  <a:lnTo>
                    <a:pt x="2148" y="849"/>
                  </a:lnTo>
                  <a:lnTo>
                    <a:pt x="2203" y="859"/>
                  </a:lnTo>
                  <a:lnTo>
                    <a:pt x="2228" y="874"/>
                  </a:lnTo>
                  <a:lnTo>
                    <a:pt x="2258" y="889"/>
                  </a:lnTo>
                  <a:lnTo>
                    <a:pt x="2293" y="889"/>
                  </a:lnTo>
                  <a:lnTo>
                    <a:pt x="2328" y="854"/>
                  </a:lnTo>
                  <a:lnTo>
                    <a:pt x="2328" y="819"/>
                  </a:lnTo>
                  <a:lnTo>
                    <a:pt x="2318" y="784"/>
                  </a:lnTo>
                  <a:lnTo>
                    <a:pt x="2313" y="754"/>
                  </a:lnTo>
                  <a:lnTo>
                    <a:pt x="2323" y="724"/>
                  </a:lnTo>
                  <a:lnTo>
                    <a:pt x="2333" y="699"/>
                  </a:lnTo>
                  <a:lnTo>
                    <a:pt x="2428" y="584"/>
                  </a:lnTo>
                  <a:lnTo>
                    <a:pt x="2443" y="534"/>
                  </a:lnTo>
                  <a:lnTo>
                    <a:pt x="2458" y="499"/>
                  </a:lnTo>
                  <a:lnTo>
                    <a:pt x="2482" y="464"/>
                  </a:lnTo>
                  <a:lnTo>
                    <a:pt x="2517" y="429"/>
                  </a:lnTo>
                  <a:lnTo>
                    <a:pt x="2527" y="399"/>
                  </a:lnTo>
                  <a:lnTo>
                    <a:pt x="2537" y="384"/>
                  </a:lnTo>
                  <a:lnTo>
                    <a:pt x="2542" y="379"/>
                  </a:lnTo>
                  <a:lnTo>
                    <a:pt x="2552" y="374"/>
                  </a:lnTo>
                  <a:lnTo>
                    <a:pt x="2582" y="374"/>
                  </a:lnTo>
                  <a:lnTo>
                    <a:pt x="2727" y="464"/>
                  </a:lnTo>
                  <a:lnTo>
                    <a:pt x="2757" y="469"/>
                  </a:lnTo>
                  <a:lnTo>
                    <a:pt x="2792" y="474"/>
                  </a:lnTo>
                  <a:lnTo>
                    <a:pt x="2832" y="484"/>
                  </a:lnTo>
                  <a:lnTo>
                    <a:pt x="2852" y="494"/>
                  </a:lnTo>
                  <a:lnTo>
                    <a:pt x="2872" y="509"/>
                  </a:lnTo>
                  <a:lnTo>
                    <a:pt x="2927" y="509"/>
                  </a:lnTo>
                  <a:lnTo>
                    <a:pt x="2957" y="509"/>
                  </a:lnTo>
                  <a:lnTo>
                    <a:pt x="2987" y="504"/>
                  </a:lnTo>
                  <a:lnTo>
                    <a:pt x="3017" y="494"/>
                  </a:lnTo>
                  <a:lnTo>
                    <a:pt x="3042" y="484"/>
                  </a:lnTo>
                  <a:lnTo>
                    <a:pt x="3062" y="464"/>
                  </a:lnTo>
                  <a:lnTo>
                    <a:pt x="3077" y="434"/>
                  </a:lnTo>
                  <a:lnTo>
                    <a:pt x="3062" y="265"/>
                  </a:lnTo>
                  <a:lnTo>
                    <a:pt x="3087" y="220"/>
                  </a:lnTo>
                  <a:lnTo>
                    <a:pt x="3112" y="190"/>
                  </a:lnTo>
                  <a:lnTo>
                    <a:pt x="3142" y="170"/>
                  </a:lnTo>
                  <a:lnTo>
                    <a:pt x="3172" y="155"/>
                  </a:lnTo>
                  <a:lnTo>
                    <a:pt x="3207" y="145"/>
                  </a:lnTo>
                  <a:lnTo>
                    <a:pt x="3242" y="140"/>
                  </a:lnTo>
                  <a:lnTo>
                    <a:pt x="3337" y="130"/>
                  </a:lnTo>
                  <a:lnTo>
                    <a:pt x="3347" y="125"/>
                  </a:lnTo>
                  <a:lnTo>
                    <a:pt x="3357" y="115"/>
                  </a:lnTo>
                  <a:lnTo>
                    <a:pt x="3377" y="90"/>
                  </a:lnTo>
                  <a:lnTo>
                    <a:pt x="3397" y="35"/>
                  </a:lnTo>
                  <a:lnTo>
                    <a:pt x="3432" y="0"/>
                  </a:lnTo>
                  <a:lnTo>
                    <a:pt x="3541" y="0"/>
                  </a:lnTo>
                  <a:lnTo>
                    <a:pt x="3546" y="5"/>
                  </a:lnTo>
                  <a:lnTo>
                    <a:pt x="3556" y="20"/>
                  </a:lnTo>
                  <a:lnTo>
                    <a:pt x="3561" y="55"/>
                  </a:lnTo>
                  <a:lnTo>
                    <a:pt x="3571" y="100"/>
                  </a:lnTo>
                  <a:lnTo>
                    <a:pt x="3586" y="145"/>
                  </a:lnTo>
                  <a:lnTo>
                    <a:pt x="3696" y="310"/>
                  </a:lnTo>
                  <a:lnTo>
                    <a:pt x="3756" y="334"/>
                  </a:lnTo>
                  <a:lnTo>
                    <a:pt x="3841" y="359"/>
                  </a:lnTo>
                  <a:lnTo>
                    <a:pt x="3916" y="409"/>
                  </a:lnTo>
                  <a:lnTo>
                    <a:pt x="3956" y="474"/>
                  </a:lnTo>
                  <a:lnTo>
                    <a:pt x="3971" y="604"/>
                  </a:lnTo>
                  <a:lnTo>
                    <a:pt x="4021" y="699"/>
                  </a:lnTo>
                  <a:lnTo>
                    <a:pt x="4026" y="744"/>
                  </a:lnTo>
                  <a:lnTo>
                    <a:pt x="4026" y="799"/>
                  </a:lnTo>
                  <a:lnTo>
                    <a:pt x="4026" y="829"/>
                  </a:lnTo>
                  <a:lnTo>
                    <a:pt x="4021" y="854"/>
                  </a:lnTo>
                  <a:lnTo>
                    <a:pt x="4011" y="884"/>
                  </a:lnTo>
                  <a:lnTo>
                    <a:pt x="4001" y="909"/>
                  </a:lnTo>
                  <a:lnTo>
                    <a:pt x="3946" y="944"/>
                  </a:lnTo>
                  <a:lnTo>
                    <a:pt x="3931" y="953"/>
                  </a:lnTo>
                  <a:lnTo>
                    <a:pt x="3926" y="963"/>
                  </a:lnTo>
                  <a:lnTo>
                    <a:pt x="3916" y="973"/>
                  </a:lnTo>
                  <a:lnTo>
                    <a:pt x="3916" y="988"/>
                  </a:lnTo>
                  <a:lnTo>
                    <a:pt x="3911" y="1048"/>
                  </a:lnTo>
                  <a:lnTo>
                    <a:pt x="3921" y="1098"/>
                  </a:lnTo>
                  <a:lnTo>
                    <a:pt x="3931" y="1128"/>
                  </a:lnTo>
                  <a:lnTo>
                    <a:pt x="3951" y="1163"/>
                  </a:lnTo>
                  <a:lnTo>
                    <a:pt x="4031" y="1218"/>
                  </a:lnTo>
                  <a:lnTo>
                    <a:pt x="4151" y="1248"/>
                  </a:lnTo>
                  <a:lnTo>
                    <a:pt x="4181" y="1263"/>
                  </a:lnTo>
                  <a:lnTo>
                    <a:pt x="4216" y="1278"/>
                  </a:lnTo>
                  <a:lnTo>
                    <a:pt x="4246" y="1288"/>
                  </a:lnTo>
                  <a:lnTo>
                    <a:pt x="4281" y="1298"/>
                  </a:lnTo>
                  <a:lnTo>
                    <a:pt x="4356" y="1308"/>
                  </a:lnTo>
                  <a:lnTo>
                    <a:pt x="4441" y="1313"/>
                  </a:lnTo>
                  <a:lnTo>
                    <a:pt x="4470" y="1333"/>
                  </a:lnTo>
                  <a:lnTo>
                    <a:pt x="4510" y="1363"/>
                  </a:lnTo>
                  <a:lnTo>
                    <a:pt x="4585" y="1438"/>
                  </a:lnTo>
                  <a:lnTo>
                    <a:pt x="4700" y="1533"/>
                  </a:lnTo>
                  <a:lnTo>
                    <a:pt x="4730" y="1538"/>
                  </a:lnTo>
                  <a:lnTo>
                    <a:pt x="4760" y="1548"/>
                  </a:lnTo>
                  <a:lnTo>
                    <a:pt x="4790" y="1568"/>
                  </a:lnTo>
                  <a:lnTo>
                    <a:pt x="4820" y="1597"/>
                  </a:lnTo>
                  <a:lnTo>
                    <a:pt x="4840" y="1677"/>
                  </a:lnTo>
                  <a:lnTo>
                    <a:pt x="4855" y="1722"/>
                  </a:lnTo>
                  <a:lnTo>
                    <a:pt x="4875" y="1772"/>
                  </a:lnTo>
                  <a:lnTo>
                    <a:pt x="4905" y="1792"/>
                  </a:lnTo>
                  <a:lnTo>
                    <a:pt x="4915" y="1807"/>
                  </a:lnTo>
                  <a:lnTo>
                    <a:pt x="4930" y="1837"/>
                  </a:lnTo>
                  <a:lnTo>
                    <a:pt x="4925" y="1912"/>
                  </a:lnTo>
                  <a:lnTo>
                    <a:pt x="4945" y="1967"/>
                  </a:lnTo>
                  <a:lnTo>
                    <a:pt x="4915" y="1987"/>
                  </a:lnTo>
                  <a:lnTo>
                    <a:pt x="4895" y="2007"/>
                  </a:lnTo>
                  <a:lnTo>
                    <a:pt x="4885" y="2032"/>
                  </a:lnTo>
                  <a:lnTo>
                    <a:pt x="4875" y="2077"/>
                  </a:lnTo>
                  <a:lnTo>
                    <a:pt x="4875" y="2157"/>
                  </a:lnTo>
                  <a:lnTo>
                    <a:pt x="4890" y="2251"/>
                  </a:lnTo>
                  <a:lnTo>
                    <a:pt x="4875" y="2261"/>
                  </a:lnTo>
                  <a:lnTo>
                    <a:pt x="4690" y="2266"/>
                  </a:lnTo>
                  <a:lnTo>
                    <a:pt x="4605" y="2281"/>
                  </a:lnTo>
                  <a:lnTo>
                    <a:pt x="4570" y="2291"/>
                  </a:lnTo>
                  <a:lnTo>
                    <a:pt x="4540" y="2301"/>
                  </a:lnTo>
                  <a:lnTo>
                    <a:pt x="4515" y="2321"/>
                  </a:lnTo>
                  <a:lnTo>
                    <a:pt x="4490" y="2346"/>
                  </a:lnTo>
                  <a:lnTo>
                    <a:pt x="4475" y="2376"/>
                  </a:lnTo>
                  <a:lnTo>
                    <a:pt x="4460" y="2416"/>
                  </a:lnTo>
                  <a:lnTo>
                    <a:pt x="4431" y="2446"/>
                  </a:lnTo>
                  <a:lnTo>
                    <a:pt x="4411" y="2471"/>
                  </a:lnTo>
                  <a:lnTo>
                    <a:pt x="4396" y="2501"/>
                  </a:lnTo>
                  <a:lnTo>
                    <a:pt x="4381" y="2541"/>
                  </a:lnTo>
                  <a:lnTo>
                    <a:pt x="4356" y="2556"/>
                  </a:lnTo>
                  <a:lnTo>
                    <a:pt x="4326" y="2566"/>
                  </a:lnTo>
                  <a:lnTo>
                    <a:pt x="4271" y="2576"/>
                  </a:lnTo>
                  <a:lnTo>
                    <a:pt x="4221" y="2581"/>
                  </a:lnTo>
                  <a:lnTo>
                    <a:pt x="4176" y="2581"/>
                  </a:lnTo>
                  <a:lnTo>
                    <a:pt x="4171" y="2606"/>
                  </a:lnTo>
                  <a:lnTo>
                    <a:pt x="4156" y="2636"/>
                  </a:lnTo>
                  <a:lnTo>
                    <a:pt x="4136" y="2661"/>
                  </a:lnTo>
                  <a:lnTo>
                    <a:pt x="4116" y="2681"/>
                  </a:lnTo>
                  <a:lnTo>
                    <a:pt x="4106" y="2701"/>
                  </a:lnTo>
                  <a:lnTo>
                    <a:pt x="4106" y="2721"/>
                  </a:lnTo>
                  <a:lnTo>
                    <a:pt x="4111" y="2761"/>
                  </a:lnTo>
                  <a:lnTo>
                    <a:pt x="4126" y="2806"/>
                  </a:lnTo>
                  <a:lnTo>
                    <a:pt x="4141" y="2860"/>
                  </a:lnTo>
                  <a:lnTo>
                    <a:pt x="4146" y="2920"/>
                  </a:lnTo>
                  <a:lnTo>
                    <a:pt x="4006" y="2950"/>
                  </a:lnTo>
                  <a:lnTo>
                    <a:pt x="3976" y="2965"/>
                  </a:lnTo>
                  <a:lnTo>
                    <a:pt x="3946" y="2980"/>
                  </a:lnTo>
                  <a:lnTo>
                    <a:pt x="3896" y="3010"/>
                  </a:lnTo>
                  <a:lnTo>
                    <a:pt x="3811" y="3030"/>
                  </a:lnTo>
                  <a:lnTo>
                    <a:pt x="3721" y="3045"/>
                  </a:lnTo>
                  <a:lnTo>
                    <a:pt x="3641" y="3055"/>
                  </a:lnTo>
                  <a:lnTo>
                    <a:pt x="3561" y="3055"/>
                  </a:lnTo>
                  <a:lnTo>
                    <a:pt x="3516" y="3065"/>
                  </a:lnTo>
                  <a:lnTo>
                    <a:pt x="3486" y="3085"/>
                  </a:lnTo>
                  <a:lnTo>
                    <a:pt x="3486" y="3105"/>
                  </a:lnTo>
                  <a:lnTo>
                    <a:pt x="3491" y="3120"/>
                  </a:lnTo>
                  <a:lnTo>
                    <a:pt x="3501" y="3140"/>
                  </a:lnTo>
                  <a:lnTo>
                    <a:pt x="3526" y="3175"/>
                  </a:lnTo>
                  <a:lnTo>
                    <a:pt x="3511" y="3195"/>
                  </a:lnTo>
                  <a:lnTo>
                    <a:pt x="3506" y="3215"/>
                  </a:lnTo>
                  <a:lnTo>
                    <a:pt x="3506" y="3230"/>
                  </a:lnTo>
                  <a:lnTo>
                    <a:pt x="3516" y="3250"/>
                  </a:lnTo>
                  <a:lnTo>
                    <a:pt x="3526" y="3265"/>
                  </a:lnTo>
                  <a:lnTo>
                    <a:pt x="3546" y="3280"/>
                  </a:lnTo>
                  <a:lnTo>
                    <a:pt x="3591" y="3315"/>
                  </a:lnTo>
                  <a:lnTo>
                    <a:pt x="3646" y="3395"/>
                  </a:lnTo>
                  <a:lnTo>
                    <a:pt x="3666" y="3405"/>
                  </a:lnTo>
                  <a:lnTo>
                    <a:pt x="3681" y="3420"/>
                  </a:lnTo>
                  <a:lnTo>
                    <a:pt x="3686" y="3430"/>
                  </a:lnTo>
                  <a:lnTo>
                    <a:pt x="3686" y="3445"/>
                  </a:lnTo>
                  <a:lnTo>
                    <a:pt x="3686" y="3484"/>
                  </a:lnTo>
                  <a:lnTo>
                    <a:pt x="3656" y="3514"/>
                  </a:lnTo>
                  <a:lnTo>
                    <a:pt x="3606" y="3539"/>
                  </a:lnTo>
                  <a:lnTo>
                    <a:pt x="3591" y="3549"/>
                  </a:lnTo>
                  <a:lnTo>
                    <a:pt x="3581" y="3559"/>
                  </a:lnTo>
                  <a:lnTo>
                    <a:pt x="3571" y="3574"/>
                  </a:lnTo>
                  <a:lnTo>
                    <a:pt x="3566" y="3589"/>
                  </a:lnTo>
                  <a:lnTo>
                    <a:pt x="3566" y="3644"/>
                  </a:lnTo>
                  <a:lnTo>
                    <a:pt x="3581" y="3659"/>
                  </a:lnTo>
                  <a:lnTo>
                    <a:pt x="3601" y="3684"/>
                  </a:lnTo>
                  <a:lnTo>
                    <a:pt x="3616" y="3714"/>
                  </a:lnTo>
                  <a:lnTo>
                    <a:pt x="3621" y="3734"/>
                  </a:lnTo>
                  <a:lnTo>
                    <a:pt x="3621" y="3754"/>
                  </a:lnTo>
                  <a:lnTo>
                    <a:pt x="3596" y="3769"/>
                  </a:lnTo>
                  <a:lnTo>
                    <a:pt x="3571" y="3774"/>
                  </a:lnTo>
                  <a:lnTo>
                    <a:pt x="3536" y="3784"/>
                  </a:ln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4"/>
            <p:cNvSpPr>
              <a:spLocks/>
            </p:cNvSpPr>
            <p:nvPr/>
          </p:nvSpPr>
          <p:spPr bwMode="auto">
            <a:xfrm>
              <a:off x="2344715" y="1138966"/>
              <a:ext cx="2279089" cy="1950364"/>
            </a:xfrm>
            <a:custGeom>
              <a:avLst/>
              <a:gdLst>
                <a:gd name="T0" fmla="*/ 1344 w 5449"/>
                <a:gd name="T1" fmla="*/ 4279 h 4664"/>
                <a:gd name="T2" fmla="*/ 1264 w 5449"/>
                <a:gd name="T3" fmla="*/ 4090 h 4664"/>
                <a:gd name="T4" fmla="*/ 879 w 5449"/>
                <a:gd name="T5" fmla="*/ 4200 h 4664"/>
                <a:gd name="T6" fmla="*/ 674 w 5449"/>
                <a:gd name="T7" fmla="*/ 4180 h 4664"/>
                <a:gd name="T8" fmla="*/ 430 w 5449"/>
                <a:gd name="T9" fmla="*/ 3895 h 4664"/>
                <a:gd name="T10" fmla="*/ 539 w 5449"/>
                <a:gd name="T11" fmla="*/ 3655 h 4664"/>
                <a:gd name="T12" fmla="*/ 125 w 5449"/>
                <a:gd name="T13" fmla="*/ 3565 h 4664"/>
                <a:gd name="T14" fmla="*/ 250 w 5449"/>
                <a:gd name="T15" fmla="*/ 3166 h 4664"/>
                <a:gd name="T16" fmla="*/ 1403 w 5449"/>
                <a:gd name="T17" fmla="*/ 3476 h 4664"/>
                <a:gd name="T18" fmla="*/ 1663 w 5449"/>
                <a:gd name="T19" fmla="*/ 3461 h 4664"/>
                <a:gd name="T20" fmla="*/ 1943 w 5449"/>
                <a:gd name="T21" fmla="*/ 3326 h 4664"/>
                <a:gd name="T22" fmla="*/ 2233 w 5449"/>
                <a:gd name="T23" fmla="*/ 3236 h 4664"/>
                <a:gd name="T24" fmla="*/ 2647 w 5449"/>
                <a:gd name="T25" fmla="*/ 3191 h 4664"/>
                <a:gd name="T26" fmla="*/ 3042 w 5449"/>
                <a:gd name="T27" fmla="*/ 2841 h 4664"/>
                <a:gd name="T28" fmla="*/ 3027 w 5449"/>
                <a:gd name="T29" fmla="*/ 2452 h 4664"/>
                <a:gd name="T30" fmla="*/ 3366 w 5449"/>
                <a:gd name="T31" fmla="*/ 2477 h 4664"/>
                <a:gd name="T32" fmla="*/ 3656 w 5449"/>
                <a:gd name="T33" fmla="*/ 2292 h 4664"/>
                <a:gd name="T34" fmla="*/ 3881 w 5449"/>
                <a:gd name="T35" fmla="*/ 2037 h 4664"/>
                <a:gd name="T36" fmla="*/ 4195 w 5449"/>
                <a:gd name="T37" fmla="*/ 1878 h 4664"/>
                <a:gd name="T38" fmla="*/ 4500 w 5449"/>
                <a:gd name="T39" fmla="*/ 1753 h 4664"/>
                <a:gd name="T40" fmla="*/ 4095 w 5449"/>
                <a:gd name="T41" fmla="*/ 1518 h 4664"/>
                <a:gd name="T42" fmla="*/ 3756 w 5449"/>
                <a:gd name="T43" fmla="*/ 1583 h 4664"/>
                <a:gd name="T44" fmla="*/ 3671 w 5449"/>
                <a:gd name="T45" fmla="*/ 1468 h 4664"/>
                <a:gd name="T46" fmla="*/ 3801 w 5449"/>
                <a:gd name="T47" fmla="*/ 1064 h 4664"/>
                <a:gd name="T48" fmla="*/ 4205 w 5449"/>
                <a:gd name="T49" fmla="*/ 904 h 4664"/>
                <a:gd name="T50" fmla="*/ 4305 w 5449"/>
                <a:gd name="T51" fmla="*/ 494 h 4664"/>
                <a:gd name="T52" fmla="*/ 4250 w 5449"/>
                <a:gd name="T53" fmla="*/ 115 h 4664"/>
                <a:gd name="T54" fmla="*/ 4480 w 5449"/>
                <a:gd name="T55" fmla="*/ 0 h 4664"/>
                <a:gd name="T56" fmla="*/ 4520 w 5449"/>
                <a:gd name="T57" fmla="*/ 260 h 4664"/>
                <a:gd name="T58" fmla="*/ 4755 w 5449"/>
                <a:gd name="T59" fmla="*/ 305 h 4664"/>
                <a:gd name="T60" fmla="*/ 5049 w 5449"/>
                <a:gd name="T61" fmla="*/ 419 h 4664"/>
                <a:gd name="T62" fmla="*/ 5279 w 5449"/>
                <a:gd name="T63" fmla="*/ 330 h 4664"/>
                <a:gd name="T64" fmla="*/ 5339 w 5449"/>
                <a:gd name="T65" fmla="*/ 959 h 4664"/>
                <a:gd name="T66" fmla="*/ 5309 w 5449"/>
                <a:gd name="T67" fmla="*/ 1283 h 4664"/>
                <a:gd name="T68" fmla="*/ 5199 w 5449"/>
                <a:gd name="T69" fmla="*/ 1173 h 4664"/>
                <a:gd name="T70" fmla="*/ 5024 w 5449"/>
                <a:gd name="T71" fmla="*/ 1493 h 4664"/>
                <a:gd name="T72" fmla="*/ 5259 w 5449"/>
                <a:gd name="T73" fmla="*/ 1753 h 4664"/>
                <a:gd name="T74" fmla="*/ 5124 w 5449"/>
                <a:gd name="T75" fmla="*/ 1972 h 4664"/>
                <a:gd name="T76" fmla="*/ 4915 w 5449"/>
                <a:gd name="T77" fmla="*/ 2067 h 4664"/>
                <a:gd name="T78" fmla="*/ 5169 w 5449"/>
                <a:gd name="T79" fmla="*/ 2462 h 4664"/>
                <a:gd name="T80" fmla="*/ 5414 w 5449"/>
                <a:gd name="T81" fmla="*/ 2617 h 4664"/>
                <a:gd name="T82" fmla="*/ 5264 w 5449"/>
                <a:gd name="T83" fmla="*/ 2801 h 4664"/>
                <a:gd name="T84" fmla="*/ 5064 w 5449"/>
                <a:gd name="T85" fmla="*/ 2986 h 4664"/>
                <a:gd name="T86" fmla="*/ 4705 w 5449"/>
                <a:gd name="T87" fmla="*/ 3061 h 4664"/>
                <a:gd name="T88" fmla="*/ 4645 w 5449"/>
                <a:gd name="T89" fmla="*/ 3226 h 4664"/>
                <a:gd name="T90" fmla="*/ 4435 w 5449"/>
                <a:gd name="T91" fmla="*/ 3251 h 4664"/>
                <a:gd name="T92" fmla="*/ 4140 w 5449"/>
                <a:gd name="T93" fmla="*/ 3081 h 4664"/>
                <a:gd name="T94" fmla="*/ 3766 w 5449"/>
                <a:gd name="T95" fmla="*/ 3421 h 4664"/>
                <a:gd name="T96" fmla="*/ 3696 w 5449"/>
                <a:gd name="T97" fmla="*/ 3241 h 4664"/>
                <a:gd name="T98" fmla="*/ 3556 w 5449"/>
                <a:gd name="T99" fmla="*/ 3316 h 4664"/>
                <a:gd name="T100" fmla="*/ 3446 w 5449"/>
                <a:gd name="T101" fmla="*/ 3755 h 4664"/>
                <a:gd name="T102" fmla="*/ 3067 w 5449"/>
                <a:gd name="T103" fmla="*/ 3960 h 4664"/>
                <a:gd name="T104" fmla="*/ 2747 w 5449"/>
                <a:gd name="T105" fmla="*/ 4050 h 4664"/>
                <a:gd name="T106" fmla="*/ 2532 w 5449"/>
                <a:gd name="T107" fmla="*/ 4289 h 4664"/>
                <a:gd name="T108" fmla="*/ 2362 w 5449"/>
                <a:gd name="T109" fmla="*/ 4589 h 4664"/>
                <a:gd name="T110" fmla="*/ 2043 w 5449"/>
                <a:gd name="T111" fmla="*/ 4210 h 4664"/>
                <a:gd name="T112" fmla="*/ 1848 w 5449"/>
                <a:gd name="T113" fmla="*/ 4150 h 4664"/>
                <a:gd name="T114" fmla="*/ 1678 w 5449"/>
                <a:gd name="T115" fmla="*/ 4529 h 4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449" h="4664">
                  <a:moveTo>
                    <a:pt x="1388" y="4664"/>
                  </a:moveTo>
                  <a:lnTo>
                    <a:pt x="1294" y="4574"/>
                  </a:lnTo>
                  <a:lnTo>
                    <a:pt x="1244" y="4474"/>
                  </a:lnTo>
                  <a:lnTo>
                    <a:pt x="1249" y="4404"/>
                  </a:lnTo>
                  <a:lnTo>
                    <a:pt x="1254" y="4379"/>
                  </a:lnTo>
                  <a:lnTo>
                    <a:pt x="1264" y="4354"/>
                  </a:lnTo>
                  <a:lnTo>
                    <a:pt x="1279" y="4334"/>
                  </a:lnTo>
                  <a:lnTo>
                    <a:pt x="1294" y="4314"/>
                  </a:lnTo>
                  <a:lnTo>
                    <a:pt x="1319" y="4294"/>
                  </a:lnTo>
                  <a:lnTo>
                    <a:pt x="1344" y="4279"/>
                  </a:lnTo>
                  <a:lnTo>
                    <a:pt x="1388" y="4240"/>
                  </a:lnTo>
                  <a:lnTo>
                    <a:pt x="1428" y="4180"/>
                  </a:lnTo>
                  <a:lnTo>
                    <a:pt x="1423" y="4140"/>
                  </a:lnTo>
                  <a:lnTo>
                    <a:pt x="1403" y="4110"/>
                  </a:lnTo>
                  <a:lnTo>
                    <a:pt x="1388" y="4090"/>
                  </a:lnTo>
                  <a:lnTo>
                    <a:pt x="1368" y="4080"/>
                  </a:lnTo>
                  <a:lnTo>
                    <a:pt x="1354" y="4075"/>
                  </a:lnTo>
                  <a:lnTo>
                    <a:pt x="1334" y="4070"/>
                  </a:lnTo>
                  <a:lnTo>
                    <a:pt x="1314" y="4075"/>
                  </a:lnTo>
                  <a:lnTo>
                    <a:pt x="1264" y="4090"/>
                  </a:lnTo>
                  <a:lnTo>
                    <a:pt x="1204" y="4140"/>
                  </a:lnTo>
                  <a:lnTo>
                    <a:pt x="1119" y="4180"/>
                  </a:lnTo>
                  <a:lnTo>
                    <a:pt x="1104" y="4165"/>
                  </a:lnTo>
                  <a:lnTo>
                    <a:pt x="1089" y="4155"/>
                  </a:lnTo>
                  <a:lnTo>
                    <a:pt x="1064" y="4140"/>
                  </a:lnTo>
                  <a:lnTo>
                    <a:pt x="959" y="4140"/>
                  </a:lnTo>
                  <a:lnTo>
                    <a:pt x="924" y="4145"/>
                  </a:lnTo>
                  <a:lnTo>
                    <a:pt x="904" y="4155"/>
                  </a:lnTo>
                  <a:lnTo>
                    <a:pt x="889" y="4175"/>
                  </a:lnTo>
                  <a:lnTo>
                    <a:pt x="879" y="4200"/>
                  </a:lnTo>
                  <a:lnTo>
                    <a:pt x="874" y="4245"/>
                  </a:lnTo>
                  <a:lnTo>
                    <a:pt x="869" y="4299"/>
                  </a:lnTo>
                  <a:lnTo>
                    <a:pt x="854" y="4309"/>
                  </a:lnTo>
                  <a:lnTo>
                    <a:pt x="839" y="4309"/>
                  </a:lnTo>
                  <a:lnTo>
                    <a:pt x="824" y="4309"/>
                  </a:lnTo>
                  <a:lnTo>
                    <a:pt x="809" y="4304"/>
                  </a:lnTo>
                  <a:lnTo>
                    <a:pt x="784" y="4289"/>
                  </a:lnTo>
                  <a:lnTo>
                    <a:pt x="764" y="4284"/>
                  </a:lnTo>
                  <a:lnTo>
                    <a:pt x="714" y="4220"/>
                  </a:lnTo>
                  <a:lnTo>
                    <a:pt x="674" y="4180"/>
                  </a:lnTo>
                  <a:lnTo>
                    <a:pt x="654" y="4130"/>
                  </a:lnTo>
                  <a:lnTo>
                    <a:pt x="629" y="4090"/>
                  </a:lnTo>
                  <a:lnTo>
                    <a:pt x="619" y="4075"/>
                  </a:lnTo>
                  <a:lnTo>
                    <a:pt x="604" y="4060"/>
                  </a:lnTo>
                  <a:lnTo>
                    <a:pt x="584" y="4055"/>
                  </a:lnTo>
                  <a:lnTo>
                    <a:pt x="564" y="4045"/>
                  </a:lnTo>
                  <a:lnTo>
                    <a:pt x="474" y="3950"/>
                  </a:lnTo>
                  <a:lnTo>
                    <a:pt x="420" y="3935"/>
                  </a:lnTo>
                  <a:lnTo>
                    <a:pt x="425" y="3915"/>
                  </a:lnTo>
                  <a:lnTo>
                    <a:pt x="430" y="3895"/>
                  </a:lnTo>
                  <a:lnTo>
                    <a:pt x="445" y="3880"/>
                  </a:lnTo>
                  <a:lnTo>
                    <a:pt x="459" y="3865"/>
                  </a:lnTo>
                  <a:lnTo>
                    <a:pt x="494" y="3840"/>
                  </a:lnTo>
                  <a:lnTo>
                    <a:pt x="514" y="3825"/>
                  </a:lnTo>
                  <a:lnTo>
                    <a:pt x="529" y="3810"/>
                  </a:lnTo>
                  <a:lnTo>
                    <a:pt x="564" y="3735"/>
                  </a:lnTo>
                  <a:lnTo>
                    <a:pt x="564" y="3705"/>
                  </a:lnTo>
                  <a:lnTo>
                    <a:pt x="559" y="3680"/>
                  </a:lnTo>
                  <a:lnTo>
                    <a:pt x="549" y="3665"/>
                  </a:lnTo>
                  <a:lnTo>
                    <a:pt x="539" y="3655"/>
                  </a:lnTo>
                  <a:lnTo>
                    <a:pt x="454" y="3655"/>
                  </a:lnTo>
                  <a:lnTo>
                    <a:pt x="375" y="3665"/>
                  </a:lnTo>
                  <a:lnTo>
                    <a:pt x="300" y="3680"/>
                  </a:lnTo>
                  <a:lnTo>
                    <a:pt x="230" y="3705"/>
                  </a:lnTo>
                  <a:lnTo>
                    <a:pt x="210" y="3720"/>
                  </a:lnTo>
                  <a:lnTo>
                    <a:pt x="190" y="3725"/>
                  </a:lnTo>
                  <a:lnTo>
                    <a:pt x="175" y="3725"/>
                  </a:lnTo>
                  <a:lnTo>
                    <a:pt x="160" y="3725"/>
                  </a:lnTo>
                  <a:lnTo>
                    <a:pt x="165" y="3620"/>
                  </a:lnTo>
                  <a:lnTo>
                    <a:pt x="125" y="3565"/>
                  </a:lnTo>
                  <a:lnTo>
                    <a:pt x="35" y="3491"/>
                  </a:lnTo>
                  <a:lnTo>
                    <a:pt x="35" y="3461"/>
                  </a:lnTo>
                  <a:lnTo>
                    <a:pt x="45" y="3436"/>
                  </a:lnTo>
                  <a:lnTo>
                    <a:pt x="65" y="3391"/>
                  </a:lnTo>
                  <a:lnTo>
                    <a:pt x="60" y="3316"/>
                  </a:lnTo>
                  <a:lnTo>
                    <a:pt x="60" y="3286"/>
                  </a:lnTo>
                  <a:lnTo>
                    <a:pt x="50" y="3256"/>
                  </a:lnTo>
                  <a:lnTo>
                    <a:pt x="0" y="3191"/>
                  </a:lnTo>
                  <a:lnTo>
                    <a:pt x="0" y="3106"/>
                  </a:lnTo>
                  <a:lnTo>
                    <a:pt x="250" y="3166"/>
                  </a:lnTo>
                  <a:lnTo>
                    <a:pt x="684" y="3171"/>
                  </a:lnTo>
                  <a:lnTo>
                    <a:pt x="764" y="3191"/>
                  </a:lnTo>
                  <a:lnTo>
                    <a:pt x="814" y="3206"/>
                  </a:lnTo>
                  <a:lnTo>
                    <a:pt x="859" y="3221"/>
                  </a:lnTo>
                  <a:lnTo>
                    <a:pt x="999" y="3336"/>
                  </a:lnTo>
                  <a:lnTo>
                    <a:pt x="1034" y="3351"/>
                  </a:lnTo>
                  <a:lnTo>
                    <a:pt x="1164" y="3371"/>
                  </a:lnTo>
                  <a:lnTo>
                    <a:pt x="1224" y="3411"/>
                  </a:lnTo>
                  <a:lnTo>
                    <a:pt x="1388" y="3466"/>
                  </a:lnTo>
                  <a:lnTo>
                    <a:pt x="1403" y="3476"/>
                  </a:lnTo>
                  <a:lnTo>
                    <a:pt x="1418" y="3491"/>
                  </a:lnTo>
                  <a:lnTo>
                    <a:pt x="1458" y="3525"/>
                  </a:lnTo>
                  <a:lnTo>
                    <a:pt x="1483" y="3540"/>
                  </a:lnTo>
                  <a:lnTo>
                    <a:pt x="1508" y="3545"/>
                  </a:lnTo>
                  <a:lnTo>
                    <a:pt x="1533" y="3540"/>
                  </a:lnTo>
                  <a:lnTo>
                    <a:pt x="1568" y="3525"/>
                  </a:lnTo>
                  <a:lnTo>
                    <a:pt x="1578" y="3510"/>
                  </a:lnTo>
                  <a:lnTo>
                    <a:pt x="1593" y="3496"/>
                  </a:lnTo>
                  <a:lnTo>
                    <a:pt x="1623" y="3476"/>
                  </a:lnTo>
                  <a:lnTo>
                    <a:pt x="1663" y="3461"/>
                  </a:lnTo>
                  <a:lnTo>
                    <a:pt x="1698" y="3446"/>
                  </a:lnTo>
                  <a:lnTo>
                    <a:pt x="1738" y="3416"/>
                  </a:lnTo>
                  <a:lnTo>
                    <a:pt x="1768" y="3396"/>
                  </a:lnTo>
                  <a:lnTo>
                    <a:pt x="1808" y="3381"/>
                  </a:lnTo>
                  <a:lnTo>
                    <a:pt x="1863" y="3371"/>
                  </a:lnTo>
                  <a:lnTo>
                    <a:pt x="1863" y="3361"/>
                  </a:lnTo>
                  <a:lnTo>
                    <a:pt x="1873" y="3356"/>
                  </a:lnTo>
                  <a:lnTo>
                    <a:pt x="1893" y="3346"/>
                  </a:lnTo>
                  <a:lnTo>
                    <a:pt x="1918" y="3336"/>
                  </a:lnTo>
                  <a:lnTo>
                    <a:pt x="1943" y="3326"/>
                  </a:lnTo>
                  <a:lnTo>
                    <a:pt x="1958" y="3326"/>
                  </a:lnTo>
                  <a:lnTo>
                    <a:pt x="1978" y="3316"/>
                  </a:lnTo>
                  <a:lnTo>
                    <a:pt x="2013" y="3296"/>
                  </a:lnTo>
                  <a:lnTo>
                    <a:pt x="2048" y="3271"/>
                  </a:lnTo>
                  <a:lnTo>
                    <a:pt x="2068" y="3266"/>
                  </a:lnTo>
                  <a:lnTo>
                    <a:pt x="2088" y="3261"/>
                  </a:lnTo>
                  <a:lnTo>
                    <a:pt x="2118" y="3246"/>
                  </a:lnTo>
                  <a:lnTo>
                    <a:pt x="2153" y="3236"/>
                  </a:lnTo>
                  <a:lnTo>
                    <a:pt x="2188" y="3236"/>
                  </a:lnTo>
                  <a:lnTo>
                    <a:pt x="2233" y="3236"/>
                  </a:lnTo>
                  <a:lnTo>
                    <a:pt x="2292" y="3251"/>
                  </a:lnTo>
                  <a:lnTo>
                    <a:pt x="2377" y="3261"/>
                  </a:lnTo>
                  <a:lnTo>
                    <a:pt x="2422" y="3261"/>
                  </a:lnTo>
                  <a:lnTo>
                    <a:pt x="2462" y="3261"/>
                  </a:lnTo>
                  <a:lnTo>
                    <a:pt x="2497" y="3251"/>
                  </a:lnTo>
                  <a:lnTo>
                    <a:pt x="2512" y="3246"/>
                  </a:lnTo>
                  <a:lnTo>
                    <a:pt x="2522" y="3236"/>
                  </a:lnTo>
                  <a:lnTo>
                    <a:pt x="2567" y="3231"/>
                  </a:lnTo>
                  <a:lnTo>
                    <a:pt x="2607" y="3211"/>
                  </a:lnTo>
                  <a:lnTo>
                    <a:pt x="2647" y="3191"/>
                  </a:lnTo>
                  <a:lnTo>
                    <a:pt x="2682" y="3161"/>
                  </a:lnTo>
                  <a:lnTo>
                    <a:pt x="2712" y="3131"/>
                  </a:lnTo>
                  <a:lnTo>
                    <a:pt x="2747" y="3096"/>
                  </a:lnTo>
                  <a:lnTo>
                    <a:pt x="2802" y="3026"/>
                  </a:lnTo>
                  <a:lnTo>
                    <a:pt x="2887" y="2951"/>
                  </a:lnTo>
                  <a:lnTo>
                    <a:pt x="2922" y="2921"/>
                  </a:lnTo>
                  <a:lnTo>
                    <a:pt x="2962" y="2891"/>
                  </a:lnTo>
                  <a:lnTo>
                    <a:pt x="3002" y="2871"/>
                  </a:lnTo>
                  <a:lnTo>
                    <a:pt x="3022" y="2861"/>
                  </a:lnTo>
                  <a:lnTo>
                    <a:pt x="3042" y="2841"/>
                  </a:lnTo>
                  <a:lnTo>
                    <a:pt x="3037" y="2776"/>
                  </a:lnTo>
                  <a:lnTo>
                    <a:pt x="2952" y="2697"/>
                  </a:lnTo>
                  <a:lnTo>
                    <a:pt x="2937" y="2642"/>
                  </a:lnTo>
                  <a:lnTo>
                    <a:pt x="2942" y="2577"/>
                  </a:lnTo>
                  <a:lnTo>
                    <a:pt x="2947" y="2547"/>
                  </a:lnTo>
                  <a:lnTo>
                    <a:pt x="2952" y="2522"/>
                  </a:lnTo>
                  <a:lnTo>
                    <a:pt x="2962" y="2502"/>
                  </a:lnTo>
                  <a:lnTo>
                    <a:pt x="2977" y="2482"/>
                  </a:lnTo>
                  <a:lnTo>
                    <a:pt x="2997" y="2462"/>
                  </a:lnTo>
                  <a:lnTo>
                    <a:pt x="3027" y="2452"/>
                  </a:lnTo>
                  <a:lnTo>
                    <a:pt x="3032" y="2442"/>
                  </a:lnTo>
                  <a:lnTo>
                    <a:pt x="3037" y="2437"/>
                  </a:lnTo>
                  <a:lnTo>
                    <a:pt x="3047" y="2442"/>
                  </a:lnTo>
                  <a:lnTo>
                    <a:pt x="3062" y="2452"/>
                  </a:lnTo>
                  <a:lnTo>
                    <a:pt x="3147" y="2512"/>
                  </a:lnTo>
                  <a:lnTo>
                    <a:pt x="3211" y="2532"/>
                  </a:lnTo>
                  <a:lnTo>
                    <a:pt x="3281" y="2532"/>
                  </a:lnTo>
                  <a:lnTo>
                    <a:pt x="3311" y="2522"/>
                  </a:lnTo>
                  <a:lnTo>
                    <a:pt x="3336" y="2502"/>
                  </a:lnTo>
                  <a:lnTo>
                    <a:pt x="3366" y="2477"/>
                  </a:lnTo>
                  <a:lnTo>
                    <a:pt x="3391" y="2447"/>
                  </a:lnTo>
                  <a:lnTo>
                    <a:pt x="3446" y="2387"/>
                  </a:lnTo>
                  <a:lnTo>
                    <a:pt x="3491" y="2327"/>
                  </a:lnTo>
                  <a:lnTo>
                    <a:pt x="3506" y="2317"/>
                  </a:lnTo>
                  <a:lnTo>
                    <a:pt x="3521" y="2307"/>
                  </a:lnTo>
                  <a:lnTo>
                    <a:pt x="3536" y="2307"/>
                  </a:lnTo>
                  <a:lnTo>
                    <a:pt x="3556" y="2302"/>
                  </a:lnTo>
                  <a:lnTo>
                    <a:pt x="3591" y="2307"/>
                  </a:lnTo>
                  <a:lnTo>
                    <a:pt x="3631" y="2312"/>
                  </a:lnTo>
                  <a:lnTo>
                    <a:pt x="3656" y="2292"/>
                  </a:lnTo>
                  <a:lnTo>
                    <a:pt x="3676" y="2282"/>
                  </a:lnTo>
                  <a:lnTo>
                    <a:pt x="3726" y="2262"/>
                  </a:lnTo>
                  <a:lnTo>
                    <a:pt x="3791" y="2202"/>
                  </a:lnTo>
                  <a:lnTo>
                    <a:pt x="3801" y="2197"/>
                  </a:lnTo>
                  <a:lnTo>
                    <a:pt x="3806" y="2187"/>
                  </a:lnTo>
                  <a:lnTo>
                    <a:pt x="3821" y="2162"/>
                  </a:lnTo>
                  <a:lnTo>
                    <a:pt x="3831" y="2117"/>
                  </a:lnTo>
                  <a:lnTo>
                    <a:pt x="3846" y="2077"/>
                  </a:lnTo>
                  <a:lnTo>
                    <a:pt x="3861" y="2052"/>
                  </a:lnTo>
                  <a:lnTo>
                    <a:pt x="3881" y="2037"/>
                  </a:lnTo>
                  <a:lnTo>
                    <a:pt x="3901" y="2027"/>
                  </a:lnTo>
                  <a:lnTo>
                    <a:pt x="3946" y="2012"/>
                  </a:lnTo>
                  <a:lnTo>
                    <a:pt x="3981" y="2007"/>
                  </a:lnTo>
                  <a:lnTo>
                    <a:pt x="4021" y="1992"/>
                  </a:lnTo>
                  <a:lnTo>
                    <a:pt x="4046" y="1962"/>
                  </a:lnTo>
                  <a:lnTo>
                    <a:pt x="4076" y="1938"/>
                  </a:lnTo>
                  <a:lnTo>
                    <a:pt x="4110" y="1918"/>
                  </a:lnTo>
                  <a:lnTo>
                    <a:pt x="4145" y="1898"/>
                  </a:lnTo>
                  <a:lnTo>
                    <a:pt x="4170" y="1883"/>
                  </a:lnTo>
                  <a:lnTo>
                    <a:pt x="4195" y="1878"/>
                  </a:lnTo>
                  <a:lnTo>
                    <a:pt x="4235" y="1873"/>
                  </a:lnTo>
                  <a:lnTo>
                    <a:pt x="4275" y="1873"/>
                  </a:lnTo>
                  <a:lnTo>
                    <a:pt x="4360" y="1878"/>
                  </a:lnTo>
                  <a:lnTo>
                    <a:pt x="4435" y="1888"/>
                  </a:lnTo>
                  <a:lnTo>
                    <a:pt x="4475" y="1868"/>
                  </a:lnTo>
                  <a:lnTo>
                    <a:pt x="4490" y="1848"/>
                  </a:lnTo>
                  <a:lnTo>
                    <a:pt x="4500" y="1823"/>
                  </a:lnTo>
                  <a:lnTo>
                    <a:pt x="4505" y="1798"/>
                  </a:lnTo>
                  <a:lnTo>
                    <a:pt x="4505" y="1778"/>
                  </a:lnTo>
                  <a:lnTo>
                    <a:pt x="4500" y="1753"/>
                  </a:lnTo>
                  <a:lnTo>
                    <a:pt x="4490" y="1733"/>
                  </a:lnTo>
                  <a:lnTo>
                    <a:pt x="4470" y="1698"/>
                  </a:lnTo>
                  <a:lnTo>
                    <a:pt x="4405" y="1638"/>
                  </a:lnTo>
                  <a:lnTo>
                    <a:pt x="4290" y="1568"/>
                  </a:lnTo>
                  <a:lnTo>
                    <a:pt x="4285" y="1553"/>
                  </a:lnTo>
                  <a:lnTo>
                    <a:pt x="4275" y="1533"/>
                  </a:lnTo>
                  <a:lnTo>
                    <a:pt x="4250" y="1508"/>
                  </a:lnTo>
                  <a:lnTo>
                    <a:pt x="4215" y="1473"/>
                  </a:lnTo>
                  <a:lnTo>
                    <a:pt x="4135" y="1473"/>
                  </a:lnTo>
                  <a:lnTo>
                    <a:pt x="4095" y="1518"/>
                  </a:lnTo>
                  <a:lnTo>
                    <a:pt x="4021" y="1518"/>
                  </a:lnTo>
                  <a:lnTo>
                    <a:pt x="4006" y="1608"/>
                  </a:lnTo>
                  <a:lnTo>
                    <a:pt x="3986" y="1613"/>
                  </a:lnTo>
                  <a:lnTo>
                    <a:pt x="3961" y="1613"/>
                  </a:lnTo>
                  <a:lnTo>
                    <a:pt x="3941" y="1608"/>
                  </a:lnTo>
                  <a:lnTo>
                    <a:pt x="3921" y="1603"/>
                  </a:lnTo>
                  <a:lnTo>
                    <a:pt x="3881" y="1583"/>
                  </a:lnTo>
                  <a:lnTo>
                    <a:pt x="3856" y="1573"/>
                  </a:lnTo>
                  <a:lnTo>
                    <a:pt x="3786" y="1573"/>
                  </a:lnTo>
                  <a:lnTo>
                    <a:pt x="3756" y="1583"/>
                  </a:lnTo>
                  <a:lnTo>
                    <a:pt x="3731" y="1598"/>
                  </a:lnTo>
                  <a:lnTo>
                    <a:pt x="3686" y="1633"/>
                  </a:lnTo>
                  <a:lnTo>
                    <a:pt x="3661" y="1633"/>
                  </a:lnTo>
                  <a:lnTo>
                    <a:pt x="3636" y="1623"/>
                  </a:lnTo>
                  <a:lnTo>
                    <a:pt x="3621" y="1613"/>
                  </a:lnTo>
                  <a:lnTo>
                    <a:pt x="3611" y="1598"/>
                  </a:lnTo>
                  <a:lnTo>
                    <a:pt x="3601" y="1583"/>
                  </a:lnTo>
                  <a:lnTo>
                    <a:pt x="3596" y="1568"/>
                  </a:lnTo>
                  <a:lnTo>
                    <a:pt x="3596" y="1538"/>
                  </a:lnTo>
                  <a:lnTo>
                    <a:pt x="3671" y="1468"/>
                  </a:lnTo>
                  <a:lnTo>
                    <a:pt x="3666" y="1388"/>
                  </a:lnTo>
                  <a:lnTo>
                    <a:pt x="3671" y="1358"/>
                  </a:lnTo>
                  <a:lnTo>
                    <a:pt x="3671" y="1328"/>
                  </a:lnTo>
                  <a:lnTo>
                    <a:pt x="3696" y="1278"/>
                  </a:lnTo>
                  <a:lnTo>
                    <a:pt x="3716" y="1233"/>
                  </a:lnTo>
                  <a:lnTo>
                    <a:pt x="3716" y="1178"/>
                  </a:lnTo>
                  <a:lnTo>
                    <a:pt x="3721" y="1139"/>
                  </a:lnTo>
                  <a:lnTo>
                    <a:pt x="3731" y="1099"/>
                  </a:lnTo>
                  <a:lnTo>
                    <a:pt x="3751" y="1064"/>
                  </a:lnTo>
                  <a:lnTo>
                    <a:pt x="3801" y="1064"/>
                  </a:lnTo>
                  <a:lnTo>
                    <a:pt x="3861" y="1074"/>
                  </a:lnTo>
                  <a:lnTo>
                    <a:pt x="3931" y="1079"/>
                  </a:lnTo>
                  <a:lnTo>
                    <a:pt x="3966" y="1074"/>
                  </a:lnTo>
                  <a:lnTo>
                    <a:pt x="4001" y="1069"/>
                  </a:lnTo>
                  <a:lnTo>
                    <a:pt x="4036" y="1059"/>
                  </a:lnTo>
                  <a:lnTo>
                    <a:pt x="4066" y="1039"/>
                  </a:lnTo>
                  <a:lnTo>
                    <a:pt x="4100" y="1009"/>
                  </a:lnTo>
                  <a:lnTo>
                    <a:pt x="4140" y="974"/>
                  </a:lnTo>
                  <a:lnTo>
                    <a:pt x="4175" y="939"/>
                  </a:lnTo>
                  <a:lnTo>
                    <a:pt x="4205" y="904"/>
                  </a:lnTo>
                  <a:lnTo>
                    <a:pt x="4205" y="829"/>
                  </a:lnTo>
                  <a:lnTo>
                    <a:pt x="4210" y="739"/>
                  </a:lnTo>
                  <a:lnTo>
                    <a:pt x="4215" y="694"/>
                  </a:lnTo>
                  <a:lnTo>
                    <a:pt x="4225" y="654"/>
                  </a:lnTo>
                  <a:lnTo>
                    <a:pt x="4240" y="624"/>
                  </a:lnTo>
                  <a:lnTo>
                    <a:pt x="4250" y="614"/>
                  </a:lnTo>
                  <a:lnTo>
                    <a:pt x="4265" y="604"/>
                  </a:lnTo>
                  <a:lnTo>
                    <a:pt x="4280" y="579"/>
                  </a:lnTo>
                  <a:lnTo>
                    <a:pt x="4295" y="549"/>
                  </a:lnTo>
                  <a:lnTo>
                    <a:pt x="4305" y="494"/>
                  </a:lnTo>
                  <a:lnTo>
                    <a:pt x="4320" y="439"/>
                  </a:lnTo>
                  <a:lnTo>
                    <a:pt x="4335" y="414"/>
                  </a:lnTo>
                  <a:lnTo>
                    <a:pt x="4350" y="394"/>
                  </a:lnTo>
                  <a:lnTo>
                    <a:pt x="4350" y="290"/>
                  </a:lnTo>
                  <a:lnTo>
                    <a:pt x="4340" y="270"/>
                  </a:lnTo>
                  <a:lnTo>
                    <a:pt x="4285" y="205"/>
                  </a:lnTo>
                  <a:lnTo>
                    <a:pt x="4235" y="180"/>
                  </a:lnTo>
                  <a:lnTo>
                    <a:pt x="4235" y="155"/>
                  </a:lnTo>
                  <a:lnTo>
                    <a:pt x="4240" y="135"/>
                  </a:lnTo>
                  <a:lnTo>
                    <a:pt x="4250" y="115"/>
                  </a:lnTo>
                  <a:lnTo>
                    <a:pt x="4260" y="100"/>
                  </a:lnTo>
                  <a:lnTo>
                    <a:pt x="4275" y="85"/>
                  </a:lnTo>
                  <a:lnTo>
                    <a:pt x="4295" y="70"/>
                  </a:lnTo>
                  <a:lnTo>
                    <a:pt x="4335" y="50"/>
                  </a:lnTo>
                  <a:lnTo>
                    <a:pt x="4355" y="50"/>
                  </a:lnTo>
                  <a:lnTo>
                    <a:pt x="4370" y="40"/>
                  </a:lnTo>
                  <a:lnTo>
                    <a:pt x="4405" y="25"/>
                  </a:lnTo>
                  <a:lnTo>
                    <a:pt x="4440" y="10"/>
                  </a:lnTo>
                  <a:lnTo>
                    <a:pt x="4455" y="5"/>
                  </a:lnTo>
                  <a:lnTo>
                    <a:pt x="4480" y="0"/>
                  </a:lnTo>
                  <a:lnTo>
                    <a:pt x="4480" y="15"/>
                  </a:lnTo>
                  <a:lnTo>
                    <a:pt x="4485" y="20"/>
                  </a:lnTo>
                  <a:lnTo>
                    <a:pt x="4505" y="40"/>
                  </a:lnTo>
                  <a:lnTo>
                    <a:pt x="4495" y="105"/>
                  </a:lnTo>
                  <a:lnTo>
                    <a:pt x="4475" y="130"/>
                  </a:lnTo>
                  <a:lnTo>
                    <a:pt x="4460" y="145"/>
                  </a:lnTo>
                  <a:lnTo>
                    <a:pt x="4450" y="165"/>
                  </a:lnTo>
                  <a:lnTo>
                    <a:pt x="4445" y="195"/>
                  </a:lnTo>
                  <a:lnTo>
                    <a:pt x="4505" y="240"/>
                  </a:lnTo>
                  <a:lnTo>
                    <a:pt x="4520" y="260"/>
                  </a:lnTo>
                  <a:lnTo>
                    <a:pt x="4535" y="275"/>
                  </a:lnTo>
                  <a:lnTo>
                    <a:pt x="4560" y="285"/>
                  </a:lnTo>
                  <a:lnTo>
                    <a:pt x="4600" y="290"/>
                  </a:lnTo>
                  <a:lnTo>
                    <a:pt x="4615" y="200"/>
                  </a:lnTo>
                  <a:lnTo>
                    <a:pt x="4635" y="200"/>
                  </a:lnTo>
                  <a:lnTo>
                    <a:pt x="4660" y="200"/>
                  </a:lnTo>
                  <a:lnTo>
                    <a:pt x="4690" y="210"/>
                  </a:lnTo>
                  <a:lnTo>
                    <a:pt x="4725" y="230"/>
                  </a:lnTo>
                  <a:lnTo>
                    <a:pt x="4745" y="260"/>
                  </a:lnTo>
                  <a:lnTo>
                    <a:pt x="4755" y="305"/>
                  </a:lnTo>
                  <a:lnTo>
                    <a:pt x="4765" y="350"/>
                  </a:lnTo>
                  <a:lnTo>
                    <a:pt x="4780" y="399"/>
                  </a:lnTo>
                  <a:lnTo>
                    <a:pt x="4795" y="419"/>
                  </a:lnTo>
                  <a:lnTo>
                    <a:pt x="4810" y="444"/>
                  </a:lnTo>
                  <a:lnTo>
                    <a:pt x="4840" y="459"/>
                  </a:lnTo>
                  <a:lnTo>
                    <a:pt x="4915" y="454"/>
                  </a:lnTo>
                  <a:lnTo>
                    <a:pt x="4940" y="444"/>
                  </a:lnTo>
                  <a:lnTo>
                    <a:pt x="4965" y="434"/>
                  </a:lnTo>
                  <a:lnTo>
                    <a:pt x="5019" y="429"/>
                  </a:lnTo>
                  <a:lnTo>
                    <a:pt x="5049" y="419"/>
                  </a:lnTo>
                  <a:lnTo>
                    <a:pt x="5074" y="414"/>
                  </a:lnTo>
                  <a:lnTo>
                    <a:pt x="5099" y="399"/>
                  </a:lnTo>
                  <a:lnTo>
                    <a:pt x="5124" y="380"/>
                  </a:lnTo>
                  <a:lnTo>
                    <a:pt x="5144" y="345"/>
                  </a:lnTo>
                  <a:lnTo>
                    <a:pt x="5164" y="320"/>
                  </a:lnTo>
                  <a:lnTo>
                    <a:pt x="5184" y="305"/>
                  </a:lnTo>
                  <a:lnTo>
                    <a:pt x="5204" y="295"/>
                  </a:lnTo>
                  <a:lnTo>
                    <a:pt x="5229" y="300"/>
                  </a:lnTo>
                  <a:lnTo>
                    <a:pt x="5254" y="310"/>
                  </a:lnTo>
                  <a:lnTo>
                    <a:pt x="5279" y="330"/>
                  </a:lnTo>
                  <a:lnTo>
                    <a:pt x="5309" y="365"/>
                  </a:lnTo>
                  <a:lnTo>
                    <a:pt x="5359" y="499"/>
                  </a:lnTo>
                  <a:lnTo>
                    <a:pt x="5349" y="549"/>
                  </a:lnTo>
                  <a:lnTo>
                    <a:pt x="5334" y="614"/>
                  </a:lnTo>
                  <a:lnTo>
                    <a:pt x="5314" y="684"/>
                  </a:lnTo>
                  <a:lnTo>
                    <a:pt x="5289" y="739"/>
                  </a:lnTo>
                  <a:lnTo>
                    <a:pt x="5289" y="799"/>
                  </a:lnTo>
                  <a:lnTo>
                    <a:pt x="5349" y="914"/>
                  </a:lnTo>
                  <a:lnTo>
                    <a:pt x="5344" y="934"/>
                  </a:lnTo>
                  <a:lnTo>
                    <a:pt x="5339" y="959"/>
                  </a:lnTo>
                  <a:lnTo>
                    <a:pt x="5319" y="1014"/>
                  </a:lnTo>
                  <a:lnTo>
                    <a:pt x="5314" y="1044"/>
                  </a:lnTo>
                  <a:lnTo>
                    <a:pt x="5319" y="1069"/>
                  </a:lnTo>
                  <a:lnTo>
                    <a:pt x="5334" y="1099"/>
                  </a:lnTo>
                  <a:lnTo>
                    <a:pt x="5344" y="1109"/>
                  </a:lnTo>
                  <a:lnTo>
                    <a:pt x="5364" y="1124"/>
                  </a:lnTo>
                  <a:lnTo>
                    <a:pt x="5369" y="1154"/>
                  </a:lnTo>
                  <a:lnTo>
                    <a:pt x="5369" y="1188"/>
                  </a:lnTo>
                  <a:lnTo>
                    <a:pt x="5364" y="1273"/>
                  </a:lnTo>
                  <a:lnTo>
                    <a:pt x="5309" y="1283"/>
                  </a:lnTo>
                  <a:lnTo>
                    <a:pt x="5299" y="1268"/>
                  </a:lnTo>
                  <a:lnTo>
                    <a:pt x="5289" y="1253"/>
                  </a:lnTo>
                  <a:lnTo>
                    <a:pt x="5284" y="1228"/>
                  </a:lnTo>
                  <a:lnTo>
                    <a:pt x="5289" y="1188"/>
                  </a:lnTo>
                  <a:lnTo>
                    <a:pt x="5279" y="1164"/>
                  </a:lnTo>
                  <a:lnTo>
                    <a:pt x="5264" y="1144"/>
                  </a:lnTo>
                  <a:lnTo>
                    <a:pt x="5229" y="1149"/>
                  </a:lnTo>
                  <a:lnTo>
                    <a:pt x="5209" y="1154"/>
                  </a:lnTo>
                  <a:lnTo>
                    <a:pt x="5204" y="1164"/>
                  </a:lnTo>
                  <a:lnTo>
                    <a:pt x="5199" y="1173"/>
                  </a:lnTo>
                  <a:lnTo>
                    <a:pt x="5204" y="1208"/>
                  </a:lnTo>
                  <a:lnTo>
                    <a:pt x="5199" y="1228"/>
                  </a:lnTo>
                  <a:lnTo>
                    <a:pt x="5189" y="1248"/>
                  </a:lnTo>
                  <a:lnTo>
                    <a:pt x="5154" y="1283"/>
                  </a:lnTo>
                  <a:lnTo>
                    <a:pt x="5129" y="1318"/>
                  </a:lnTo>
                  <a:lnTo>
                    <a:pt x="5109" y="1358"/>
                  </a:lnTo>
                  <a:lnTo>
                    <a:pt x="5099" y="1408"/>
                  </a:lnTo>
                  <a:lnTo>
                    <a:pt x="5079" y="1438"/>
                  </a:lnTo>
                  <a:lnTo>
                    <a:pt x="5054" y="1463"/>
                  </a:lnTo>
                  <a:lnTo>
                    <a:pt x="5024" y="1493"/>
                  </a:lnTo>
                  <a:lnTo>
                    <a:pt x="4999" y="1513"/>
                  </a:lnTo>
                  <a:lnTo>
                    <a:pt x="4995" y="1603"/>
                  </a:lnTo>
                  <a:lnTo>
                    <a:pt x="5014" y="1633"/>
                  </a:lnTo>
                  <a:lnTo>
                    <a:pt x="5044" y="1683"/>
                  </a:lnTo>
                  <a:lnTo>
                    <a:pt x="5129" y="1733"/>
                  </a:lnTo>
                  <a:lnTo>
                    <a:pt x="5189" y="1728"/>
                  </a:lnTo>
                  <a:lnTo>
                    <a:pt x="5229" y="1668"/>
                  </a:lnTo>
                  <a:lnTo>
                    <a:pt x="5244" y="1698"/>
                  </a:lnTo>
                  <a:lnTo>
                    <a:pt x="5254" y="1723"/>
                  </a:lnTo>
                  <a:lnTo>
                    <a:pt x="5259" y="1753"/>
                  </a:lnTo>
                  <a:lnTo>
                    <a:pt x="5209" y="1768"/>
                  </a:lnTo>
                  <a:lnTo>
                    <a:pt x="5164" y="1788"/>
                  </a:lnTo>
                  <a:lnTo>
                    <a:pt x="5164" y="1808"/>
                  </a:lnTo>
                  <a:lnTo>
                    <a:pt x="5169" y="1828"/>
                  </a:lnTo>
                  <a:lnTo>
                    <a:pt x="5169" y="1843"/>
                  </a:lnTo>
                  <a:lnTo>
                    <a:pt x="5179" y="1853"/>
                  </a:lnTo>
                  <a:lnTo>
                    <a:pt x="5189" y="1868"/>
                  </a:lnTo>
                  <a:lnTo>
                    <a:pt x="5204" y="1873"/>
                  </a:lnTo>
                  <a:lnTo>
                    <a:pt x="5154" y="1943"/>
                  </a:lnTo>
                  <a:lnTo>
                    <a:pt x="5124" y="1972"/>
                  </a:lnTo>
                  <a:lnTo>
                    <a:pt x="5094" y="1997"/>
                  </a:lnTo>
                  <a:lnTo>
                    <a:pt x="5059" y="1987"/>
                  </a:lnTo>
                  <a:lnTo>
                    <a:pt x="4960" y="1923"/>
                  </a:lnTo>
                  <a:lnTo>
                    <a:pt x="4915" y="1923"/>
                  </a:lnTo>
                  <a:lnTo>
                    <a:pt x="4895" y="1947"/>
                  </a:lnTo>
                  <a:lnTo>
                    <a:pt x="4890" y="1962"/>
                  </a:lnTo>
                  <a:lnTo>
                    <a:pt x="4885" y="1977"/>
                  </a:lnTo>
                  <a:lnTo>
                    <a:pt x="4890" y="2042"/>
                  </a:lnTo>
                  <a:lnTo>
                    <a:pt x="4900" y="2057"/>
                  </a:lnTo>
                  <a:lnTo>
                    <a:pt x="4915" y="2067"/>
                  </a:lnTo>
                  <a:lnTo>
                    <a:pt x="4950" y="2092"/>
                  </a:lnTo>
                  <a:lnTo>
                    <a:pt x="4995" y="2127"/>
                  </a:lnTo>
                  <a:lnTo>
                    <a:pt x="5014" y="2147"/>
                  </a:lnTo>
                  <a:lnTo>
                    <a:pt x="5034" y="2172"/>
                  </a:lnTo>
                  <a:lnTo>
                    <a:pt x="5034" y="2267"/>
                  </a:lnTo>
                  <a:lnTo>
                    <a:pt x="5054" y="2297"/>
                  </a:lnTo>
                  <a:lnTo>
                    <a:pt x="5074" y="2342"/>
                  </a:lnTo>
                  <a:lnTo>
                    <a:pt x="5109" y="2437"/>
                  </a:lnTo>
                  <a:lnTo>
                    <a:pt x="5129" y="2462"/>
                  </a:lnTo>
                  <a:lnTo>
                    <a:pt x="5169" y="2462"/>
                  </a:lnTo>
                  <a:lnTo>
                    <a:pt x="5204" y="2392"/>
                  </a:lnTo>
                  <a:lnTo>
                    <a:pt x="5269" y="2347"/>
                  </a:lnTo>
                  <a:lnTo>
                    <a:pt x="5304" y="2402"/>
                  </a:lnTo>
                  <a:lnTo>
                    <a:pt x="5329" y="2437"/>
                  </a:lnTo>
                  <a:lnTo>
                    <a:pt x="5349" y="2482"/>
                  </a:lnTo>
                  <a:lnTo>
                    <a:pt x="5354" y="2522"/>
                  </a:lnTo>
                  <a:lnTo>
                    <a:pt x="5369" y="2562"/>
                  </a:lnTo>
                  <a:lnTo>
                    <a:pt x="5379" y="2582"/>
                  </a:lnTo>
                  <a:lnTo>
                    <a:pt x="5394" y="2597"/>
                  </a:lnTo>
                  <a:lnTo>
                    <a:pt x="5414" y="2617"/>
                  </a:lnTo>
                  <a:lnTo>
                    <a:pt x="5439" y="2632"/>
                  </a:lnTo>
                  <a:lnTo>
                    <a:pt x="5449" y="2652"/>
                  </a:lnTo>
                  <a:lnTo>
                    <a:pt x="5444" y="2682"/>
                  </a:lnTo>
                  <a:lnTo>
                    <a:pt x="5444" y="2717"/>
                  </a:lnTo>
                  <a:lnTo>
                    <a:pt x="5444" y="2796"/>
                  </a:lnTo>
                  <a:lnTo>
                    <a:pt x="5414" y="2826"/>
                  </a:lnTo>
                  <a:lnTo>
                    <a:pt x="5384" y="2821"/>
                  </a:lnTo>
                  <a:lnTo>
                    <a:pt x="5369" y="2811"/>
                  </a:lnTo>
                  <a:lnTo>
                    <a:pt x="5339" y="2796"/>
                  </a:lnTo>
                  <a:lnTo>
                    <a:pt x="5264" y="2801"/>
                  </a:lnTo>
                  <a:lnTo>
                    <a:pt x="5234" y="2806"/>
                  </a:lnTo>
                  <a:lnTo>
                    <a:pt x="5214" y="2816"/>
                  </a:lnTo>
                  <a:lnTo>
                    <a:pt x="5194" y="2831"/>
                  </a:lnTo>
                  <a:lnTo>
                    <a:pt x="5179" y="2846"/>
                  </a:lnTo>
                  <a:lnTo>
                    <a:pt x="5149" y="2901"/>
                  </a:lnTo>
                  <a:lnTo>
                    <a:pt x="5139" y="2911"/>
                  </a:lnTo>
                  <a:lnTo>
                    <a:pt x="5129" y="2921"/>
                  </a:lnTo>
                  <a:lnTo>
                    <a:pt x="5124" y="2936"/>
                  </a:lnTo>
                  <a:lnTo>
                    <a:pt x="5109" y="2951"/>
                  </a:lnTo>
                  <a:lnTo>
                    <a:pt x="5064" y="2986"/>
                  </a:lnTo>
                  <a:lnTo>
                    <a:pt x="4980" y="3041"/>
                  </a:lnTo>
                  <a:lnTo>
                    <a:pt x="4965" y="3066"/>
                  </a:lnTo>
                  <a:lnTo>
                    <a:pt x="4930" y="3091"/>
                  </a:lnTo>
                  <a:lnTo>
                    <a:pt x="4865" y="3136"/>
                  </a:lnTo>
                  <a:lnTo>
                    <a:pt x="4840" y="3166"/>
                  </a:lnTo>
                  <a:lnTo>
                    <a:pt x="4795" y="3176"/>
                  </a:lnTo>
                  <a:lnTo>
                    <a:pt x="4750" y="3131"/>
                  </a:lnTo>
                  <a:lnTo>
                    <a:pt x="4730" y="3086"/>
                  </a:lnTo>
                  <a:lnTo>
                    <a:pt x="4720" y="3071"/>
                  </a:lnTo>
                  <a:lnTo>
                    <a:pt x="4705" y="3061"/>
                  </a:lnTo>
                  <a:lnTo>
                    <a:pt x="4695" y="3051"/>
                  </a:lnTo>
                  <a:lnTo>
                    <a:pt x="4680" y="3051"/>
                  </a:lnTo>
                  <a:lnTo>
                    <a:pt x="4645" y="3046"/>
                  </a:lnTo>
                  <a:lnTo>
                    <a:pt x="4635" y="3066"/>
                  </a:lnTo>
                  <a:lnTo>
                    <a:pt x="4630" y="3091"/>
                  </a:lnTo>
                  <a:lnTo>
                    <a:pt x="4625" y="3116"/>
                  </a:lnTo>
                  <a:lnTo>
                    <a:pt x="4620" y="3146"/>
                  </a:lnTo>
                  <a:lnTo>
                    <a:pt x="4625" y="3171"/>
                  </a:lnTo>
                  <a:lnTo>
                    <a:pt x="4630" y="3201"/>
                  </a:lnTo>
                  <a:lnTo>
                    <a:pt x="4645" y="3226"/>
                  </a:lnTo>
                  <a:lnTo>
                    <a:pt x="4665" y="3251"/>
                  </a:lnTo>
                  <a:lnTo>
                    <a:pt x="4675" y="3356"/>
                  </a:lnTo>
                  <a:lnTo>
                    <a:pt x="4610" y="3361"/>
                  </a:lnTo>
                  <a:lnTo>
                    <a:pt x="4555" y="3366"/>
                  </a:lnTo>
                  <a:lnTo>
                    <a:pt x="4525" y="3361"/>
                  </a:lnTo>
                  <a:lnTo>
                    <a:pt x="4500" y="3356"/>
                  </a:lnTo>
                  <a:lnTo>
                    <a:pt x="4480" y="3351"/>
                  </a:lnTo>
                  <a:lnTo>
                    <a:pt x="4460" y="3341"/>
                  </a:lnTo>
                  <a:lnTo>
                    <a:pt x="4450" y="3286"/>
                  </a:lnTo>
                  <a:lnTo>
                    <a:pt x="4435" y="3251"/>
                  </a:lnTo>
                  <a:lnTo>
                    <a:pt x="4415" y="3226"/>
                  </a:lnTo>
                  <a:lnTo>
                    <a:pt x="4390" y="3196"/>
                  </a:lnTo>
                  <a:lnTo>
                    <a:pt x="4325" y="3051"/>
                  </a:lnTo>
                  <a:lnTo>
                    <a:pt x="4295" y="3021"/>
                  </a:lnTo>
                  <a:lnTo>
                    <a:pt x="4275" y="3011"/>
                  </a:lnTo>
                  <a:lnTo>
                    <a:pt x="4260" y="3011"/>
                  </a:lnTo>
                  <a:lnTo>
                    <a:pt x="4235" y="3011"/>
                  </a:lnTo>
                  <a:lnTo>
                    <a:pt x="4205" y="3036"/>
                  </a:lnTo>
                  <a:lnTo>
                    <a:pt x="4170" y="3061"/>
                  </a:lnTo>
                  <a:lnTo>
                    <a:pt x="4140" y="3081"/>
                  </a:lnTo>
                  <a:lnTo>
                    <a:pt x="4110" y="3106"/>
                  </a:lnTo>
                  <a:lnTo>
                    <a:pt x="4100" y="3136"/>
                  </a:lnTo>
                  <a:lnTo>
                    <a:pt x="4095" y="3171"/>
                  </a:lnTo>
                  <a:lnTo>
                    <a:pt x="4095" y="3216"/>
                  </a:lnTo>
                  <a:lnTo>
                    <a:pt x="4105" y="3261"/>
                  </a:lnTo>
                  <a:lnTo>
                    <a:pt x="3946" y="3276"/>
                  </a:lnTo>
                  <a:lnTo>
                    <a:pt x="3806" y="3361"/>
                  </a:lnTo>
                  <a:lnTo>
                    <a:pt x="3786" y="3401"/>
                  </a:lnTo>
                  <a:lnTo>
                    <a:pt x="3771" y="3416"/>
                  </a:lnTo>
                  <a:lnTo>
                    <a:pt x="3766" y="3421"/>
                  </a:lnTo>
                  <a:lnTo>
                    <a:pt x="3756" y="3421"/>
                  </a:lnTo>
                  <a:lnTo>
                    <a:pt x="3726" y="3401"/>
                  </a:lnTo>
                  <a:lnTo>
                    <a:pt x="3711" y="3386"/>
                  </a:lnTo>
                  <a:lnTo>
                    <a:pt x="3706" y="3366"/>
                  </a:lnTo>
                  <a:lnTo>
                    <a:pt x="3701" y="3351"/>
                  </a:lnTo>
                  <a:lnTo>
                    <a:pt x="3731" y="3331"/>
                  </a:lnTo>
                  <a:lnTo>
                    <a:pt x="3726" y="3301"/>
                  </a:lnTo>
                  <a:lnTo>
                    <a:pt x="3721" y="3276"/>
                  </a:lnTo>
                  <a:lnTo>
                    <a:pt x="3711" y="3256"/>
                  </a:lnTo>
                  <a:lnTo>
                    <a:pt x="3696" y="3241"/>
                  </a:lnTo>
                  <a:lnTo>
                    <a:pt x="3681" y="3226"/>
                  </a:lnTo>
                  <a:lnTo>
                    <a:pt x="3661" y="3216"/>
                  </a:lnTo>
                  <a:lnTo>
                    <a:pt x="3641" y="3211"/>
                  </a:lnTo>
                  <a:lnTo>
                    <a:pt x="3621" y="3211"/>
                  </a:lnTo>
                  <a:lnTo>
                    <a:pt x="3596" y="3221"/>
                  </a:lnTo>
                  <a:lnTo>
                    <a:pt x="3581" y="3236"/>
                  </a:lnTo>
                  <a:lnTo>
                    <a:pt x="3566" y="3251"/>
                  </a:lnTo>
                  <a:lnTo>
                    <a:pt x="3556" y="3271"/>
                  </a:lnTo>
                  <a:lnTo>
                    <a:pt x="3556" y="3291"/>
                  </a:lnTo>
                  <a:lnTo>
                    <a:pt x="3556" y="3316"/>
                  </a:lnTo>
                  <a:lnTo>
                    <a:pt x="3566" y="3376"/>
                  </a:lnTo>
                  <a:lnTo>
                    <a:pt x="3516" y="3386"/>
                  </a:lnTo>
                  <a:lnTo>
                    <a:pt x="3506" y="3401"/>
                  </a:lnTo>
                  <a:lnTo>
                    <a:pt x="3501" y="3421"/>
                  </a:lnTo>
                  <a:lnTo>
                    <a:pt x="3476" y="3431"/>
                  </a:lnTo>
                  <a:lnTo>
                    <a:pt x="3476" y="3570"/>
                  </a:lnTo>
                  <a:lnTo>
                    <a:pt x="3526" y="3630"/>
                  </a:lnTo>
                  <a:lnTo>
                    <a:pt x="3526" y="3675"/>
                  </a:lnTo>
                  <a:lnTo>
                    <a:pt x="3501" y="3720"/>
                  </a:lnTo>
                  <a:lnTo>
                    <a:pt x="3446" y="3755"/>
                  </a:lnTo>
                  <a:lnTo>
                    <a:pt x="3386" y="3770"/>
                  </a:lnTo>
                  <a:lnTo>
                    <a:pt x="3336" y="3780"/>
                  </a:lnTo>
                  <a:lnTo>
                    <a:pt x="3281" y="3780"/>
                  </a:lnTo>
                  <a:lnTo>
                    <a:pt x="3241" y="3785"/>
                  </a:lnTo>
                  <a:lnTo>
                    <a:pt x="3216" y="3795"/>
                  </a:lnTo>
                  <a:lnTo>
                    <a:pt x="3196" y="3810"/>
                  </a:lnTo>
                  <a:lnTo>
                    <a:pt x="3172" y="3830"/>
                  </a:lnTo>
                  <a:lnTo>
                    <a:pt x="3137" y="3860"/>
                  </a:lnTo>
                  <a:lnTo>
                    <a:pt x="3107" y="3910"/>
                  </a:lnTo>
                  <a:lnTo>
                    <a:pt x="3067" y="3960"/>
                  </a:lnTo>
                  <a:lnTo>
                    <a:pt x="2977" y="4060"/>
                  </a:lnTo>
                  <a:lnTo>
                    <a:pt x="2917" y="4020"/>
                  </a:lnTo>
                  <a:lnTo>
                    <a:pt x="2847" y="4025"/>
                  </a:lnTo>
                  <a:lnTo>
                    <a:pt x="2837" y="4060"/>
                  </a:lnTo>
                  <a:lnTo>
                    <a:pt x="2827" y="4075"/>
                  </a:lnTo>
                  <a:lnTo>
                    <a:pt x="2817" y="4085"/>
                  </a:lnTo>
                  <a:lnTo>
                    <a:pt x="2807" y="4070"/>
                  </a:lnTo>
                  <a:lnTo>
                    <a:pt x="2792" y="4060"/>
                  </a:lnTo>
                  <a:lnTo>
                    <a:pt x="2767" y="4050"/>
                  </a:lnTo>
                  <a:lnTo>
                    <a:pt x="2747" y="4050"/>
                  </a:lnTo>
                  <a:lnTo>
                    <a:pt x="2727" y="4050"/>
                  </a:lnTo>
                  <a:lnTo>
                    <a:pt x="2717" y="4075"/>
                  </a:lnTo>
                  <a:lnTo>
                    <a:pt x="2702" y="4095"/>
                  </a:lnTo>
                  <a:lnTo>
                    <a:pt x="2687" y="4120"/>
                  </a:lnTo>
                  <a:lnTo>
                    <a:pt x="2662" y="4140"/>
                  </a:lnTo>
                  <a:lnTo>
                    <a:pt x="2637" y="4155"/>
                  </a:lnTo>
                  <a:lnTo>
                    <a:pt x="2612" y="4180"/>
                  </a:lnTo>
                  <a:lnTo>
                    <a:pt x="2592" y="4205"/>
                  </a:lnTo>
                  <a:lnTo>
                    <a:pt x="2572" y="4235"/>
                  </a:lnTo>
                  <a:lnTo>
                    <a:pt x="2532" y="4289"/>
                  </a:lnTo>
                  <a:lnTo>
                    <a:pt x="2507" y="4314"/>
                  </a:lnTo>
                  <a:lnTo>
                    <a:pt x="2482" y="4334"/>
                  </a:lnTo>
                  <a:lnTo>
                    <a:pt x="2472" y="4364"/>
                  </a:lnTo>
                  <a:lnTo>
                    <a:pt x="2467" y="4394"/>
                  </a:lnTo>
                  <a:lnTo>
                    <a:pt x="2467" y="4469"/>
                  </a:lnTo>
                  <a:lnTo>
                    <a:pt x="2467" y="4489"/>
                  </a:lnTo>
                  <a:lnTo>
                    <a:pt x="2467" y="4524"/>
                  </a:lnTo>
                  <a:lnTo>
                    <a:pt x="2452" y="4584"/>
                  </a:lnTo>
                  <a:lnTo>
                    <a:pt x="2437" y="4594"/>
                  </a:lnTo>
                  <a:lnTo>
                    <a:pt x="2362" y="4589"/>
                  </a:lnTo>
                  <a:lnTo>
                    <a:pt x="2297" y="4579"/>
                  </a:lnTo>
                  <a:lnTo>
                    <a:pt x="2173" y="4559"/>
                  </a:lnTo>
                  <a:lnTo>
                    <a:pt x="2093" y="4519"/>
                  </a:lnTo>
                  <a:lnTo>
                    <a:pt x="2048" y="4469"/>
                  </a:lnTo>
                  <a:lnTo>
                    <a:pt x="1958" y="4449"/>
                  </a:lnTo>
                  <a:lnTo>
                    <a:pt x="1958" y="4374"/>
                  </a:lnTo>
                  <a:lnTo>
                    <a:pt x="1988" y="4329"/>
                  </a:lnTo>
                  <a:lnTo>
                    <a:pt x="2018" y="4284"/>
                  </a:lnTo>
                  <a:lnTo>
                    <a:pt x="2038" y="4235"/>
                  </a:lnTo>
                  <a:lnTo>
                    <a:pt x="2043" y="4210"/>
                  </a:lnTo>
                  <a:lnTo>
                    <a:pt x="2043" y="4185"/>
                  </a:lnTo>
                  <a:lnTo>
                    <a:pt x="2033" y="4160"/>
                  </a:lnTo>
                  <a:lnTo>
                    <a:pt x="2023" y="4145"/>
                  </a:lnTo>
                  <a:lnTo>
                    <a:pt x="2008" y="4135"/>
                  </a:lnTo>
                  <a:lnTo>
                    <a:pt x="1993" y="4125"/>
                  </a:lnTo>
                  <a:lnTo>
                    <a:pt x="1958" y="4125"/>
                  </a:lnTo>
                  <a:lnTo>
                    <a:pt x="1928" y="4125"/>
                  </a:lnTo>
                  <a:lnTo>
                    <a:pt x="1908" y="4135"/>
                  </a:lnTo>
                  <a:lnTo>
                    <a:pt x="1893" y="4145"/>
                  </a:lnTo>
                  <a:lnTo>
                    <a:pt x="1848" y="4150"/>
                  </a:lnTo>
                  <a:lnTo>
                    <a:pt x="1833" y="4155"/>
                  </a:lnTo>
                  <a:lnTo>
                    <a:pt x="1828" y="4165"/>
                  </a:lnTo>
                  <a:lnTo>
                    <a:pt x="1828" y="4190"/>
                  </a:lnTo>
                  <a:lnTo>
                    <a:pt x="1823" y="4245"/>
                  </a:lnTo>
                  <a:lnTo>
                    <a:pt x="1803" y="4265"/>
                  </a:lnTo>
                  <a:lnTo>
                    <a:pt x="1793" y="4294"/>
                  </a:lnTo>
                  <a:lnTo>
                    <a:pt x="1743" y="4384"/>
                  </a:lnTo>
                  <a:lnTo>
                    <a:pt x="1748" y="4484"/>
                  </a:lnTo>
                  <a:lnTo>
                    <a:pt x="1718" y="4519"/>
                  </a:lnTo>
                  <a:lnTo>
                    <a:pt x="1678" y="4529"/>
                  </a:lnTo>
                  <a:lnTo>
                    <a:pt x="1653" y="4534"/>
                  </a:lnTo>
                  <a:lnTo>
                    <a:pt x="1633" y="4549"/>
                  </a:lnTo>
                  <a:lnTo>
                    <a:pt x="1608" y="4569"/>
                  </a:lnTo>
                  <a:lnTo>
                    <a:pt x="1543" y="4584"/>
                  </a:lnTo>
                  <a:lnTo>
                    <a:pt x="1473" y="4599"/>
                  </a:lnTo>
                  <a:lnTo>
                    <a:pt x="1448" y="4619"/>
                  </a:lnTo>
                  <a:lnTo>
                    <a:pt x="1428" y="4634"/>
                  </a:lnTo>
                  <a:lnTo>
                    <a:pt x="1413" y="4654"/>
                  </a:lnTo>
                  <a:lnTo>
                    <a:pt x="1388" y="4664"/>
                  </a:ln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5"/>
            <p:cNvSpPr>
              <a:spLocks/>
            </p:cNvSpPr>
            <p:nvPr/>
          </p:nvSpPr>
          <p:spPr bwMode="auto">
            <a:xfrm>
              <a:off x="3965307" y="2610899"/>
              <a:ext cx="242879" cy="275333"/>
            </a:xfrm>
            <a:custGeom>
              <a:avLst/>
              <a:gdLst>
                <a:gd name="T0" fmla="*/ 489 w 579"/>
                <a:gd name="T1" fmla="*/ 659 h 659"/>
                <a:gd name="T2" fmla="*/ 454 w 579"/>
                <a:gd name="T3" fmla="*/ 639 h 659"/>
                <a:gd name="T4" fmla="*/ 424 w 579"/>
                <a:gd name="T5" fmla="*/ 619 h 659"/>
                <a:gd name="T6" fmla="*/ 394 w 579"/>
                <a:gd name="T7" fmla="*/ 594 h 659"/>
                <a:gd name="T8" fmla="*/ 379 w 579"/>
                <a:gd name="T9" fmla="*/ 569 h 659"/>
                <a:gd name="T10" fmla="*/ 369 w 579"/>
                <a:gd name="T11" fmla="*/ 544 h 659"/>
                <a:gd name="T12" fmla="*/ 364 w 579"/>
                <a:gd name="T13" fmla="*/ 504 h 659"/>
                <a:gd name="T14" fmla="*/ 359 w 579"/>
                <a:gd name="T15" fmla="*/ 464 h 659"/>
                <a:gd name="T16" fmla="*/ 354 w 579"/>
                <a:gd name="T17" fmla="*/ 454 h 659"/>
                <a:gd name="T18" fmla="*/ 349 w 579"/>
                <a:gd name="T19" fmla="*/ 444 h 659"/>
                <a:gd name="T20" fmla="*/ 339 w 579"/>
                <a:gd name="T21" fmla="*/ 414 h 659"/>
                <a:gd name="T22" fmla="*/ 290 w 579"/>
                <a:gd name="T23" fmla="*/ 369 h 659"/>
                <a:gd name="T24" fmla="*/ 270 w 579"/>
                <a:gd name="T25" fmla="*/ 359 h 659"/>
                <a:gd name="T26" fmla="*/ 250 w 579"/>
                <a:gd name="T27" fmla="*/ 349 h 659"/>
                <a:gd name="T28" fmla="*/ 230 w 579"/>
                <a:gd name="T29" fmla="*/ 344 h 659"/>
                <a:gd name="T30" fmla="*/ 205 w 579"/>
                <a:gd name="T31" fmla="*/ 349 h 659"/>
                <a:gd name="T32" fmla="*/ 155 w 579"/>
                <a:gd name="T33" fmla="*/ 359 h 659"/>
                <a:gd name="T34" fmla="*/ 140 w 579"/>
                <a:gd name="T35" fmla="*/ 379 h 659"/>
                <a:gd name="T36" fmla="*/ 125 w 579"/>
                <a:gd name="T37" fmla="*/ 394 h 659"/>
                <a:gd name="T38" fmla="*/ 0 w 579"/>
                <a:gd name="T39" fmla="*/ 399 h 659"/>
                <a:gd name="T40" fmla="*/ 0 w 579"/>
                <a:gd name="T41" fmla="*/ 364 h 659"/>
                <a:gd name="T42" fmla="*/ 5 w 579"/>
                <a:gd name="T43" fmla="*/ 334 h 659"/>
                <a:gd name="T44" fmla="*/ 5 w 579"/>
                <a:gd name="T45" fmla="*/ 325 h 659"/>
                <a:gd name="T46" fmla="*/ 15 w 579"/>
                <a:gd name="T47" fmla="*/ 315 h 659"/>
                <a:gd name="T48" fmla="*/ 25 w 579"/>
                <a:gd name="T49" fmla="*/ 310 h 659"/>
                <a:gd name="T50" fmla="*/ 45 w 579"/>
                <a:gd name="T51" fmla="*/ 305 h 659"/>
                <a:gd name="T52" fmla="*/ 100 w 579"/>
                <a:gd name="T53" fmla="*/ 260 h 659"/>
                <a:gd name="T54" fmla="*/ 105 w 579"/>
                <a:gd name="T55" fmla="*/ 240 h 659"/>
                <a:gd name="T56" fmla="*/ 110 w 579"/>
                <a:gd name="T57" fmla="*/ 220 h 659"/>
                <a:gd name="T58" fmla="*/ 110 w 579"/>
                <a:gd name="T59" fmla="*/ 205 h 659"/>
                <a:gd name="T60" fmla="*/ 105 w 579"/>
                <a:gd name="T61" fmla="*/ 190 h 659"/>
                <a:gd name="T62" fmla="*/ 90 w 579"/>
                <a:gd name="T63" fmla="*/ 165 h 659"/>
                <a:gd name="T64" fmla="*/ 85 w 579"/>
                <a:gd name="T65" fmla="*/ 150 h 659"/>
                <a:gd name="T66" fmla="*/ 85 w 579"/>
                <a:gd name="T67" fmla="*/ 140 h 659"/>
                <a:gd name="T68" fmla="*/ 145 w 579"/>
                <a:gd name="T69" fmla="*/ 105 h 659"/>
                <a:gd name="T70" fmla="*/ 175 w 579"/>
                <a:gd name="T71" fmla="*/ 80 h 659"/>
                <a:gd name="T72" fmla="*/ 205 w 579"/>
                <a:gd name="T73" fmla="*/ 55 h 659"/>
                <a:gd name="T74" fmla="*/ 210 w 579"/>
                <a:gd name="T75" fmla="*/ 30 h 659"/>
                <a:gd name="T76" fmla="*/ 215 w 579"/>
                <a:gd name="T77" fmla="*/ 15 h 659"/>
                <a:gd name="T78" fmla="*/ 225 w 579"/>
                <a:gd name="T79" fmla="*/ 5 h 659"/>
                <a:gd name="T80" fmla="*/ 250 w 579"/>
                <a:gd name="T81" fmla="*/ 0 h 659"/>
                <a:gd name="T82" fmla="*/ 294 w 579"/>
                <a:gd name="T83" fmla="*/ 40 h 659"/>
                <a:gd name="T84" fmla="*/ 384 w 579"/>
                <a:gd name="T85" fmla="*/ 50 h 659"/>
                <a:gd name="T86" fmla="*/ 374 w 579"/>
                <a:gd name="T87" fmla="*/ 80 h 659"/>
                <a:gd name="T88" fmla="*/ 369 w 579"/>
                <a:gd name="T89" fmla="*/ 130 h 659"/>
                <a:gd name="T90" fmla="*/ 374 w 579"/>
                <a:gd name="T91" fmla="*/ 185 h 659"/>
                <a:gd name="T92" fmla="*/ 379 w 579"/>
                <a:gd name="T93" fmla="*/ 210 h 659"/>
                <a:gd name="T94" fmla="*/ 389 w 579"/>
                <a:gd name="T95" fmla="*/ 235 h 659"/>
                <a:gd name="T96" fmla="*/ 434 w 579"/>
                <a:gd name="T97" fmla="*/ 240 h 659"/>
                <a:gd name="T98" fmla="*/ 464 w 579"/>
                <a:gd name="T99" fmla="*/ 260 h 659"/>
                <a:gd name="T100" fmla="*/ 459 w 579"/>
                <a:gd name="T101" fmla="*/ 310 h 659"/>
                <a:gd name="T102" fmla="*/ 459 w 579"/>
                <a:gd name="T103" fmla="*/ 330 h 659"/>
                <a:gd name="T104" fmla="*/ 464 w 579"/>
                <a:gd name="T105" fmla="*/ 349 h 659"/>
                <a:gd name="T106" fmla="*/ 469 w 579"/>
                <a:gd name="T107" fmla="*/ 364 h 659"/>
                <a:gd name="T108" fmla="*/ 484 w 579"/>
                <a:gd name="T109" fmla="*/ 384 h 659"/>
                <a:gd name="T110" fmla="*/ 499 w 579"/>
                <a:gd name="T111" fmla="*/ 404 h 659"/>
                <a:gd name="T112" fmla="*/ 529 w 579"/>
                <a:gd name="T113" fmla="*/ 424 h 659"/>
                <a:gd name="T114" fmla="*/ 579 w 579"/>
                <a:gd name="T115" fmla="*/ 489 h 659"/>
                <a:gd name="T116" fmla="*/ 519 w 579"/>
                <a:gd name="T117" fmla="*/ 519 h 659"/>
                <a:gd name="T118" fmla="*/ 499 w 579"/>
                <a:gd name="T119" fmla="*/ 534 h 659"/>
                <a:gd name="T120" fmla="*/ 484 w 579"/>
                <a:gd name="T121" fmla="*/ 559 h 659"/>
                <a:gd name="T122" fmla="*/ 489 w 579"/>
                <a:gd name="T123" fmla="*/ 659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79" h="659">
                  <a:moveTo>
                    <a:pt x="489" y="659"/>
                  </a:moveTo>
                  <a:lnTo>
                    <a:pt x="454" y="639"/>
                  </a:lnTo>
                  <a:lnTo>
                    <a:pt x="424" y="619"/>
                  </a:lnTo>
                  <a:lnTo>
                    <a:pt x="394" y="594"/>
                  </a:lnTo>
                  <a:lnTo>
                    <a:pt x="379" y="569"/>
                  </a:lnTo>
                  <a:lnTo>
                    <a:pt x="369" y="544"/>
                  </a:lnTo>
                  <a:lnTo>
                    <a:pt x="364" y="504"/>
                  </a:lnTo>
                  <a:lnTo>
                    <a:pt x="359" y="464"/>
                  </a:lnTo>
                  <a:lnTo>
                    <a:pt x="354" y="454"/>
                  </a:lnTo>
                  <a:lnTo>
                    <a:pt x="349" y="444"/>
                  </a:lnTo>
                  <a:lnTo>
                    <a:pt x="339" y="414"/>
                  </a:lnTo>
                  <a:lnTo>
                    <a:pt x="290" y="369"/>
                  </a:lnTo>
                  <a:lnTo>
                    <a:pt x="270" y="359"/>
                  </a:lnTo>
                  <a:lnTo>
                    <a:pt x="250" y="349"/>
                  </a:lnTo>
                  <a:lnTo>
                    <a:pt x="230" y="344"/>
                  </a:lnTo>
                  <a:lnTo>
                    <a:pt x="205" y="349"/>
                  </a:lnTo>
                  <a:lnTo>
                    <a:pt x="155" y="359"/>
                  </a:lnTo>
                  <a:lnTo>
                    <a:pt x="140" y="379"/>
                  </a:lnTo>
                  <a:lnTo>
                    <a:pt x="125" y="394"/>
                  </a:lnTo>
                  <a:lnTo>
                    <a:pt x="0" y="399"/>
                  </a:lnTo>
                  <a:lnTo>
                    <a:pt x="0" y="364"/>
                  </a:lnTo>
                  <a:lnTo>
                    <a:pt x="5" y="334"/>
                  </a:lnTo>
                  <a:lnTo>
                    <a:pt x="5" y="325"/>
                  </a:lnTo>
                  <a:lnTo>
                    <a:pt x="15" y="315"/>
                  </a:lnTo>
                  <a:lnTo>
                    <a:pt x="25" y="310"/>
                  </a:lnTo>
                  <a:lnTo>
                    <a:pt x="45" y="305"/>
                  </a:lnTo>
                  <a:lnTo>
                    <a:pt x="100" y="260"/>
                  </a:lnTo>
                  <a:lnTo>
                    <a:pt x="105" y="240"/>
                  </a:lnTo>
                  <a:lnTo>
                    <a:pt x="110" y="220"/>
                  </a:lnTo>
                  <a:lnTo>
                    <a:pt x="110" y="205"/>
                  </a:lnTo>
                  <a:lnTo>
                    <a:pt x="105" y="190"/>
                  </a:lnTo>
                  <a:lnTo>
                    <a:pt x="90" y="165"/>
                  </a:lnTo>
                  <a:lnTo>
                    <a:pt x="85" y="150"/>
                  </a:lnTo>
                  <a:lnTo>
                    <a:pt x="85" y="140"/>
                  </a:lnTo>
                  <a:lnTo>
                    <a:pt x="145" y="105"/>
                  </a:lnTo>
                  <a:lnTo>
                    <a:pt x="175" y="80"/>
                  </a:lnTo>
                  <a:lnTo>
                    <a:pt x="205" y="55"/>
                  </a:lnTo>
                  <a:lnTo>
                    <a:pt x="210" y="30"/>
                  </a:lnTo>
                  <a:lnTo>
                    <a:pt x="215" y="15"/>
                  </a:lnTo>
                  <a:lnTo>
                    <a:pt x="225" y="5"/>
                  </a:lnTo>
                  <a:lnTo>
                    <a:pt x="250" y="0"/>
                  </a:lnTo>
                  <a:lnTo>
                    <a:pt x="294" y="40"/>
                  </a:lnTo>
                  <a:lnTo>
                    <a:pt x="384" y="50"/>
                  </a:lnTo>
                  <a:lnTo>
                    <a:pt x="374" y="80"/>
                  </a:lnTo>
                  <a:lnTo>
                    <a:pt x="369" y="130"/>
                  </a:lnTo>
                  <a:lnTo>
                    <a:pt x="374" y="185"/>
                  </a:lnTo>
                  <a:lnTo>
                    <a:pt x="379" y="210"/>
                  </a:lnTo>
                  <a:lnTo>
                    <a:pt x="389" y="235"/>
                  </a:lnTo>
                  <a:lnTo>
                    <a:pt x="434" y="240"/>
                  </a:lnTo>
                  <a:lnTo>
                    <a:pt x="464" y="260"/>
                  </a:lnTo>
                  <a:lnTo>
                    <a:pt x="459" y="310"/>
                  </a:lnTo>
                  <a:lnTo>
                    <a:pt x="459" y="330"/>
                  </a:lnTo>
                  <a:lnTo>
                    <a:pt x="464" y="349"/>
                  </a:lnTo>
                  <a:lnTo>
                    <a:pt x="469" y="364"/>
                  </a:lnTo>
                  <a:lnTo>
                    <a:pt x="484" y="384"/>
                  </a:lnTo>
                  <a:lnTo>
                    <a:pt x="499" y="404"/>
                  </a:lnTo>
                  <a:lnTo>
                    <a:pt x="529" y="424"/>
                  </a:lnTo>
                  <a:lnTo>
                    <a:pt x="579" y="489"/>
                  </a:lnTo>
                  <a:lnTo>
                    <a:pt x="519" y="519"/>
                  </a:lnTo>
                  <a:lnTo>
                    <a:pt x="499" y="534"/>
                  </a:lnTo>
                  <a:lnTo>
                    <a:pt x="484" y="559"/>
                  </a:lnTo>
                  <a:lnTo>
                    <a:pt x="489" y="659"/>
                  </a:ln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6"/>
            <p:cNvSpPr>
              <a:spLocks/>
            </p:cNvSpPr>
            <p:nvPr/>
          </p:nvSpPr>
          <p:spPr bwMode="auto">
            <a:xfrm>
              <a:off x="4268906" y="2243439"/>
              <a:ext cx="613480" cy="578933"/>
            </a:xfrm>
            <a:custGeom>
              <a:avLst/>
              <a:gdLst>
                <a:gd name="T0" fmla="*/ 584 w 1468"/>
                <a:gd name="T1" fmla="*/ 1373 h 1383"/>
                <a:gd name="T2" fmla="*/ 619 w 1468"/>
                <a:gd name="T3" fmla="*/ 1323 h 1383"/>
                <a:gd name="T4" fmla="*/ 659 w 1468"/>
                <a:gd name="T5" fmla="*/ 1288 h 1383"/>
                <a:gd name="T6" fmla="*/ 684 w 1468"/>
                <a:gd name="T7" fmla="*/ 1198 h 1383"/>
                <a:gd name="T8" fmla="*/ 624 w 1468"/>
                <a:gd name="T9" fmla="*/ 1138 h 1383"/>
                <a:gd name="T10" fmla="*/ 629 w 1468"/>
                <a:gd name="T11" fmla="*/ 1093 h 1383"/>
                <a:gd name="T12" fmla="*/ 664 w 1468"/>
                <a:gd name="T13" fmla="*/ 1038 h 1383"/>
                <a:gd name="T14" fmla="*/ 709 w 1468"/>
                <a:gd name="T15" fmla="*/ 989 h 1383"/>
                <a:gd name="T16" fmla="*/ 724 w 1468"/>
                <a:gd name="T17" fmla="*/ 924 h 1383"/>
                <a:gd name="T18" fmla="*/ 724 w 1468"/>
                <a:gd name="T19" fmla="*/ 854 h 1383"/>
                <a:gd name="T20" fmla="*/ 584 w 1468"/>
                <a:gd name="T21" fmla="*/ 744 h 1383"/>
                <a:gd name="T22" fmla="*/ 464 w 1468"/>
                <a:gd name="T23" fmla="*/ 789 h 1383"/>
                <a:gd name="T24" fmla="*/ 369 w 1468"/>
                <a:gd name="T25" fmla="*/ 899 h 1383"/>
                <a:gd name="T26" fmla="*/ 300 w 1468"/>
                <a:gd name="T27" fmla="*/ 1009 h 1383"/>
                <a:gd name="T28" fmla="*/ 175 w 1468"/>
                <a:gd name="T29" fmla="*/ 974 h 1383"/>
                <a:gd name="T30" fmla="*/ 90 w 1468"/>
                <a:gd name="T31" fmla="*/ 909 h 1383"/>
                <a:gd name="T32" fmla="*/ 30 w 1468"/>
                <a:gd name="T33" fmla="*/ 894 h 1383"/>
                <a:gd name="T34" fmla="*/ 0 w 1468"/>
                <a:gd name="T35" fmla="*/ 869 h 1383"/>
                <a:gd name="T36" fmla="*/ 5 w 1468"/>
                <a:gd name="T37" fmla="*/ 814 h 1383"/>
                <a:gd name="T38" fmla="*/ 15 w 1468"/>
                <a:gd name="T39" fmla="*/ 804 h 1383"/>
                <a:gd name="T40" fmla="*/ 70 w 1468"/>
                <a:gd name="T41" fmla="*/ 764 h 1383"/>
                <a:gd name="T42" fmla="*/ 95 w 1468"/>
                <a:gd name="T43" fmla="*/ 599 h 1383"/>
                <a:gd name="T44" fmla="*/ 70 w 1468"/>
                <a:gd name="T45" fmla="*/ 569 h 1383"/>
                <a:gd name="T46" fmla="*/ 50 w 1468"/>
                <a:gd name="T47" fmla="*/ 464 h 1383"/>
                <a:gd name="T48" fmla="*/ 65 w 1468"/>
                <a:gd name="T49" fmla="*/ 429 h 1383"/>
                <a:gd name="T50" fmla="*/ 100 w 1468"/>
                <a:gd name="T51" fmla="*/ 449 h 1383"/>
                <a:gd name="T52" fmla="*/ 120 w 1468"/>
                <a:gd name="T53" fmla="*/ 504 h 1383"/>
                <a:gd name="T54" fmla="*/ 170 w 1468"/>
                <a:gd name="T55" fmla="*/ 544 h 1383"/>
                <a:gd name="T56" fmla="*/ 200 w 1468"/>
                <a:gd name="T57" fmla="*/ 559 h 1383"/>
                <a:gd name="T58" fmla="*/ 250 w 1468"/>
                <a:gd name="T59" fmla="*/ 554 h 1383"/>
                <a:gd name="T60" fmla="*/ 355 w 1468"/>
                <a:gd name="T61" fmla="*/ 464 h 1383"/>
                <a:gd name="T62" fmla="*/ 479 w 1468"/>
                <a:gd name="T63" fmla="*/ 364 h 1383"/>
                <a:gd name="T64" fmla="*/ 564 w 1468"/>
                <a:gd name="T65" fmla="*/ 290 h 1383"/>
                <a:gd name="T66" fmla="*/ 609 w 1468"/>
                <a:gd name="T67" fmla="*/ 205 h 1383"/>
                <a:gd name="T68" fmla="*/ 694 w 1468"/>
                <a:gd name="T69" fmla="*/ 180 h 1383"/>
                <a:gd name="T70" fmla="*/ 729 w 1468"/>
                <a:gd name="T71" fmla="*/ 185 h 1383"/>
                <a:gd name="T72" fmla="*/ 779 w 1468"/>
                <a:gd name="T73" fmla="*/ 210 h 1383"/>
                <a:gd name="T74" fmla="*/ 869 w 1468"/>
                <a:gd name="T75" fmla="*/ 165 h 1383"/>
                <a:gd name="T76" fmla="*/ 884 w 1468"/>
                <a:gd name="T77" fmla="*/ 0 h 1383"/>
                <a:gd name="T78" fmla="*/ 934 w 1468"/>
                <a:gd name="T79" fmla="*/ 20 h 1383"/>
                <a:gd name="T80" fmla="*/ 989 w 1468"/>
                <a:gd name="T81" fmla="*/ 80 h 1383"/>
                <a:gd name="T82" fmla="*/ 1044 w 1468"/>
                <a:gd name="T83" fmla="*/ 115 h 1383"/>
                <a:gd name="T84" fmla="*/ 1089 w 1468"/>
                <a:gd name="T85" fmla="*/ 110 h 1383"/>
                <a:gd name="T86" fmla="*/ 1099 w 1468"/>
                <a:gd name="T87" fmla="*/ 70 h 1383"/>
                <a:gd name="T88" fmla="*/ 1143 w 1468"/>
                <a:gd name="T89" fmla="*/ 60 h 1383"/>
                <a:gd name="T90" fmla="*/ 1178 w 1468"/>
                <a:gd name="T91" fmla="*/ 190 h 1383"/>
                <a:gd name="T92" fmla="*/ 1243 w 1468"/>
                <a:gd name="T93" fmla="*/ 275 h 1383"/>
                <a:gd name="T94" fmla="*/ 1288 w 1468"/>
                <a:gd name="T95" fmla="*/ 444 h 1383"/>
                <a:gd name="T96" fmla="*/ 1408 w 1468"/>
                <a:gd name="T97" fmla="*/ 549 h 1383"/>
                <a:gd name="T98" fmla="*/ 1463 w 1468"/>
                <a:gd name="T99" fmla="*/ 604 h 1383"/>
                <a:gd name="T100" fmla="*/ 1393 w 1468"/>
                <a:gd name="T101" fmla="*/ 664 h 1383"/>
                <a:gd name="T102" fmla="*/ 1298 w 1468"/>
                <a:gd name="T103" fmla="*/ 729 h 1383"/>
                <a:gd name="T104" fmla="*/ 1213 w 1468"/>
                <a:gd name="T105" fmla="*/ 819 h 1383"/>
                <a:gd name="T106" fmla="*/ 1173 w 1468"/>
                <a:gd name="T107" fmla="*/ 884 h 1383"/>
                <a:gd name="T108" fmla="*/ 1163 w 1468"/>
                <a:gd name="T109" fmla="*/ 934 h 1383"/>
                <a:gd name="T110" fmla="*/ 1118 w 1468"/>
                <a:gd name="T111" fmla="*/ 974 h 1383"/>
                <a:gd name="T112" fmla="*/ 1029 w 1468"/>
                <a:gd name="T113" fmla="*/ 1004 h 1383"/>
                <a:gd name="T114" fmla="*/ 944 w 1468"/>
                <a:gd name="T115" fmla="*/ 1038 h 1383"/>
                <a:gd name="T116" fmla="*/ 869 w 1468"/>
                <a:gd name="T117" fmla="*/ 1083 h 1383"/>
                <a:gd name="T118" fmla="*/ 804 w 1468"/>
                <a:gd name="T119" fmla="*/ 1148 h 1383"/>
                <a:gd name="T120" fmla="*/ 759 w 1468"/>
                <a:gd name="T121" fmla="*/ 1233 h 1383"/>
                <a:gd name="T122" fmla="*/ 724 w 1468"/>
                <a:gd name="T123" fmla="*/ 1353 h 1383"/>
                <a:gd name="T124" fmla="*/ 589 w 1468"/>
                <a:gd name="T125" fmla="*/ 1383 h 1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68" h="1383">
                  <a:moveTo>
                    <a:pt x="589" y="1383"/>
                  </a:moveTo>
                  <a:lnTo>
                    <a:pt x="584" y="1373"/>
                  </a:lnTo>
                  <a:lnTo>
                    <a:pt x="599" y="1338"/>
                  </a:lnTo>
                  <a:lnTo>
                    <a:pt x="619" y="1323"/>
                  </a:lnTo>
                  <a:lnTo>
                    <a:pt x="634" y="1308"/>
                  </a:lnTo>
                  <a:lnTo>
                    <a:pt x="659" y="1288"/>
                  </a:lnTo>
                  <a:lnTo>
                    <a:pt x="684" y="1238"/>
                  </a:lnTo>
                  <a:lnTo>
                    <a:pt x="684" y="1198"/>
                  </a:lnTo>
                  <a:lnTo>
                    <a:pt x="629" y="1168"/>
                  </a:lnTo>
                  <a:lnTo>
                    <a:pt x="624" y="1138"/>
                  </a:lnTo>
                  <a:lnTo>
                    <a:pt x="624" y="1113"/>
                  </a:lnTo>
                  <a:lnTo>
                    <a:pt x="629" y="1093"/>
                  </a:lnTo>
                  <a:lnTo>
                    <a:pt x="639" y="1073"/>
                  </a:lnTo>
                  <a:lnTo>
                    <a:pt x="664" y="1038"/>
                  </a:lnTo>
                  <a:lnTo>
                    <a:pt x="699" y="1009"/>
                  </a:lnTo>
                  <a:lnTo>
                    <a:pt x="709" y="989"/>
                  </a:lnTo>
                  <a:lnTo>
                    <a:pt x="719" y="969"/>
                  </a:lnTo>
                  <a:lnTo>
                    <a:pt x="724" y="924"/>
                  </a:lnTo>
                  <a:lnTo>
                    <a:pt x="724" y="889"/>
                  </a:lnTo>
                  <a:lnTo>
                    <a:pt x="724" y="854"/>
                  </a:lnTo>
                  <a:lnTo>
                    <a:pt x="629" y="749"/>
                  </a:lnTo>
                  <a:lnTo>
                    <a:pt x="584" y="744"/>
                  </a:lnTo>
                  <a:lnTo>
                    <a:pt x="499" y="759"/>
                  </a:lnTo>
                  <a:lnTo>
                    <a:pt x="464" y="789"/>
                  </a:lnTo>
                  <a:lnTo>
                    <a:pt x="434" y="824"/>
                  </a:lnTo>
                  <a:lnTo>
                    <a:pt x="369" y="899"/>
                  </a:lnTo>
                  <a:lnTo>
                    <a:pt x="325" y="974"/>
                  </a:lnTo>
                  <a:lnTo>
                    <a:pt x="300" y="1009"/>
                  </a:lnTo>
                  <a:lnTo>
                    <a:pt x="275" y="1038"/>
                  </a:lnTo>
                  <a:lnTo>
                    <a:pt x="175" y="974"/>
                  </a:lnTo>
                  <a:lnTo>
                    <a:pt x="130" y="939"/>
                  </a:lnTo>
                  <a:lnTo>
                    <a:pt x="90" y="909"/>
                  </a:lnTo>
                  <a:lnTo>
                    <a:pt x="55" y="904"/>
                  </a:lnTo>
                  <a:lnTo>
                    <a:pt x="30" y="894"/>
                  </a:lnTo>
                  <a:lnTo>
                    <a:pt x="15" y="879"/>
                  </a:lnTo>
                  <a:lnTo>
                    <a:pt x="0" y="869"/>
                  </a:lnTo>
                  <a:lnTo>
                    <a:pt x="0" y="834"/>
                  </a:lnTo>
                  <a:lnTo>
                    <a:pt x="5" y="814"/>
                  </a:lnTo>
                  <a:lnTo>
                    <a:pt x="10" y="809"/>
                  </a:lnTo>
                  <a:lnTo>
                    <a:pt x="15" y="804"/>
                  </a:lnTo>
                  <a:lnTo>
                    <a:pt x="45" y="799"/>
                  </a:lnTo>
                  <a:lnTo>
                    <a:pt x="70" y="764"/>
                  </a:lnTo>
                  <a:lnTo>
                    <a:pt x="100" y="729"/>
                  </a:lnTo>
                  <a:lnTo>
                    <a:pt x="95" y="599"/>
                  </a:lnTo>
                  <a:lnTo>
                    <a:pt x="85" y="594"/>
                  </a:lnTo>
                  <a:lnTo>
                    <a:pt x="70" y="569"/>
                  </a:lnTo>
                  <a:lnTo>
                    <a:pt x="50" y="514"/>
                  </a:lnTo>
                  <a:lnTo>
                    <a:pt x="50" y="464"/>
                  </a:lnTo>
                  <a:lnTo>
                    <a:pt x="55" y="444"/>
                  </a:lnTo>
                  <a:lnTo>
                    <a:pt x="65" y="429"/>
                  </a:lnTo>
                  <a:lnTo>
                    <a:pt x="85" y="439"/>
                  </a:lnTo>
                  <a:lnTo>
                    <a:pt x="100" y="449"/>
                  </a:lnTo>
                  <a:lnTo>
                    <a:pt x="110" y="474"/>
                  </a:lnTo>
                  <a:lnTo>
                    <a:pt x="120" y="504"/>
                  </a:lnTo>
                  <a:lnTo>
                    <a:pt x="145" y="524"/>
                  </a:lnTo>
                  <a:lnTo>
                    <a:pt x="170" y="544"/>
                  </a:lnTo>
                  <a:lnTo>
                    <a:pt x="185" y="554"/>
                  </a:lnTo>
                  <a:lnTo>
                    <a:pt x="200" y="559"/>
                  </a:lnTo>
                  <a:lnTo>
                    <a:pt x="220" y="559"/>
                  </a:lnTo>
                  <a:lnTo>
                    <a:pt x="250" y="554"/>
                  </a:lnTo>
                  <a:lnTo>
                    <a:pt x="295" y="509"/>
                  </a:lnTo>
                  <a:lnTo>
                    <a:pt x="355" y="464"/>
                  </a:lnTo>
                  <a:lnTo>
                    <a:pt x="419" y="414"/>
                  </a:lnTo>
                  <a:lnTo>
                    <a:pt x="479" y="364"/>
                  </a:lnTo>
                  <a:lnTo>
                    <a:pt x="539" y="320"/>
                  </a:lnTo>
                  <a:lnTo>
                    <a:pt x="564" y="290"/>
                  </a:lnTo>
                  <a:lnTo>
                    <a:pt x="579" y="260"/>
                  </a:lnTo>
                  <a:lnTo>
                    <a:pt x="609" y="205"/>
                  </a:lnTo>
                  <a:lnTo>
                    <a:pt x="654" y="190"/>
                  </a:lnTo>
                  <a:lnTo>
                    <a:pt x="694" y="180"/>
                  </a:lnTo>
                  <a:lnTo>
                    <a:pt x="709" y="180"/>
                  </a:lnTo>
                  <a:lnTo>
                    <a:pt x="729" y="185"/>
                  </a:lnTo>
                  <a:lnTo>
                    <a:pt x="754" y="195"/>
                  </a:lnTo>
                  <a:lnTo>
                    <a:pt x="779" y="210"/>
                  </a:lnTo>
                  <a:lnTo>
                    <a:pt x="829" y="210"/>
                  </a:lnTo>
                  <a:lnTo>
                    <a:pt x="869" y="165"/>
                  </a:lnTo>
                  <a:lnTo>
                    <a:pt x="869" y="40"/>
                  </a:lnTo>
                  <a:lnTo>
                    <a:pt x="884" y="0"/>
                  </a:lnTo>
                  <a:lnTo>
                    <a:pt x="904" y="5"/>
                  </a:lnTo>
                  <a:lnTo>
                    <a:pt x="934" y="20"/>
                  </a:lnTo>
                  <a:lnTo>
                    <a:pt x="959" y="45"/>
                  </a:lnTo>
                  <a:lnTo>
                    <a:pt x="989" y="80"/>
                  </a:lnTo>
                  <a:lnTo>
                    <a:pt x="1019" y="105"/>
                  </a:lnTo>
                  <a:lnTo>
                    <a:pt x="1044" y="115"/>
                  </a:lnTo>
                  <a:lnTo>
                    <a:pt x="1079" y="120"/>
                  </a:lnTo>
                  <a:lnTo>
                    <a:pt x="1089" y="110"/>
                  </a:lnTo>
                  <a:lnTo>
                    <a:pt x="1094" y="90"/>
                  </a:lnTo>
                  <a:lnTo>
                    <a:pt x="1099" y="70"/>
                  </a:lnTo>
                  <a:lnTo>
                    <a:pt x="1123" y="40"/>
                  </a:lnTo>
                  <a:lnTo>
                    <a:pt x="1143" y="60"/>
                  </a:lnTo>
                  <a:lnTo>
                    <a:pt x="1148" y="155"/>
                  </a:lnTo>
                  <a:lnTo>
                    <a:pt x="1178" y="190"/>
                  </a:lnTo>
                  <a:lnTo>
                    <a:pt x="1208" y="230"/>
                  </a:lnTo>
                  <a:lnTo>
                    <a:pt x="1243" y="275"/>
                  </a:lnTo>
                  <a:lnTo>
                    <a:pt x="1288" y="320"/>
                  </a:lnTo>
                  <a:lnTo>
                    <a:pt x="1288" y="444"/>
                  </a:lnTo>
                  <a:lnTo>
                    <a:pt x="1323" y="489"/>
                  </a:lnTo>
                  <a:lnTo>
                    <a:pt x="1408" y="549"/>
                  </a:lnTo>
                  <a:lnTo>
                    <a:pt x="1468" y="589"/>
                  </a:lnTo>
                  <a:lnTo>
                    <a:pt x="1463" y="604"/>
                  </a:lnTo>
                  <a:lnTo>
                    <a:pt x="1448" y="624"/>
                  </a:lnTo>
                  <a:lnTo>
                    <a:pt x="1393" y="664"/>
                  </a:lnTo>
                  <a:lnTo>
                    <a:pt x="1333" y="704"/>
                  </a:lnTo>
                  <a:lnTo>
                    <a:pt x="1298" y="729"/>
                  </a:lnTo>
                  <a:lnTo>
                    <a:pt x="1253" y="774"/>
                  </a:lnTo>
                  <a:lnTo>
                    <a:pt x="1213" y="819"/>
                  </a:lnTo>
                  <a:lnTo>
                    <a:pt x="1178" y="864"/>
                  </a:lnTo>
                  <a:lnTo>
                    <a:pt x="1173" y="884"/>
                  </a:lnTo>
                  <a:lnTo>
                    <a:pt x="1168" y="909"/>
                  </a:lnTo>
                  <a:lnTo>
                    <a:pt x="1163" y="934"/>
                  </a:lnTo>
                  <a:lnTo>
                    <a:pt x="1153" y="959"/>
                  </a:lnTo>
                  <a:lnTo>
                    <a:pt x="1118" y="974"/>
                  </a:lnTo>
                  <a:lnTo>
                    <a:pt x="1079" y="994"/>
                  </a:lnTo>
                  <a:lnTo>
                    <a:pt x="1029" y="1004"/>
                  </a:lnTo>
                  <a:lnTo>
                    <a:pt x="984" y="1019"/>
                  </a:lnTo>
                  <a:lnTo>
                    <a:pt x="944" y="1038"/>
                  </a:lnTo>
                  <a:lnTo>
                    <a:pt x="904" y="1058"/>
                  </a:lnTo>
                  <a:lnTo>
                    <a:pt x="869" y="1083"/>
                  </a:lnTo>
                  <a:lnTo>
                    <a:pt x="839" y="1113"/>
                  </a:lnTo>
                  <a:lnTo>
                    <a:pt x="804" y="1148"/>
                  </a:lnTo>
                  <a:lnTo>
                    <a:pt x="774" y="1188"/>
                  </a:lnTo>
                  <a:lnTo>
                    <a:pt x="759" y="1233"/>
                  </a:lnTo>
                  <a:lnTo>
                    <a:pt x="739" y="1293"/>
                  </a:lnTo>
                  <a:lnTo>
                    <a:pt x="724" y="1353"/>
                  </a:lnTo>
                  <a:lnTo>
                    <a:pt x="649" y="1373"/>
                  </a:lnTo>
                  <a:lnTo>
                    <a:pt x="589" y="1383"/>
                  </a:ln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7"/>
            <p:cNvSpPr>
              <a:spLocks/>
            </p:cNvSpPr>
            <p:nvPr/>
          </p:nvSpPr>
          <p:spPr bwMode="auto">
            <a:xfrm>
              <a:off x="4397674" y="1922043"/>
              <a:ext cx="875204" cy="555901"/>
            </a:xfrm>
            <a:custGeom>
              <a:avLst/>
              <a:gdLst>
                <a:gd name="T0" fmla="*/ 1024 w 2093"/>
                <a:gd name="T1" fmla="*/ 1228 h 1328"/>
                <a:gd name="T2" fmla="*/ 994 w 2093"/>
                <a:gd name="T3" fmla="*/ 1063 h 1328"/>
                <a:gd name="T4" fmla="*/ 869 w 2093"/>
                <a:gd name="T5" fmla="*/ 919 h 1328"/>
                <a:gd name="T6" fmla="*/ 824 w 2093"/>
                <a:gd name="T7" fmla="*/ 784 h 1328"/>
                <a:gd name="T8" fmla="*/ 769 w 2093"/>
                <a:gd name="T9" fmla="*/ 819 h 1328"/>
                <a:gd name="T10" fmla="*/ 644 w 2093"/>
                <a:gd name="T11" fmla="*/ 769 h 1328"/>
                <a:gd name="T12" fmla="*/ 515 w 2093"/>
                <a:gd name="T13" fmla="*/ 719 h 1328"/>
                <a:gd name="T14" fmla="*/ 465 w 2093"/>
                <a:gd name="T15" fmla="*/ 599 h 1328"/>
                <a:gd name="T16" fmla="*/ 380 w 2093"/>
                <a:gd name="T17" fmla="*/ 434 h 1328"/>
                <a:gd name="T18" fmla="*/ 225 w 2093"/>
                <a:gd name="T19" fmla="*/ 549 h 1328"/>
                <a:gd name="T20" fmla="*/ 185 w 2093"/>
                <a:gd name="T21" fmla="*/ 454 h 1328"/>
                <a:gd name="T22" fmla="*/ 120 w 2093"/>
                <a:gd name="T23" fmla="*/ 250 h 1328"/>
                <a:gd name="T24" fmla="*/ 5 w 2093"/>
                <a:gd name="T25" fmla="*/ 160 h 1328"/>
                <a:gd name="T26" fmla="*/ 20 w 2093"/>
                <a:gd name="T27" fmla="*/ 80 h 1328"/>
                <a:gd name="T28" fmla="*/ 145 w 2093"/>
                <a:gd name="T29" fmla="*/ 140 h 1328"/>
                <a:gd name="T30" fmla="*/ 245 w 2093"/>
                <a:gd name="T31" fmla="*/ 105 h 1328"/>
                <a:gd name="T32" fmla="*/ 335 w 2093"/>
                <a:gd name="T33" fmla="*/ 10 h 1328"/>
                <a:gd name="T34" fmla="*/ 395 w 2093"/>
                <a:gd name="T35" fmla="*/ 25 h 1328"/>
                <a:gd name="T36" fmla="*/ 450 w 2093"/>
                <a:gd name="T37" fmla="*/ 130 h 1328"/>
                <a:gd name="T38" fmla="*/ 559 w 2093"/>
                <a:gd name="T39" fmla="*/ 195 h 1328"/>
                <a:gd name="T40" fmla="*/ 874 w 2093"/>
                <a:gd name="T41" fmla="*/ 75 h 1328"/>
                <a:gd name="T42" fmla="*/ 879 w 2093"/>
                <a:gd name="T43" fmla="*/ 180 h 1328"/>
                <a:gd name="T44" fmla="*/ 969 w 2093"/>
                <a:gd name="T45" fmla="*/ 205 h 1328"/>
                <a:gd name="T46" fmla="*/ 1039 w 2093"/>
                <a:gd name="T47" fmla="*/ 185 h 1328"/>
                <a:gd name="T48" fmla="*/ 1174 w 2093"/>
                <a:gd name="T49" fmla="*/ 275 h 1328"/>
                <a:gd name="T50" fmla="*/ 1294 w 2093"/>
                <a:gd name="T51" fmla="*/ 414 h 1328"/>
                <a:gd name="T52" fmla="*/ 1364 w 2093"/>
                <a:gd name="T53" fmla="*/ 334 h 1328"/>
                <a:gd name="T54" fmla="*/ 1449 w 2093"/>
                <a:gd name="T55" fmla="*/ 384 h 1328"/>
                <a:gd name="T56" fmla="*/ 1578 w 2093"/>
                <a:gd name="T57" fmla="*/ 514 h 1328"/>
                <a:gd name="T58" fmla="*/ 1698 w 2093"/>
                <a:gd name="T59" fmla="*/ 469 h 1328"/>
                <a:gd name="T60" fmla="*/ 1708 w 2093"/>
                <a:gd name="T61" fmla="*/ 419 h 1328"/>
                <a:gd name="T62" fmla="*/ 1808 w 2093"/>
                <a:gd name="T63" fmla="*/ 364 h 1328"/>
                <a:gd name="T64" fmla="*/ 1858 w 2093"/>
                <a:gd name="T65" fmla="*/ 334 h 1328"/>
                <a:gd name="T66" fmla="*/ 1903 w 2093"/>
                <a:gd name="T67" fmla="*/ 394 h 1328"/>
                <a:gd name="T68" fmla="*/ 2093 w 2093"/>
                <a:gd name="T69" fmla="*/ 509 h 1328"/>
                <a:gd name="T70" fmla="*/ 2083 w 2093"/>
                <a:gd name="T71" fmla="*/ 604 h 1328"/>
                <a:gd name="T72" fmla="*/ 2003 w 2093"/>
                <a:gd name="T73" fmla="*/ 769 h 1328"/>
                <a:gd name="T74" fmla="*/ 1968 w 2093"/>
                <a:gd name="T75" fmla="*/ 744 h 1328"/>
                <a:gd name="T76" fmla="*/ 1923 w 2093"/>
                <a:gd name="T77" fmla="*/ 644 h 1328"/>
                <a:gd name="T78" fmla="*/ 1858 w 2093"/>
                <a:gd name="T79" fmla="*/ 604 h 1328"/>
                <a:gd name="T80" fmla="*/ 1788 w 2093"/>
                <a:gd name="T81" fmla="*/ 704 h 1328"/>
                <a:gd name="T82" fmla="*/ 1713 w 2093"/>
                <a:gd name="T83" fmla="*/ 864 h 1328"/>
                <a:gd name="T84" fmla="*/ 1578 w 2093"/>
                <a:gd name="T85" fmla="*/ 919 h 1328"/>
                <a:gd name="T86" fmla="*/ 1544 w 2093"/>
                <a:gd name="T87" fmla="*/ 974 h 1328"/>
                <a:gd name="T88" fmla="*/ 1593 w 2093"/>
                <a:gd name="T89" fmla="*/ 1108 h 1328"/>
                <a:gd name="T90" fmla="*/ 1469 w 2093"/>
                <a:gd name="T91" fmla="*/ 1138 h 1328"/>
                <a:gd name="T92" fmla="*/ 1349 w 2093"/>
                <a:gd name="T93" fmla="*/ 1093 h 1328"/>
                <a:gd name="T94" fmla="*/ 1284 w 2093"/>
                <a:gd name="T95" fmla="*/ 1113 h 1328"/>
                <a:gd name="T96" fmla="*/ 1159 w 2093"/>
                <a:gd name="T97" fmla="*/ 1328 h 1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093" h="1328">
                  <a:moveTo>
                    <a:pt x="1159" y="1328"/>
                  </a:moveTo>
                  <a:lnTo>
                    <a:pt x="1129" y="1298"/>
                  </a:lnTo>
                  <a:lnTo>
                    <a:pt x="1089" y="1268"/>
                  </a:lnTo>
                  <a:lnTo>
                    <a:pt x="1024" y="1228"/>
                  </a:lnTo>
                  <a:lnTo>
                    <a:pt x="1004" y="1203"/>
                  </a:lnTo>
                  <a:lnTo>
                    <a:pt x="1009" y="1123"/>
                  </a:lnTo>
                  <a:lnTo>
                    <a:pt x="1004" y="1093"/>
                  </a:lnTo>
                  <a:lnTo>
                    <a:pt x="994" y="1063"/>
                  </a:lnTo>
                  <a:lnTo>
                    <a:pt x="969" y="1038"/>
                  </a:lnTo>
                  <a:lnTo>
                    <a:pt x="954" y="1023"/>
                  </a:lnTo>
                  <a:lnTo>
                    <a:pt x="939" y="994"/>
                  </a:lnTo>
                  <a:lnTo>
                    <a:pt x="869" y="919"/>
                  </a:lnTo>
                  <a:lnTo>
                    <a:pt x="864" y="914"/>
                  </a:lnTo>
                  <a:lnTo>
                    <a:pt x="859" y="814"/>
                  </a:lnTo>
                  <a:lnTo>
                    <a:pt x="839" y="794"/>
                  </a:lnTo>
                  <a:lnTo>
                    <a:pt x="824" y="784"/>
                  </a:lnTo>
                  <a:lnTo>
                    <a:pt x="809" y="784"/>
                  </a:lnTo>
                  <a:lnTo>
                    <a:pt x="794" y="784"/>
                  </a:lnTo>
                  <a:lnTo>
                    <a:pt x="779" y="804"/>
                  </a:lnTo>
                  <a:lnTo>
                    <a:pt x="769" y="819"/>
                  </a:lnTo>
                  <a:lnTo>
                    <a:pt x="749" y="864"/>
                  </a:lnTo>
                  <a:lnTo>
                    <a:pt x="739" y="864"/>
                  </a:lnTo>
                  <a:lnTo>
                    <a:pt x="674" y="799"/>
                  </a:lnTo>
                  <a:lnTo>
                    <a:pt x="644" y="769"/>
                  </a:lnTo>
                  <a:lnTo>
                    <a:pt x="614" y="749"/>
                  </a:lnTo>
                  <a:lnTo>
                    <a:pt x="569" y="739"/>
                  </a:lnTo>
                  <a:lnTo>
                    <a:pt x="539" y="729"/>
                  </a:lnTo>
                  <a:lnTo>
                    <a:pt x="515" y="719"/>
                  </a:lnTo>
                  <a:lnTo>
                    <a:pt x="500" y="699"/>
                  </a:lnTo>
                  <a:lnTo>
                    <a:pt x="485" y="684"/>
                  </a:lnTo>
                  <a:lnTo>
                    <a:pt x="480" y="659"/>
                  </a:lnTo>
                  <a:lnTo>
                    <a:pt x="465" y="599"/>
                  </a:lnTo>
                  <a:lnTo>
                    <a:pt x="450" y="559"/>
                  </a:lnTo>
                  <a:lnTo>
                    <a:pt x="425" y="524"/>
                  </a:lnTo>
                  <a:lnTo>
                    <a:pt x="390" y="474"/>
                  </a:lnTo>
                  <a:lnTo>
                    <a:pt x="380" y="434"/>
                  </a:lnTo>
                  <a:lnTo>
                    <a:pt x="360" y="429"/>
                  </a:lnTo>
                  <a:lnTo>
                    <a:pt x="280" y="499"/>
                  </a:lnTo>
                  <a:lnTo>
                    <a:pt x="245" y="564"/>
                  </a:lnTo>
                  <a:lnTo>
                    <a:pt x="225" y="549"/>
                  </a:lnTo>
                  <a:lnTo>
                    <a:pt x="215" y="534"/>
                  </a:lnTo>
                  <a:lnTo>
                    <a:pt x="200" y="499"/>
                  </a:lnTo>
                  <a:lnTo>
                    <a:pt x="190" y="464"/>
                  </a:lnTo>
                  <a:lnTo>
                    <a:pt x="185" y="454"/>
                  </a:lnTo>
                  <a:lnTo>
                    <a:pt x="180" y="444"/>
                  </a:lnTo>
                  <a:lnTo>
                    <a:pt x="150" y="379"/>
                  </a:lnTo>
                  <a:lnTo>
                    <a:pt x="150" y="290"/>
                  </a:lnTo>
                  <a:lnTo>
                    <a:pt x="120" y="250"/>
                  </a:lnTo>
                  <a:lnTo>
                    <a:pt x="90" y="220"/>
                  </a:lnTo>
                  <a:lnTo>
                    <a:pt x="30" y="170"/>
                  </a:lnTo>
                  <a:lnTo>
                    <a:pt x="15" y="165"/>
                  </a:lnTo>
                  <a:lnTo>
                    <a:pt x="5" y="160"/>
                  </a:lnTo>
                  <a:lnTo>
                    <a:pt x="0" y="145"/>
                  </a:lnTo>
                  <a:lnTo>
                    <a:pt x="0" y="130"/>
                  </a:lnTo>
                  <a:lnTo>
                    <a:pt x="10" y="95"/>
                  </a:lnTo>
                  <a:lnTo>
                    <a:pt x="20" y="80"/>
                  </a:lnTo>
                  <a:lnTo>
                    <a:pt x="35" y="75"/>
                  </a:lnTo>
                  <a:lnTo>
                    <a:pt x="70" y="100"/>
                  </a:lnTo>
                  <a:lnTo>
                    <a:pt x="105" y="125"/>
                  </a:lnTo>
                  <a:lnTo>
                    <a:pt x="145" y="140"/>
                  </a:lnTo>
                  <a:lnTo>
                    <a:pt x="170" y="150"/>
                  </a:lnTo>
                  <a:lnTo>
                    <a:pt x="195" y="150"/>
                  </a:lnTo>
                  <a:lnTo>
                    <a:pt x="220" y="130"/>
                  </a:lnTo>
                  <a:lnTo>
                    <a:pt x="245" y="105"/>
                  </a:lnTo>
                  <a:lnTo>
                    <a:pt x="270" y="80"/>
                  </a:lnTo>
                  <a:lnTo>
                    <a:pt x="295" y="60"/>
                  </a:lnTo>
                  <a:lnTo>
                    <a:pt x="320" y="20"/>
                  </a:lnTo>
                  <a:lnTo>
                    <a:pt x="335" y="10"/>
                  </a:lnTo>
                  <a:lnTo>
                    <a:pt x="345" y="0"/>
                  </a:lnTo>
                  <a:lnTo>
                    <a:pt x="360" y="0"/>
                  </a:lnTo>
                  <a:lnTo>
                    <a:pt x="380" y="10"/>
                  </a:lnTo>
                  <a:lnTo>
                    <a:pt x="395" y="25"/>
                  </a:lnTo>
                  <a:lnTo>
                    <a:pt x="415" y="55"/>
                  </a:lnTo>
                  <a:lnTo>
                    <a:pt x="420" y="80"/>
                  </a:lnTo>
                  <a:lnTo>
                    <a:pt x="430" y="105"/>
                  </a:lnTo>
                  <a:lnTo>
                    <a:pt x="450" y="130"/>
                  </a:lnTo>
                  <a:lnTo>
                    <a:pt x="470" y="150"/>
                  </a:lnTo>
                  <a:lnTo>
                    <a:pt x="495" y="170"/>
                  </a:lnTo>
                  <a:lnTo>
                    <a:pt x="524" y="185"/>
                  </a:lnTo>
                  <a:lnTo>
                    <a:pt x="559" y="195"/>
                  </a:lnTo>
                  <a:lnTo>
                    <a:pt x="594" y="205"/>
                  </a:lnTo>
                  <a:lnTo>
                    <a:pt x="734" y="165"/>
                  </a:lnTo>
                  <a:lnTo>
                    <a:pt x="849" y="65"/>
                  </a:lnTo>
                  <a:lnTo>
                    <a:pt x="874" y="75"/>
                  </a:lnTo>
                  <a:lnTo>
                    <a:pt x="869" y="115"/>
                  </a:lnTo>
                  <a:lnTo>
                    <a:pt x="869" y="135"/>
                  </a:lnTo>
                  <a:lnTo>
                    <a:pt x="869" y="160"/>
                  </a:lnTo>
                  <a:lnTo>
                    <a:pt x="879" y="180"/>
                  </a:lnTo>
                  <a:lnTo>
                    <a:pt x="894" y="200"/>
                  </a:lnTo>
                  <a:lnTo>
                    <a:pt x="914" y="210"/>
                  </a:lnTo>
                  <a:lnTo>
                    <a:pt x="949" y="215"/>
                  </a:lnTo>
                  <a:lnTo>
                    <a:pt x="969" y="205"/>
                  </a:lnTo>
                  <a:lnTo>
                    <a:pt x="994" y="195"/>
                  </a:lnTo>
                  <a:lnTo>
                    <a:pt x="1009" y="185"/>
                  </a:lnTo>
                  <a:lnTo>
                    <a:pt x="1024" y="180"/>
                  </a:lnTo>
                  <a:lnTo>
                    <a:pt x="1039" y="185"/>
                  </a:lnTo>
                  <a:lnTo>
                    <a:pt x="1054" y="190"/>
                  </a:lnTo>
                  <a:lnTo>
                    <a:pt x="1084" y="220"/>
                  </a:lnTo>
                  <a:lnTo>
                    <a:pt x="1114" y="255"/>
                  </a:lnTo>
                  <a:lnTo>
                    <a:pt x="1174" y="275"/>
                  </a:lnTo>
                  <a:lnTo>
                    <a:pt x="1194" y="305"/>
                  </a:lnTo>
                  <a:lnTo>
                    <a:pt x="1219" y="339"/>
                  </a:lnTo>
                  <a:lnTo>
                    <a:pt x="1249" y="379"/>
                  </a:lnTo>
                  <a:lnTo>
                    <a:pt x="1294" y="414"/>
                  </a:lnTo>
                  <a:lnTo>
                    <a:pt x="1314" y="414"/>
                  </a:lnTo>
                  <a:lnTo>
                    <a:pt x="1339" y="389"/>
                  </a:lnTo>
                  <a:lnTo>
                    <a:pt x="1354" y="359"/>
                  </a:lnTo>
                  <a:lnTo>
                    <a:pt x="1364" y="334"/>
                  </a:lnTo>
                  <a:lnTo>
                    <a:pt x="1374" y="305"/>
                  </a:lnTo>
                  <a:lnTo>
                    <a:pt x="1419" y="320"/>
                  </a:lnTo>
                  <a:lnTo>
                    <a:pt x="1429" y="349"/>
                  </a:lnTo>
                  <a:lnTo>
                    <a:pt x="1449" y="384"/>
                  </a:lnTo>
                  <a:lnTo>
                    <a:pt x="1479" y="419"/>
                  </a:lnTo>
                  <a:lnTo>
                    <a:pt x="1514" y="449"/>
                  </a:lnTo>
                  <a:lnTo>
                    <a:pt x="1514" y="459"/>
                  </a:lnTo>
                  <a:lnTo>
                    <a:pt x="1578" y="514"/>
                  </a:lnTo>
                  <a:lnTo>
                    <a:pt x="1658" y="509"/>
                  </a:lnTo>
                  <a:lnTo>
                    <a:pt x="1673" y="489"/>
                  </a:lnTo>
                  <a:lnTo>
                    <a:pt x="1693" y="474"/>
                  </a:lnTo>
                  <a:lnTo>
                    <a:pt x="1698" y="469"/>
                  </a:lnTo>
                  <a:lnTo>
                    <a:pt x="1708" y="464"/>
                  </a:lnTo>
                  <a:lnTo>
                    <a:pt x="1723" y="449"/>
                  </a:lnTo>
                  <a:lnTo>
                    <a:pt x="1723" y="429"/>
                  </a:lnTo>
                  <a:lnTo>
                    <a:pt x="1708" y="419"/>
                  </a:lnTo>
                  <a:lnTo>
                    <a:pt x="1708" y="409"/>
                  </a:lnTo>
                  <a:lnTo>
                    <a:pt x="1718" y="399"/>
                  </a:lnTo>
                  <a:lnTo>
                    <a:pt x="1748" y="384"/>
                  </a:lnTo>
                  <a:lnTo>
                    <a:pt x="1808" y="364"/>
                  </a:lnTo>
                  <a:lnTo>
                    <a:pt x="1823" y="354"/>
                  </a:lnTo>
                  <a:lnTo>
                    <a:pt x="1833" y="349"/>
                  </a:lnTo>
                  <a:lnTo>
                    <a:pt x="1853" y="330"/>
                  </a:lnTo>
                  <a:lnTo>
                    <a:pt x="1858" y="334"/>
                  </a:lnTo>
                  <a:lnTo>
                    <a:pt x="1863" y="339"/>
                  </a:lnTo>
                  <a:lnTo>
                    <a:pt x="1873" y="359"/>
                  </a:lnTo>
                  <a:lnTo>
                    <a:pt x="1888" y="384"/>
                  </a:lnTo>
                  <a:lnTo>
                    <a:pt x="1903" y="394"/>
                  </a:lnTo>
                  <a:lnTo>
                    <a:pt x="1923" y="404"/>
                  </a:lnTo>
                  <a:lnTo>
                    <a:pt x="2013" y="469"/>
                  </a:lnTo>
                  <a:lnTo>
                    <a:pt x="2093" y="484"/>
                  </a:lnTo>
                  <a:lnTo>
                    <a:pt x="2093" y="509"/>
                  </a:lnTo>
                  <a:lnTo>
                    <a:pt x="2093" y="549"/>
                  </a:lnTo>
                  <a:lnTo>
                    <a:pt x="2093" y="569"/>
                  </a:lnTo>
                  <a:lnTo>
                    <a:pt x="2088" y="589"/>
                  </a:lnTo>
                  <a:lnTo>
                    <a:pt x="2083" y="604"/>
                  </a:lnTo>
                  <a:lnTo>
                    <a:pt x="2068" y="614"/>
                  </a:lnTo>
                  <a:lnTo>
                    <a:pt x="2043" y="679"/>
                  </a:lnTo>
                  <a:lnTo>
                    <a:pt x="2028" y="764"/>
                  </a:lnTo>
                  <a:lnTo>
                    <a:pt x="2003" y="769"/>
                  </a:lnTo>
                  <a:lnTo>
                    <a:pt x="1998" y="754"/>
                  </a:lnTo>
                  <a:lnTo>
                    <a:pt x="1988" y="749"/>
                  </a:lnTo>
                  <a:lnTo>
                    <a:pt x="1978" y="744"/>
                  </a:lnTo>
                  <a:lnTo>
                    <a:pt x="1968" y="744"/>
                  </a:lnTo>
                  <a:lnTo>
                    <a:pt x="1943" y="749"/>
                  </a:lnTo>
                  <a:lnTo>
                    <a:pt x="1933" y="754"/>
                  </a:lnTo>
                  <a:lnTo>
                    <a:pt x="1923" y="749"/>
                  </a:lnTo>
                  <a:lnTo>
                    <a:pt x="1923" y="644"/>
                  </a:lnTo>
                  <a:lnTo>
                    <a:pt x="1903" y="619"/>
                  </a:lnTo>
                  <a:lnTo>
                    <a:pt x="1888" y="609"/>
                  </a:lnTo>
                  <a:lnTo>
                    <a:pt x="1873" y="604"/>
                  </a:lnTo>
                  <a:lnTo>
                    <a:pt x="1858" y="604"/>
                  </a:lnTo>
                  <a:lnTo>
                    <a:pt x="1843" y="609"/>
                  </a:lnTo>
                  <a:lnTo>
                    <a:pt x="1828" y="624"/>
                  </a:lnTo>
                  <a:lnTo>
                    <a:pt x="1803" y="659"/>
                  </a:lnTo>
                  <a:lnTo>
                    <a:pt x="1788" y="704"/>
                  </a:lnTo>
                  <a:lnTo>
                    <a:pt x="1768" y="754"/>
                  </a:lnTo>
                  <a:lnTo>
                    <a:pt x="1743" y="799"/>
                  </a:lnTo>
                  <a:lnTo>
                    <a:pt x="1723" y="849"/>
                  </a:lnTo>
                  <a:lnTo>
                    <a:pt x="1713" y="864"/>
                  </a:lnTo>
                  <a:lnTo>
                    <a:pt x="1698" y="884"/>
                  </a:lnTo>
                  <a:lnTo>
                    <a:pt x="1663" y="904"/>
                  </a:lnTo>
                  <a:lnTo>
                    <a:pt x="1628" y="914"/>
                  </a:lnTo>
                  <a:lnTo>
                    <a:pt x="1578" y="919"/>
                  </a:lnTo>
                  <a:lnTo>
                    <a:pt x="1559" y="929"/>
                  </a:lnTo>
                  <a:lnTo>
                    <a:pt x="1554" y="934"/>
                  </a:lnTo>
                  <a:lnTo>
                    <a:pt x="1549" y="944"/>
                  </a:lnTo>
                  <a:lnTo>
                    <a:pt x="1544" y="974"/>
                  </a:lnTo>
                  <a:lnTo>
                    <a:pt x="1544" y="1023"/>
                  </a:lnTo>
                  <a:lnTo>
                    <a:pt x="1608" y="1078"/>
                  </a:lnTo>
                  <a:lnTo>
                    <a:pt x="1603" y="1093"/>
                  </a:lnTo>
                  <a:lnTo>
                    <a:pt x="1593" y="1108"/>
                  </a:lnTo>
                  <a:lnTo>
                    <a:pt x="1569" y="1133"/>
                  </a:lnTo>
                  <a:lnTo>
                    <a:pt x="1549" y="1138"/>
                  </a:lnTo>
                  <a:lnTo>
                    <a:pt x="1524" y="1138"/>
                  </a:lnTo>
                  <a:lnTo>
                    <a:pt x="1469" y="1138"/>
                  </a:lnTo>
                  <a:lnTo>
                    <a:pt x="1424" y="1128"/>
                  </a:lnTo>
                  <a:lnTo>
                    <a:pt x="1389" y="1118"/>
                  </a:lnTo>
                  <a:lnTo>
                    <a:pt x="1369" y="1103"/>
                  </a:lnTo>
                  <a:lnTo>
                    <a:pt x="1349" y="1093"/>
                  </a:lnTo>
                  <a:lnTo>
                    <a:pt x="1329" y="1088"/>
                  </a:lnTo>
                  <a:lnTo>
                    <a:pt x="1314" y="1093"/>
                  </a:lnTo>
                  <a:lnTo>
                    <a:pt x="1299" y="1098"/>
                  </a:lnTo>
                  <a:lnTo>
                    <a:pt x="1284" y="1113"/>
                  </a:lnTo>
                  <a:lnTo>
                    <a:pt x="1254" y="1138"/>
                  </a:lnTo>
                  <a:lnTo>
                    <a:pt x="1199" y="1298"/>
                  </a:lnTo>
                  <a:lnTo>
                    <a:pt x="1189" y="1323"/>
                  </a:lnTo>
                  <a:lnTo>
                    <a:pt x="1159" y="1328"/>
                  </a:ln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8"/>
            <p:cNvSpPr>
              <a:spLocks/>
            </p:cNvSpPr>
            <p:nvPr/>
          </p:nvSpPr>
          <p:spPr bwMode="auto">
            <a:xfrm>
              <a:off x="4216561" y="1088715"/>
              <a:ext cx="1163099" cy="1039566"/>
            </a:xfrm>
            <a:custGeom>
              <a:avLst/>
              <a:gdLst>
                <a:gd name="T0" fmla="*/ 1873 w 2782"/>
                <a:gd name="T1" fmla="*/ 2297 h 2487"/>
                <a:gd name="T2" fmla="*/ 1743 w 2782"/>
                <a:gd name="T3" fmla="*/ 2377 h 2487"/>
                <a:gd name="T4" fmla="*/ 1648 w 2782"/>
                <a:gd name="T5" fmla="*/ 2272 h 2487"/>
                <a:gd name="T6" fmla="*/ 1548 w 2782"/>
                <a:gd name="T7" fmla="*/ 2197 h 2487"/>
                <a:gd name="T8" fmla="*/ 1428 w 2782"/>
                <a:gd name="T9" fmla="*/ 2147 h 2487"/>
                <a:gd name="T10" fmla="*/ 1339 w 2782"/>
                <a:gd name="T11" fmla="*/ 2147 h 2487"/>
                <a:gd name="T12" fmla="*/ 1299 w 2782"/>
                <a:gd name="T13" fmla="*/ 2033 h 2487"/>
                <a:gd name="T14" fmla="*/ 1169 w 2782"/>
                <a:gd name="T15" fmla="*/ 2117 h 2487"/>
                <a:gd name="T16" fmla="*/ 1009 w 2782"/>
                <a:gd name="T17" fmla="*/ 2167 h 2487"/>
                <a:gd name="T18" fmla="*/ 884 w 2782"/>
                <a:gd name="T19" fmla="*/ 2077 h 2487"/>
                <a:gd name="T20" fmla="*/ 799 w 2782"/>
                <a:gd name="T21" fmla="*/ 1973 h 2487"/>
                <a:gd name="T22" fmla="*/ 719 w 2782"/>
                <a:gd name="T23" fmla="*/ 1938 h 2487"/>
                <a:gd name="T24" fmla="*/ 809 w 2782"/>
                <a:gd name="T25" fmla="*/ 1888 h 2487"/>
                <a:gd name="T26" fmla="*/ 719 w 2782"/>
                <a:gd name="T27" fmla="*/ 1778 h 2487"/>
                <a:gd name="T28" fmla="*/ 629 w 2782"/>
                <a:gd name="T29" fmla="*/ 1808 h 2487"/>
                <a:gd name="T30" fmla="*/ 549 w 2782"/>
                <a:gd name="T31" fmla="*/ 1713 h 2487"/>
                <a:gd name="T32" fmla="*/ 659 w 2782"/>
                <a:gd name="T33" fmla="*/ 1503 h 2487"/>
                <a:gd name="T34" fmla="*/ 744 w 2782"/>
                <a:gd name="T35" fmla="*/ 1363 h 2487"/>
                <a:gd name="T36" fmla="*/ 789 w 2782"/>
                <a:gd name="T37" fmla="*/ 1318 h 2487"/>
                <a:gd name="T38" fmla="*/ 804 w 2782"/>
                <a:gd name="T39" fmla="*/ 1418 h 2487"/>
                <a:gd name="T40" fmla="*/ 919 w 2782"/>
                <a:gd name="T41" fmla="*/ 1308 h 2487"/>
                <a:gd name="T42" fmla="*/ 869 w 2782"/>
                <a:gd name="T43" fmla="*/ 1164 h 2487"/>
                <a:gd name="T44" fmla="*/ 894 w 2782"/>
                <a:gd name="T45" fmla="*/ 1024 h 2487"/>
                <a:gd name="T46" fmla="*/ 874 w 2782"/>
                <a:gd name="T47" fmla="*/ 799 h 2487"/>
                <a:gd name="T48" fmla="*/ 899 w 2782"/>
                <a:gd name="T49" fmla="*/ 589 h 2487"/>
                <a:gd name="T50" fmla="*/ 809 w 2782"/>
                <a:gd name="T51" fmla="*/ 410 h 2487"/>
                <a:gd name="T52" fmla="*/ 654 w 2782"/>
                <a:gd name="T53" fmla="*/ 429 h 2487"/>
                <a:gd name="T54" fmla="*/ 494 w 2782"/>
                <a:gd name="T55" fmla="*/ 524 h 2487"/>
                <a:gd name="T56" fmla="*/ 345 w 2782"/>
                <a:gd name="T57" fmla="*/ 529 h 2487"/>
                <a:gd name="T58" fmla="*/ 310 w 2782"/>
                <a:gd name="T59" fmla="*/ 410 h 2487"/>
                <a:gd name="T60" fmla="*/ 180 w 2782"/>
                <a:gd name="T61" fmla="*/ 290 h 2487"/>
                <a:gd name="T62" fmla="*/ 110 w 2782"/>
                <a:gd name="T63" fmla="*/ 350 h 2487"/>
                <a:gd name="T64" fmla="*/ 60 w 2782"/>
                <a:gd name="T65" fmla="*/ 145 h 2487"/>
                <a:gd name="T66" fmla="*/ 305 w 2782"/>
                <a:gd name="T67" fmla="*/ 0 h 2487"/>
                <a:gd name="T68" fmla="*/ 509 w 2782"/>
                <a:gd name="T69" fmla="*/ 50 h 2487"/>
                <a:gd name="T70" fmla="*/ 809 w 2782"/>
                <a:gd name="T71" fmla="*/ 195 h 2487"/>
                <a:gd name="T72" fmla="*/ 1114 w 2782"/>
                <a:gd name="T73" fmla="*/ 589 h 2487"/>
                <a:gd name="T74" fmla="*/ 1174 w 2782"/>
                <a:gd name="T75" fmla="*/ 724 h 2487"/>
                <a:gd name="T76" fmla="*/ 1284 w 2782"/>
                <a:gd name="T77" fmla="*/ 894 h 2487"/>
                <a:gd name="T78" fmla="*/ 1468 w 2782"/>
                <a:gd name="T79" fmla="*/ 884 h 2487"/>
                <a:gd name="T80" fmla="*/ 1613 w 2782"/>
                <a:gd name="T81" fmla="*/ 899 h 2487"/>
                <a:gd name="T82" fmla="*/ 1848 w 2782"/>
                <a:gd name="T83" fmla="*/ 999 h 2487"/>
                <a:gd name="T84" fmla="*/ 1943 w 2782"/>
                <a:gd name="T85" fmla="*/ 1174 h 2487"/>
                <a:gd name="T86" fmla="*/ 2033 w 2782"/>
                <a:gd name="T87" fmla="*/ 1278 h 2487"/>
                <a:gd name="T88" fmla="*/ 2193 w 2782"/>
                <a:gd name="T89" fmla="*/ 1244 h 2487"/>
                <a:gd name="T90" fmla="*/ 2427 w 2782"/>
                <a:gd name="T91" fmla="*/ 1049 h 2487"/>
                <a:gd name="T92" fmla="*/ 2707 w 2782"/>
                <a:gd name="T93" fmla="*/ 849 h 2487"/>
                <a:gd name="T94" fmla="*/ 2707 w 2782"/>
                <a:gd name="T95" fmla="*/ 1029 h 2487"/>
                <a:gd name="T96" fmla="*/ 2777 w 2782"/>
                <a:gd name="T97" fmla="*/ 1244 h 2487"/>
                <a:gd name="T98" fmla="*/ 2732 w 2782"/>
                <a:gd name="T99" fmla="*/ 1413 h 2487"/>
                <a:gd name="T100" fmla="*/ 2697 w 2782"/>
                <a:gd name="T101" fmla="*/ 1853 h 2487"/>
                <a:gd name="T102" fmla="*/ 2532 w 2782"/>
                <a:gd name="T103" fmla="*/ 1863 h 2487"/>
                <a:gd name="T104" fmla="*/ 2432 w 2782"/>
                <a:gd name="T105" fmla="*/ 1928 h 2487"/>
                <a:gd name="T106" fmla="*/ 2357 w 2782"/>
                <a:gd name="T107" fmla="*/ 1983 h 2487"/>
                <a:gd name="T108" fmla="*/ 2427 w 2782"/>
                <a:gd name="T109" fmla="*/ 2217 h 2487"/>
                <a:gd name="T110" fmla="*/ 2452 w 2782"/>
                <a:gd name="T111" fmla="*/ 2427 h 2487"/>
                <a:gd name="T112" fmla="*/ 2332 w 2782"/>
                <a:gd name="T113" fmla="*/ 2332 h 2487"/>
                <a:gd name="T114" fmla="*/ 2283 w 2782"/>
                <a:gd name="T115" fmla="*/ 2292 h 2487"/>
                <a:gd name="T116" fmla="*/ 2183 w 2782"/>
                <a:gd name="T117" fmla="*/ 2347 h 2487"/>
                <a:gd name="T118" fmla="*/ 2078 w 2782"/>
                <a:gd name="T119" fmla="*/ 2477 h 2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782" h="2487">
                  <a:moveTo>
                    <a:pt x="2028" y="2487"/>
                  </a:moveTo>
                  <a:lnTo>
                    <a:pt x="1928" y="2392"/>
                  </a:lnTo>
                  <a:lnTo>
                    <a:pt x="1898" y="2337"/>
                  </a:lnTo>
                  <a:lnTo>
                    <a:pt x="1883" y="2312"/>
                  </a:lnTo>
                  <a:lnTo>
                    <a:pt x="1873" y="2297"/>
                  </a:lnTo>
                  <a:lnTo>
                    <a:pt x="1853" y="2287"/>
                  </a:lnTo>
                  <a:lnTo>
                    <a:pt x="1838" y="2277"/>
                  </a:lnTo>
                  <a:lnTo>
                    <a:pt x="1813" y="2272"/>
                  </a:lnTo>
                  <a:lnTo>
                    <a:pt x="1788" y="2277"/>
                  </a:lnTo>
                  <a:lnTo>
                    <a:pt x="1743" y="2377"/>
                  </a:lnTo>
                  <a:lnTo>
                    <a:pt x="1728" y="2372"/>
                  </a:lnTo>
                  <a:lnTo>
                    <a:pt x="1708" y="2362"/>
                  </a:lnTo>
                  <a:lnTo>
                    <a:pt x="1678" y="2327"/>
                  </a:lnTo>
                  <a:lnTo>
                    <a:pt x="1658" y="2292"/>
                  </a:lnTo>
                  <a:lnTo>
                    <a:pt x="1648" y="2272"/>
                  </a:lnTo>
                  <a:lnTo>
                    <a:pt x="1638" y="2267"/>
                  </a:lnTo>
                  <a:lnTo>
                    <a:pt x="1633" y="2257"/>
                  </a:lnTo>
                  <a:lnTo>
                    <a:pt x="1623" y="2237"/>
                  </a:lnTo>
                  <a:lnTo>
                    <a:pt x="1568" y="2227"/>
                  </a:lnTo>
                  <a:lnTo>
                    <a:pt x="1548" y="2197"/>
                  </a:lnTo>
                  <a:lnTo>
                    <a:pt x="1533" y="2177"/>
                  </a:lnTo>
                  <a:lnTo>
                    <a:pt x="1518" y="2167"/>
                  </a:lnTo>
                  <a:lnTo>
                    <a:pt x="1503" y="2157"/>
                  </a:lnTo>
                  <a:lnTo>
                    <a:pt x="1468" y="2152"/>
                  </a:lnTo>
                  <a:lnTo>
                    <a:pt x="1428" y="2147"/>
                  </a:lnTo>
                  <a:lnTo>
                    <a:pt x="1418" y="2162"/>
                  </a:lnTo>
                  <a:lnTo>
                    <a:pt x="1384" y="2172"/>
                  </a:lnTo>
                  <a:lnTo>
                    <a:pt x="1359" y="2172"/>
                  </a:lnTo>
                  <a:lnTo>
                    <a:pt x="1344" y="2162"/>
                  </a:lnTo>
                  <a:lnTo>
                    <a:pt x="1339" y="2147"/>
                  </a:lnTo>
                  <a:lnTo>
                    <a:pt x="1334" y="2127"/>
                  </a:lnTo>
                  <a:lnTo>
                    <a:pt x="1334" y="2102"/>
                  </a:lnTo>
                  <a:lnTo>
                    <a:pt x="1334" y="2058"/>
                  </a:lnTo>
                  <a:lnTo>
                    <a:pt x="1314" y="2038"/>
                  </a:lnTo>
                  <a:lnTo>
                    <a:pt x="1299" y="2033"/>
                  </a:lnTo>
                  <a:lnTo>
                    <a:pt x="1284" y="2028"/>
                  </a:lnTo>
                  <a:lnTo>
                    <a:pt x="1264" y="2028"/>
                  </a:lnTo>
                  <a:lnTo>
                    <a:pt x="1219" y="2082"/>
                  </a:lnTo>
                  <a:lnTo>
                    <a:pt x="1184" y="2102"/>
                  </a:lnTo>
                  <a:lnTo>
                    <a:pt x="1169" y="2117"/>
                  </a:lnTo>
                  <a:lnTo>
                    <a:pt x="1149" y="2127"/>
                  </a:lnTo>
                  <a:lnTo>
                    <a:pt x="1129" y="2142"/>
                  </a:lnTo>
                  <a:lnTo>
                    <a:pt x="1104" y="2147"/>
                  </a:lnTo>
                  <a:lnTo>
                    <a:pt x="1054" y="2162"/>
                  </a:lnTo>
                  <a:lnTo>
                    <a:pt x="1009" y="2167"/>
                  </a:lnTo>
                  <a:lnTo>
                    <a:pt x="949" y="2142"/>
                  </a:lnTo>
                  <a:lnTo>
                    <a:pt x="929" y="2127"/>
                  </a:lnTo>
                  <a:lnTo>
                    <a:pt x="909" y="2112"/>
                  </a:lnTo>
                  <a:lnTo>
                    <a:pt x="899" y="2097"/>
                  </a:lnTo>
                  <a:lnTo>
                    <a:pt x="884" y="2077"/>
                  </a:lnTo>
                  <a:lnTo>
                    <a:pt x="869" y="2033"/>
                  </a:lnTo>
                  <a:lnTo>
                    <a:pt x="839" y="1988"/>
                  </a:lnTo>
                  <a:lnTo>
                    <a:pt x="829" y="1978"/>
                  </a:lnTo>
                  <a:lnTo>
                    <a:pt x="824" y="1973"/>
                  </a:lnTo>
                  <a:lnTo>
                    <a:pt x="799" y="1973"/>
                  </a:lnTo>
                  <a:lnTo>
                    <a:pt x="759" y="1968"/>
                  </a:lnTo>
                  <a:lnTo>
                    <a:pt x="754" y="1973"/>
                  </a:lnTo>
                  <a:lnTo>
                    <a:pt x="734" y="1963"/>
                  </a:lnTo>
                  <a:lnTo>
                    <a:pt x="724" y="1953"/>
                  </a:lnTo>
                  <a:lnTo>
                    <a:pt x="719" y="1938"/>
                  </a:lnTo>
                  <a:lnTo>
                    <a:pt x="714" y="1923"/>
                  </a:lnTo>
                  <a:lnTo>
                    <a:pt x="734" y="1918"/>
                  </a:lnTo>
                  <a:lnTo>
                    <a:pt x="759" y="1913"/>
                  </a:lnTo>
                  <a:lnTo>
                    <a:pt x="784" y="1903"/>
                  </a:lnTo>
                  <a:lnTo>
                    <a:pt x="809" y="1888"/>
                  </a:lnTo>
                  <a:lnTo>
                    <a:pt x="804" y="1838"/>
                  </a:lnTo>
                  <a:lnTo>
                    <a:pt x="794" y="1803"/>
                  </a:lnTo>
                  <a:lnTo>
                    <a:pt x="774" y="1768"/>
                  </a:lnTo>
                  <a:lnTo>
                    <a:pt x="739" y="1768"/>
                  </a:lnTo>
                  <a:lnTo>
                    <a:pt x="719" y="1778"/>
                  </a:lnTo>
                  <a:lnTo>
                    <a:pt x="709" y="1798"/>
                  </a:lnTo>
                  <a:lnTo>
                    <a:pt x="694" y="1828"/>
                  </a:lnTo>
                  <a:lnTo>
                    <a:pt x="674" y="1828"/>
                  </a:lnTo>
                  <a:lnTo>
                    <a:pt x="659" y="1823"/>
                  </a:lnTo>
                  <a:lnTo>
                    <a:pt x="629" y="1808"/>
                  </a:lnTo>
                  <a:lnTo>
                    <a:pt x="609" y="1788"/>
                  </a:lnTo>
                  <a:lnTo>
                    <a:pt x="584" y="1778"/>
                  </a:lnTo>
                  <a:lnTo>
                    <a:pt x="579" y="1753"/>
                  </a:lnTo>
                  <a:lnTo>
                    <a:pt x="569" y="1738"/>
                  </a:lnTo>
                  <a:lnTo>
                    <a:pt x="549" y="1713"/>
                  </a:lnTo>
                  <a:lnTo>
                    <a:pt x="549" y="1653"/>
                  </a:lnTo>
                  <a:lnTo>
                    <a:pt x="579" y="1623"/>
                  </a:lnTo>
                  <a:lnTo>
                    <a:pt x="609" y="1598"/>
                  </a:lnTo>
                  <a:lnTo>
                    <a:pt x="649" y="1538"/>
                  </a:lnTo>
                  <a:lnTo>
                    <a:pt x="659" y="1503"/>
                  </a:lnTo>
                  <a:lnTo>
                    <a:pt x="669" y="1478"/>
                  </a:lnTo>
                  <a:lnTo>
                    <a:pt x="684" y="1453"/>
                  </a:lnTo>
                  <a:lnTo>
                    <a:pt x="699" y="1428"/>
                  </a:lnTo>
                  <a:lnTo>
                    <a:pt x="729" y="1388"/>
                  </a:lnTo>
                  <a:lnTo>
                    <a:pt x="744" y="1363"/>
                  </a:lnTo>
                  <a:lnTo>
                    <a:pt x="754" y="1338"/>
                  </a:lnTo>
                  <a:lnTo>
                    <a:pt x="759" y="1288"/>
                  </a:lnTo>
                  <a:lnTo>
                    <a:pt x="769" y="1293"/>
                  </a:lnTo>
                  <a:lnTo>
                    <a:pt x="779" y="1298"/>
                  </a:lnTo>
                  <a:lnTo>
                    <a:pt x="789" y="1318"/>
                  </a:lnTo>
                  <a:lnTo>
                    <a:pt x="789" y="1343"/>
                  </a:lnTo>
                  <a:lnTo>
                    <a:pt x="784" y="1373"/>
                  </a:lnTo>
                  <a:lnTo>
                    <a:pt x="789" y="1388"/>
                  </a:lnTo>
                  <a:lnTo>
                    <a:pt x="794" y="1403"/>
                  </a:lnTo>
                  <a:lnTo>
                    <a:pt x="804" y="1418"/>
                  </a:lnTo>
                  <a:lnTo>
                    <a:pt x="824" y="1428"/>
                  </a:lnTo>
                  <a:lnTo>
                    <a:pt x="869" y="1428"/>
                  </a:lnTo>
                  <a:lnTo>
                    <a:pt x="894" y="1418"/>
                  </a:lnTo>
                  <a:lnTo>
                    <a:pt x="914" y="1403"/>
                  </a:lnTo>
                  <a:lnTo>
                    <a:pt x="919" y="1308"/>
                  </a:lnTo>
                  <a:lnTo>
                    <a:pt x="919" y="1268"/>
                  </a:lnTo>
                  <a:lnTo>
                    <a:pt x="914" y="1234"/>
                  </a:lnTo>
                  <a:lnTo>
                    <a:pt x="894" y="1209"/>
                  </a:lnTo>
                  <a:lnTo>
                    <a:pt x="879" y="1184"/>
                  </a:lnTo>
                  <a:lnTo>
                    <a:pt x="869" y="1164"/>
                  </a:lnTo>
                  <a:lnTo>
                    <a:pt x="869" y="1144"/>
                  </a:lnTo>
                  <a:lnTo>
                    <a:pt x="874" y="1129"/>
                  </a:lnTo>
                  <a:lnTo>
                    <a:pt x="879" y="1109"/>
                  </a:lnTo>
                  <a:lnTo>
                    <a:pt x="899" y="1069"/>
                  </a:lnTo>
                  <a:lnTo>
                    <a:pt x="894" y="1024"/>
                  </a:lnTo>
                  <a:lnTo>
                    <a:pt x="879" y="979"/>
                  </a:lnTo>
                  <a:lnTo>
                    <a:pt x="864" y="949"/>
                  </a:lnTo>
                  <a:lnTo>
                    <a:pt x="849" y="929"/>
                  </a:lnTo>
                  <a:lnTo>
                    <a:pt x="844" y="869"/>
                  </a:lnTo>
                  <a:lnTo>
                    <a:pt x="874" y="799"/>
                  </a:lnTo>
                  <a:lnTo>
                    <a:pt x="879" y="764"/>
                  </a:lnTo>
                  <a:lnTo>
                    <a:pt x="884" y="734"/>
                  </a:lnTo>
                  <a:lnTo>
                    <a:pt x="909" y="669"/>
                  </a:lnTo>
                  <a:lnTo>
                    <a:pt x="904" y="629"/>
                  </a:lnTo>
                  <a:lnTo>
                    <a:pt x="899" y="589"/>
                  </a:lnTo>
                  <a:lnTo>
                    <a:pt x="889" y="544"/>
                  </a:lnTo>
                  <a:lnTo>
                    <a:pt x="874" y="504"/>
                  </a:lnTo>
                  <a:lnTo>
                    <a:pt x="854" y="469"/>
                  </a:lnTo>
                  <a:lnTo>
                    <a:pt x="834" y="434"/>
                  </a:lnTo>
                  <a:lnTo>
                    <a:pt x="809" y="410"/>
                  </a:lnTo>
                  <a:lnTo>
                    <a:pt x="784" y="395"/>
                  </a:lnTo>
                  <a:lnTo>
                    <a:pt x="739" y="395"/>
                  </a:lnTo>
                  <a:lnTo>
                    <a:pt x="709" y="400"/>
                  </a:lnTo>
                  <a:lnTo>
                    <a:pt x="679" y="410"/>
                  </a:lnTo>
                  <a:lnTo>
                    <a:pt x="654" y="429"/>
                  </a:lnTo>
                  <a:lnTo>
                    <a:pt x="629" y="469"/>
                  </a:lnTo>
                  <a:lnTo>
                    <a:pt x="609" y="494"/>
                  </a:lnTo>
                  <a:lnTo>
                    <a:pt x="584" y="509"/>
                  </a:lnTo>
                  <a:lnTo>
                    <a:pt x="539" y="519"/>
                  </a:lnTo>
                  <a:lnTo>
                    <a:pt x="494" y="524"/>
                  </a:lnTo>
                  <a:lnTo>
                    <a:pt x="455" y="534"/>
                  </a:lnTo>
                  <a:lnTo>
                    <a:pt x="415" y="544"/>
                  </a:lnTo>
                  <a:lnTo>
                    <a:pt x="380" y="554"/>
                  </a:lnTo>
                  <a:lnTo>
                    <a:pt x="360" y="544"/>
                  </a:lnTo>
                  <a:lnTo>
                    <a:pt x="345" y="529"/>
                  </a:lnTo>
                  <a:lnTo>
                    <a:pt x="335" y="519"/>
                  </a:lnTo>
                  <a:lnTo>
                    <a:pt x="330" y="504"/>
                  </a:lnTo>
                  <a:lnTo>
                    <a:pt x="325" y="479"/>
                  </a:lnTo>
                  <a:lnTo>
                    <a:pt x="320" y="459"/>
                  </a:lnTo>
                  <a:lnTo>
                    <a:pt x="310" y="410"/>
                  </a:lnTo>
                  <a:lnTo>
                    <a:pt x="295" y="370"/>
                  </a:lnTo>
                  <a:lnTo>
                    <a:pt x="275" y="340"/>
                  </a:lnTo>
                  <a:lnTo>
                    <a:pt x="255" y="315"/>
                  </a:lnTo>
                  <a:lnTo>
                    <a:pt x="215" y="300"/>
                  </a:lnTo>
                  <a:lnTo>
                    <a:pt x="180" y="290"/>
                  </a:lnTo>
                  <a:lnTo>
                    <a:pt x="155" y="285"/>
                  </a:lnTo>
                  <a:lnTo>
                    <a:pt x="135" y="290"/>
                  </a:lnTo>
                  <a:lnTo>
                    <a:pt x="120" y="305"/>
                  </a:lnTo>
                  <a:lnTo>
                    <a:pt x="115" y="325"/>
                  </a:lnTo>
                  <a:lnTo>
                    <a:pt x="110" y="350"/>
                  </a:lnTo>
                  <a:lnTo>
                    <a:pt x="110" y="390"/>
                  </a:lnTo>
                  <a:lnTo>
                    <a:pt x="0" y="310"/>
                  </a:lnTo>
                  <a:lnTo>
                    <a:pt x="0" y="295"/>
                  </a:lnTo>
                  <a:lnTo>
                    <a:pt x="50" y="240"/>
                  </a:lnTo>
                  <a:lnTo>
                    <a:pt x="60" y="145"/>
                  </a:lnTo>
                  <a:lnTo>
                    <a:pt x="25" y="115"/>
                  </a:lnTo>
                  <a:lnTo>
                    <a:pt x="180" y="25"/>
                  </a:lnTo>
                  <a:lnTo>
                    <a:pt x="220" y="10"/>
                  </a:lnTo>
                  <a:lnTo>
                    <a:pt x="260" y="0"/>
                  </a:lnTo>
                  <a:lnTo>
                    <a:pt x="305" y="0"/>
                  </a:lnTo>
                  <a:lnTo>
                    <a:pt x="355" y="5"/>
                  </a:lnTo>
                  <a:lnTo>
                    <a:pt x="390" y="25"/>
                  </a:lnTo>
                  <a:lnTo>
                    <a:pt x="420" y="40"/>
                  </a:lnTo>
                  <a:lnTo>
                    <a:pt x="460" y="45"/>
                  </a:lnTo>
                  <a:lnTo>
                    <a:pt x="509" y="50"/>
                  </a:lnTo>
                  <a:lnTo>
                    <a:pt x="559" y="40"/>
                  </a:lnTo>
                  <a:lnTo>
                    <a:pt x="599" y="35"/>
                  </a:lnTo>
                  <a:lnTo>
                    <a:pt x="644" y="45"/>
                  </a:lnTo>
                  <a:lnTo>
                    <a:pt x="704" y="65"/>
                  </a:lnTo>
                  <a:lnTo>
                    <a:pt x="809" y="195"/>
                  </a:lnTo>
                  <a:lnTo>
                    <a:pt x="869" y="265"/>
                  </a:lnTo>
                  <a:lnTo>
                    <a:pt x="934" y="340"/>
                  </a:lnTo>
                  <a:lnTo>
                    <a:pt x="979" y="459"/>
                  </a:lnTo>
                  <a:lnTo>
                    <a:pt x="1089" y="554"/>
                  </a:lnTo>
                  <a:lnTo>
                    <a:pt x="1114" y="589"/>
                  </a:lnTo>
                  <a:lnTo>
                    <a:pt x="1129" y="614"/>
                  </a:lnTo>
                  <a:lnTo>
                    <a:pt x="1139" y="644"/>
                  </a:lnTo>
                  <a:lnTo>
                    <a:pt x="1144" y="694"/>
                  </a:lnTo>
                  <a:lnTo>
                    <a:pt x="1159" y="709"/>
                  </a:lnTo>
                  <a:lnTo>
                    <a:pt x="1174" y="724"/>
                  </a:lnTo>
                  <a:lnTo>
                    <a:pt x="1229" y="764"/>
                  </a:lnTo>
                  <a:lnTo>
                    <a:pt x="1239" y="784"/>
                  </a:lnTo>
                  <a:lnTo>
                    <a:pt x="1244" y="824"/>
                  </a:lnTo>
                  <a:lnTo>
                    <a:pt x="1259" y="884"/>
                  </a:lnTo>
                  <a:lnTo>
                    <a:pt x="1284" y="894"/>
                  </a:lnTo>
                  <a:lnTo>
                    <a:pt x="1329" y="894"/>
                  </a:lnTo>
                  <a:lnTo>
                    <a:pt x="1379" y="889"/>
                  </a:lnTo>
                  <a:lnTo>
                    <a:pt x="1423" y="884"/>
                  </a:lnTo>
                  <a:lnTo>
                    <a:pt x="1448" y="884"/>
                  </a:lnTo>
                  <a:lnTo>
                    <a:pt x="1468" y="884"/>
                  </a:lnTo>
                  <a:lnTo>
                    <a:pt x="1498" y="894"/>
                  </a:lnTo>
                  <a:lnTo>
                    <a:pt x="1533" y="914"/>
                  </a:lnTo>
                  <a:lnTo>
                    <a:pt x="1593" y="914"/>
                  </a:lnTo>
                  <a:lnTo>
                    <a:pt x="1603" y="904"/>
                  </a:lnTo>
                  <a:lnTo>
                    <a:pt x="1613" y="899"/>
                  </a:lnTo>
                  <a:lnTo>
                    <a:pt x="1653" y="894"/>
                  </a:lnTo>
                  <a:lnTo>
                    <a:pt x="1758" y="989"/>
                  </a:lnTo>
                  <a:lnTo>
                    <a:pt x="1788" y="989"/>
                  </a:lnTo>
                  <a:lnTo>
                    <a:pt x="1818" y="989"/>
                  </a:lnTo>
                  <a:lnTo>
                    <a:pt x="1848" y="999"/>
                  </a:lnTo>
                  <a:lnTo>
                    <a:pt x="1868" y="1009"/>
                  </a:lnTo>
                  <a:lnTo>
                    <a:pt x="1883" y="1024"/>
                  </a:lnTo>
                  <a:lnTo>
                    <a:pt x="1923" y="1119"/>
                  </a:lnTo>
                  <a:lnTo>
                    <a:pt x="1928" y="1144"/>
                  </a:lnTo>
                  <a:lnTo>
                    <a:pt x="1943" y="1174"/>
                  </a:lnTo>
                  <a:lnTo>
                    <a:pt x="1958" y="1209"/>
                  </a:lnTo>
                  <a:lnTo>
                    <a:pt x="1978" y="1239"/>
                  </a:lnTo>
                  <a:lnTo>
                    <a:pt x="2003" y="1263"/>
                  </a:lnTo>
                  <a:lnTo>
                    <a:pt x="2018" y="1273"/>
                  </a:lnTo>
                  <a:lnTo>
                    <a:pt x="2033" y="1278"/>
                  </a:lnTo>
                  <a:lnTo>
                    <a:pt x="2053" y="1283"/>
                  </a:lnTo>
                  <a:lnTo>
                    <a:pt x="2073" y="1278"/>
                  </a:lnTo>
                  <a:lnTo>
                    <a:pt x="2093" y="1273"/>
                  </a:lnTo>
                  <a:lnTo>
                    <a:pt x="2113" y="1263"/>
                  </a:lnTo>
                  <a:lnTo>
                    <a:pt x="2193" y="1244"/>
                  </a:lnTo>
                  <a:lnTo>
                    <a:pt x="2278" y="1214"/>
                  </a:lnTo>
                  <a:lnTo>
                    <a:pt x="2318" y="1189"/>
                  </a:lnTo>
                  <a:lnTo>
                    <a:pt x="2352" y="1134"/>
                  </a:lnTo>
                  <a:lnTo>
                    <a:pt x="2387" y="1089"/>
                  </a:lnTo>
                  <a:lnTo>
                    <a:pt x="2427" y="1049"/>
                  </a:lnTo>
                  <a:lnTo>
                    <a:pt x="2472" y="1009"/>
                  </a:lnTo>
                  <a:lnTo>
                    <a:pt x="2537" y="939"/>
                  </a:lnTo>
                  <a:lnTo>
                    <a:pt x="2657" y="839"/>
                  </a:lnTo>
                  <a:lnTo>
                    <a:pt x="2692" y="844"/>
                  </a:lnTo>
                  <a:lnTo>
                    <a:pt x="2707" y="849"/>
                  </a:lnTo>
                  <a:lnTo>
                    <a:pt x="2712" y="854"/>
                  </a:lnTo>
                  <a:lnTo>
                    <a:pt x="2717" y="864"/>
                  </a:lnTo>
                  <a:lnTo>
                    <a:pt x="2712" y="874"/>
                  </a:lnTo>
                  <a:lnTo>
                    <a:pt x="2707" y="924"/>
                  </a:lnTo>
                  <a:lnTo>
                    <a:pt x="2707" y="1029"/>
                  </a:lnTo>
                  <a:lnTo>
                    <a:pt x="2747" y="1069"/>
                  </a:lnTo>
                  <a:lnTo>
                    <a:pt x="2767" y="1104"/>
                  </a:lnTo>
                  <a:lnTo>
                    <a:pt x="2777" y="1119"/>
                  </a:lnTo>
                  <a:lnTo>
                    <a:pt x="2782" y="1139"/>
                  </a:lnTo>
                  <a:lnTo>
                    <a:pt x="2777" y="1244"/>
                  </a:lnTo>
                  <a:lnTo>
                    <a:pt x="2752" y="1308"/>
                  </a:lnTo>
                  <a:lnTo>
                    <a:pt x="2742" y="1323"/>
                  </a:lnTo>
                  <a:lnTo>
                    <a:pt x="2732" y="1338"/>
                  </a:lnTo>
                  <a:lnTo>
                    <a:pt x="2727" y="1373"/>
                  </a:lnTo>
                  <a:lnTo>
                    <a:pt x="2732" y="1413"/>
                  </a:lnTo>
                  <a:lnTo>
                    <a:pt x="2737" y="1458"/>
                  </a:lnTo>
                  <a:lnTo>
                    <a:pt x="2737" y="1623"/>
                  </a:lnTo>
                  <a:lnTo>
                    <a:pt x="2712" y="1723"/>
                  </a:lnTo>
                  <a:lnTo>
                    <a:pt x="2717" y="1828"/>
                  </a:lnTo>
                  <a:lnTo>
                    <a:pt x="2697" y="1853"/>
                  </a:lnTo>
                  <a:lnTo>
                    <a:pt x="2682" y="1863"/>
                  </a:lnTo>
                  <a:lnTo>
                    <a:pt x="2667" y="1873"/>
                  </a:lnTo>
                  <a:lnTo>
                    <a:pt x="2612" y="1878"/>
                  </a:lnTo>
                  <a:lnTo>
                    <a:pt x="2567" y="1868"/>
                  </a:lnTo>
                  <a:lnTo>
                    <a:pt x="2532" y="1863"/>
                  </a:lnTo>
                  <a:lnTo>
                    <a:pt x="2472" y="1858"/>
                  </a:lnTo>
                  <a:lnTo>
                    <a:pt x="2462" y="1878"/>
                  </a:lnTo>
                  <a:lnTo>
                    <a:pt x="2452" y="1893"/>
                  </a:lnTo>
                  <a:lnTo>
                    <a:pt x="2442" y="1908"/>
                  </a:lnTo>
                  <a:lnTo>
                    <a:pt x="2432" y="1928"/>
                  </a:lnTo>
                  <a:lnTo>
                    <a:pt x="2407" y="1933"/>
                  </a:lnTo>
                  <a:lnTo>
                    <a:pt x="2387" y="1943"/>
                  </a:lnTo>
                  <a:lnTo>
                    <a:pt x="2372" y="1953"/>
                  </a:lnTo>
                  <a:lnTo>
                    <a:pt x="2362" y="1968"/>
                  </a:lnTo>
                  <a:lnTo>
                    <a:pt x="2357" y="1983"/>
                  </a:lnTo>
                  <a:lnTo>
                    <a:pt x="2352" y="1998"/>
                  </a:lnTo>
                  <a:lnTo>
                    <a:pt x="2357" y="2048"/>
                  </a:lnTo>
                  <a:lnTo>
                    <a:pt x="2397" y="2112"/>
                  </a:lnTo>
                  <a:lnTo>
                    <a:pt x="2407" y="2162"/>
                  </a:lnTo>
                  <a:lnTo>
                    <a:pt x="2427" y="2217"/>
                  </a:lnTo>
                  <a:lnTo>
                    <a:pt x="2457" y="2272"/>
                  </a:lnTo>
                  <a:lnTo>
                    <a:pt x="2487" y="2337"/>
                  </a:lnTo>
                  <a:lnTo>
                    <a:pt x="2512" y="2437"/>
                  </a:lnTo>
                  <a:lnTo>
                    <a:pt x="2477" y="2437"/>
                  </a:lnTo>
                  <a:lnTo>
                    <a:pt x="2452" y="2427"/>
                  </a:lnTo>
                  <a:lnTo>
                    <a:pt x="2427" y="2417"/>
                  </a:lnTo>
                  <a:lnTo>
                    <a:pt x="2402" y="2402"/>
                  </a:lnTo>
                  <a:lnTo>
                    <a:pt x="2367" y="2372"/>
                  </a:lnTo>
                  <a:lnTo>
                    <a:pt x="2337" y="2352"/>
                  </a:lnTo>
                  <a:lnTo>
                    <a:pt x="2332" y="2332"/>
                  </a:lnTo>
                  <a:lnTo>
                    <a:pt x="2327" y="2317"/>
                  </a:lnTo>
                  <a:lnTo>
                    <a:pt x="2318" y="2307"/>
                  </a:lnTo>
                  <a:lnTo>
                    <a:pt x="2308" y="2297"/>
                  </a:lnTo>
                  <a:lnTo>
                    <a:pt x="2293" y="2297"/>
                  </a:lnTo>
                  <a:lnTo>
                    <a:pt x="2283" y="2292"/>
                  </a:lnTo>
                  <a:lnTo>
                    <a:pt x="2273" y="2297"/>
                  </a:lnTo>
                  <a:lnTo>
                    <a:pt x="2263" y="2302"/>
                  </a:lnTo>
                  <a:lnTo>
                    <a:pt x="2258" y="2322"/>
                  </a:lnTo>
                  <a:lnTo>
                    <a:pt x="2218" y="2332"/>
                  </a:lnTo>
                  <a:lnTo>
                    <a:pt x="2183" y="2347"/>
                  </a:lnTo>
                  <a:lnTo>
                    <a:pt x="2118" y="2382"/>
                  </a:lnTo>
                  <a:lnTo>
                    <a:pt x="2118" y="2427"/>
                  </a:lnTo>
                  <a:lnTo>
                    <a:pt x="2128" y="2437"/>
                  </a:lnTo>
                  <a:lnTo>
                    <a:pt x="2098" y="2452"/>
                  </a:lnTo>
                  <a:lnTo>
                    <a:pt x="2078" y="2477"/>
                  </a:lnTo>
                  <a:lnTo>
                    <a:pt x="2028" y="2487"/>
                  </a:ln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39"/>
            <p:cNvSpPr>
              <a:spLocks/>
            </p:cNvSpPr>
            <p:nvPr/>
          </p:nvSpPr>
          <p:spPr bwMode="auto">
            <a:xfrm>
              <a:off x="1883034" y="2415130"/>
              <a:ext cx="1471933" cy="1253132"/>
            </a:xfrm>
            <a:custGeom>
              <a:avLst/>
              <a:gdLst>
                <a:gd name="T0" fmla="*/ 3121 w 3520"/>
                <a:gd name="T1" fmla="*/ 2287 h 2996"/>
                <a:gd name="T2" fmla="*/ 2986 w 3520"/>
                <a:gd name="T3" fmla="*/ 2402 h 2996"/>
                <a:gd name="T4" fmla="*/ 3041 w 3520"/>
                <a:gd name="T5" fmla="*/ 2686 h 2996"/>
                <a:gd name="T6" fmla="*/ 2926 w 3520"/>
                <a:gd name="T7" fmla="*/ 2836 h 2996"/>
                <a:gd name="T8" fmla="*/ 2806 w 3520"/>
                <a:gd name="T9" fmla="*/ 2981 h 2996"/>
                <a:gd name="T10" fmla="*/ 2571 w 3520"/>
                <a:gd name="T11" fmla="*/ 2941 h 2996"/>
                <a:gd name="T12" fmla="*/ 2402 w 3520"/>
                <a:gd name="T13" fmla="*/ 2706 h 2996"/>
                <a:gd name="T14" fmla="*/ 2227 w 3520"/>
                <a:gd name="T15" fmla="*/ 2557 h 2996"/>
                <a:gd name="T16" fmla="*/ 2062 w 3520"/>
                <a:gd name="T17" fmla="*/ 2592 h 2996"/>
                <a:gd name="T18" fmla="*/ 2067 w 3520"/>
                <a:gd name="T19" fmla="*/ 2721 h 2996"/>
                <a:gd name="T20" fmla="*/ 1907 w 3520"/>
                <a:gd name="T21" fmla="*/ 2756 h 2996"/>
                <a:gd name="T22" fmla="*/ 1728 w 3520"/>
                <a:gd name="T23" fmla="*/ 2587 h 2996"/>
                <a:gd name="T24" fmla="*/ 1937 w 3520"/>
                <a:gd name="T25" fmla="*/ 2552 h 2996"/>
                <a:gd name="T26" fmla="*/ 2027 w 3520"/>
                <a:gd name="T27" fmla="*/ 2482 h 2996"/>
                <a:gd name="T28" fmla="*/ 2087 w 3520"/>
                <a:gd name="T29" fmla="*/ 2247 h 2996"/>
                <a:gd name="T30" fmla="*/ 2207 w 3520"/>
                <a:gd name="T31" fmla="*/ 2137 h 2996"/>
                <a:gd name="T32" fmla="*/ 2182 w 3520"/>
                <a:gd name="T33" fmla="*/ 1917 h 2996"/>
                <a:gd name="T34" fmla="*/ 2072 w 3520"/>
                <a:gd name="T35" fmla="*/ 1573 h 2996"/>
                <a:gd name="T36" fmla="*/ 1817 w 3520"/>
                <a:gd name="T37" fmla="*/ 1468 h 2996"/>
                <a:gd name="T38" fmla="*/ 1543 w 3520"/>
                <a:gd name="T39" fmla="*/ 1288 h 2996"/>
                <a:gd name="T40" fmla="*/ 1103 w 3520"/>
                <a:gd name="T41" fmla="*/ 1114 h 2996"/>
                <a:gd name="T42" fmla="*/ 924 w 3520"/>
                <a:gd name="T43" fmla="*/ 1064 h 2996"/>
                <a:gd name="T44" fmla="*/ 879 w 3520"/>
                <a:gd name="T45" fmla="*/ 1233 h 2996"/>
                <a:gd name="T46" fmla="*/ 724 w 3520"/>
                <a:gd name="T47" fmla="*/ 1193 h 2996"/>
                <a:gd name="T48" fmla="*/ 369 w 3520"/>
                <a:gd name="T49" fmla="*/ 959 h 2996"/>
                <a:gd name="T50" fmla="*/ 75 w 3520"/>
                <a:gd name="T51" fmla="*/ 934 h 2996"/>
                <a:gd name="T52" fmla="*/ 10 w 3520"/>
                <a:gd name="T53" fmla="*/ 774 h 2996"/>
                <a:gd name="T54" fmla="*/ 50 w 3520"/>
                <a:gd name="T55" fmla="*/ 654 h 2996"/>
                <a:gd name="T56" fmla="*/ 250 w 3520"/>
                <a:gd name="T57" fmla="*/ 579 h 2996"/>
                <a:gd name="T58" fmla="*/ 414 w 3520"/>
                <a:gd name="T59" fmla="*/ 340 h 2996"/>
                <a:gd name="T60" fmla="*/ 684 w 3520"/>
                <a:gd name="T61" fmla="*/ 300 h 2996"/>
                <a:gd name="T62" fmla="*/ 769 w 3520"/>
                <a:gd name="T63" fmla="*/ 95 h 2996"/>
                <a:gd name="T64" fmla="*/ 834 w 3520"/>
                <a:gd name="T65" fmla="*/ 0 h 2996"/>
                <a:gd name="T66" fmla="*/ 1108 w 3520"/>
                <a:gd name="T67" fmla="*/ 200 h 2996"/>
                <a:gd name="T68" fmla="*/ 1113 w 3520"/>
                <a:gd name="T69" fmla="*/ 449 h 2996"/>
                <a:gd name="T70" fmla="*/ 1313 w 3520"/>
                <a:gd name="T71" fmla="*/ 704 h 2996"/>
                <a:gd name="T72" fmla="*/ 1628 w 3520"/>
                <a:gd name="T73" fmla="*/ 629 h 2996"/>
                <a:gd name="T74" fmla="*/ 1528 w 3520"/>
                <a:gd name="T75" fmla="*/ 809 h 2996"/>
                <a:gd name="T76" fmla="*/ 1598 w 3520"/>
                <a:gd name="T77" fmla="*/ 959 h 2996"/>
                <a:gd name="T78" fmla="*/ 1753 w 3520"/>
                <a:gd name="T79" fmla="*/ 1138 h 2996"/>
                <a:gd name="T80" fmla="*/ 1947 w 3520"/>
                <a:gd name="T81" fmla="*/ 1283 h 2996"/>
                <a:gd name="T82" fmla="*/ 2007 w 3520"/>
                <a:gd name="T83" fmla="*/ 1148 h 2996"/>
                <a:gd name="T84" fmla="*/ 2137 w 3520"/>
                <a:gd name="T85" fmla="*/ 1114 h 2996"/>
                <a:gd name="T86" fmla="*/ 2277 w 3520"/>
                <a:gd name="T87" fmla="*/ 1133 h 2996"/>
                <a:gd name="T88" fmla="*/ 2466 w 3520"/>
                <a:gd name="T89" fmla="*/ 1049 h 2996"/>
                <a:gd name="T90" fmla="*/ 2417 w 3520"/>
                <a:gd name="T91" fmla="*/ 1208 h 2996"/>
                <a:gd name="T92" fmla="*/ 2382 w 3520"/>
                <a:gd name="T93" fmla="*/ 1543 h 2996"/>
                <a:gd name="T94" fmla="*/ 2521 w 3520"/>
                <a:gd name="T95" fmla="*/ 1638 h 2996"/>
                <a:gd name="T96" fmla="*/ 2701 w 3520"/>
                <a:gd name="T97" fmla="*/ 1758 h 2996"/>
                <a:gd name="T98" fmla="*/ 2821 w 3520"/>
                <a:gd name="T99" fmla="*/ 2127 h 2996"/>
                <a:gd name="T100" fmla="*/ 3036 w 3520"/>
                <a:gd name="T101" fmla="*/ 2142 h 2996"/>
                <a:gd name="T102" fmla="*/ 3141 w 3520"/>
                <a:gd name="T103" fmla="*/ 2042 h 2996"/>
                <a:gd name="T104" fmla="*/ 3036 w 3520"/>
                <a:gd name="T105" fmla="*/ 1922 h 2996"/>
                <a:gd name="T106" fmla="*/ 3081 w 3520"/>
                <a:gd name="T107" fmla="*/ 1703 h 2996"/>
                <a:gd name="T108" fmla="*/ 3210 w 3520"/>
                <a:gd name="T109" fmla="*/ 1673 h 2996"/>
                <a:gd name="T110" fmla="*/ 3215 w 3520"/>
                <a:gd name="T111" fmla="*/ 1793 h 2996"/>
                <a:gd name="T112" fmla="*/ 3485 w 3520"/>
                <a:gd name="T113" fmla="*/ 1997 h 2996"/>
                <a:gd name="T114" fmla="*/ 3395 w 3520"/>
                <a:gd name="T115" fmla="*/ 2197 h 2996"/>
                <a:gd name="T116" fmla="*/ 3305 w 3520"/>
                <a:gd name="T117" fmla="*/ 2342 h 2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520" h="2996">
                  <a:moveTo>
                    <a:pt x="3280" y="2347"/>
                  </a:moveTo>
                  <a:lnTo>
                    <a:pt x="3250" y="2327"/>
                  </a:lnTo>
                  <a:lnTo>
                    <a:pt x="3220" y="2312"/>
                  </a:lnTo>
                  <a:lnTo>
                    <a:pt x="3195" y="2302"/>
                  </a:lnTo>
                  <a:lnTo>
                    <a:pt x="3170" y="2292"/>
                  </a:lnTo>
                  <a:lnTo>
                    <a:pt x="3121" y="2287"/>
                  </a:lnTo>
                  <a:lnTo>
                    <a:pt x="3071" y="2292"/>
                  </a:lnTo>
                  <a:lnTo>
                    <a:pt x="3046" y="2297"/>
                  </a:lnTo>
                  <a:lnTo>
                    <a:pt x="3016" y="2307"/>
                  </a:lnTo>
                  <a:lnTo>
                    <a:pt x="3001" y="2337"/>
                  </a:lnTo>
                  <a:lnTo>
                    <a:pt x="2991" y="2372"/>
                  </a:lnTo>
                  <a:lnTo>
                    <a:pt x="2986" y="2402"/>
                  </a:lnTo>
                  <a:lnTo>
                    <a:pt x="2986" y="2437"/>
                  </a:lnTo>
                  <a:lnTo>
                    <a:pt x="2996" y="2472"/>
                  </a:lnTo>
                  <a:lnTo>
                    <a:pt x="3006" y="2512"/>
                  </a:lnTo>
                  <a:lnTo>
                    <a:pt x="3036" y="2587"/>
                  </a:lnTo>
                  <a:lnTo>
                    <a:pt x="3041" y="2651"/>
                  </a:lnTo>
                  <a:lnTo>
                    <a:pt x="3041" y="2686"/>
                  </a:lnTo>
                  <a:lnTo>
                    <a:pt x="3031" y="2726"/>
                  </a:lnTo>
                  <a:lnTo>
                    <a:pt x="2906" y="2726"/>
                  </a:lnTo>
                  <a:lnTo>
                    <a:pt x="2881" y="2741"/>
                  </a:lnTo>
                  <a:lnTo>
                    <a:pt x="2876" y="2751"/>
                  </a:lnTo>
                  <a:lnTo>
                    <a:pt x="2871" y="2796"/>
                  </a:lnTo>
                  <a:lnTo>
                    <a:pt x="2926" y="2836"/>
                  </a:lnTo>
                  <a:lnTo>
                    <a:pt x="2926" y="2871"/>
                  </a:lnTo>
                  <a:lnTo>
                    <a:pt x="2911" y="2911"/>
                  </a:lnTo>
                  <a:lnTo>
                    <a:pt x="2896" y="2951"/>
                  </a:lnTo>
                  <a:lnTo>
                    <a:pt x="2856" y="2956"/>
                  </a:lnTo>
                  <a:lnTo>
                    <a:pt x="2831" y="2966"/>
                  </a:lnTo>
                  <a:lnTo>
                    <a:pt x="2806" y="2981"/>
                  </a:lnTo>
                  <a:lnTo>
                    <a:pt x="2776" y="2991"/>
                  </a:lnTo>
                  <a:lnTo>
                    <a:pt x="2636" y="2996"/>
                  </a:lnTo>
                  <a:lnTo>
                    <a:pt x="2621" y="2991"/>
                  </a:lnTo>
                  <a:lnTo>
                    <a:pt x="2606" y="2966"/>
                  </a:lnTo>
                  <a:lnTo>
                    <a:pt x="2586" y="2951"/>
                  </a:lnTo>
                  <a:lnTo>
                    <a:pt x="2571" y="2941"/>
                  </a:lnTo>
                  <a:lnTo>
                    <a:pt x="2556" y="2936"/>
                  </a:lnTo>
                  <a:lnTo>
                    <a:pt x="2541" y="2896"/>
                  </a:lnTo>
                  <a:lnTo>
                    <a:pt x="2486" y="2786"/>
                  </a:lnTo>
                  <a:lnTo>
                    <a:pt x="2427" y="2736"/>
                  </a:lnTo>
                  <a:lnTo>
                    <a:pt x="2417" y="2721"/>
                  </a:lnTo>
                  <a:lnTo>
                    <a:pt x="2402" y="2706"/>
                  </a:lnTo>
                  <a:lnTo>
                    <a:pt x="2372" y="2681"/>
                  </a:lnTo>
                  <a:lnTo>
                    <a:pt x="2342" y="2671"/>
                  </a:lnTo>
                  <a:lnTo>
                    <a:pt x="2317" y="2661"/>
                  </a:lnTo>
                  <a:lnTo>
                    <a:pt x="2267" y="2631"/>
                  </a:lnTo>
                  <a:lnTo>
                    <a:pt x="2247" y="2587"/>
                  </a:lnTo>
                  <a:lnTo>
                    <a:pt x="2227" y="2557"/>
                  </a:lnTo>
                  <a:lnTo>
                    <a:pt x="2207" y="2537"/>
                  </a:lnTo>
                  <a:lnTo>
                    <a:pt x="2187" y="2532"/>
                  </a:lnTo>
                  <a:lnTo>
                    <a:pt x="2167" y="2532"/>
                  </a:lnTo>
                  <a:lnTo>
                    <a:pt x="2142" y="2537"/>
                  </a:lnTo>
                  <a:lnTo>
                    <a:pt x="2082" y="2572"/>
                  </a:lnTo>
                  <a:lnTo>
                    <a:pt x="2062" y="2592"/>
                  </a:lnTo>
                  <a:lnTo>
                    <a:pt x="2047" y="2607"/>
                  </a:lnTo>
                  <a:lnTo>
                    <a:pt x="2042" y="2626"/>
                  </a:lnTo>
                  <a:lnTo>
                    <a:pt x="2042" y="2661"/>
                  </a:lnTo>
                  <a:lnTo>
                    <a:pt x="2052" y="2681"/>
                  </a:lnTo>
                  <a:lnTo>
                    <a:pt x="2062" y="2696"/>
                  </a:lnTo>
                  <a:lnTo>
                    <a:pt x="2067" y="2721"/>
                  </a:lnTo>
                  <a:lnTo>
                    <a:pt x="2072" y="2756"/>
                  </a:lnTo>
                  <a:lnTo>
                    <a:pt x="2042" y="2776"/>
                  </a:lnTo>
                  <a:lnTo>
                    <a:pt x="2027" y="2786"/>
                  </a:lnTo>
                  <a:lnTo>
                    <a:pt x="2007" y="2791"/>
                  </a:lnTo>
                  <a:lnTo>
                    <a:pt x="1967" y="2796"/>
                  </a:lnTo>
                  <a:lnTo>
                    <a:pt x="1907" y="2756"/>
                  </a:lnTo>
                  <a:lnTo>
                    <a:pt x="1852" y="2721"/>
                  </a:lnTo>
                  <a:lnTo>
                    <a:pt x="1807" y="2681"/>
                  </a:lnTo>
                  <a:lnTo>
                    <a:pt x="1767" y="2641"/>
                  </a:lnTo>
                  <a:lnTo>
                    <a:pt x="1753" y="2626"/>
                  </a:lnTo>
                  <a:lnTo>
                    <a:pt x="1738" y="2612"/>
                  </a:lnTo>
                  <a:lnTo>
                    <a:pt x="1728" y="2587"/>
                  </a:lnTo>
                  <a:lnTo>
                    <a:pt x="1723" y="2567"/>
                  </a:lnTo>
                  <a:lnTo>
                    <a:pt x="1718" y="2522"/>
                  </a:lnTo>
                  <a:lnTo>
                    <a:pt x="1718" y="2492"/>
                  </a:lnTo>
                  <a:lnTo>
                    <a:pt x="1822" y="2497"/>
                  </a:lnTo>
                  <a:lnTo>
                    <a:pt x="1907" y="2552"/>
                  </a:lnTo>
                  <a:lnTo>
                    <a:pt x="1937" y="2552"/>
                  </a:lnTo>
                  <a:lnTo>
                    <a:pt x="1967" y="2552"/>
                  </a:lnTo>
                  <a:lnTo>
                    <a:pt x="1982" y="2552"/>
                  </a:lnTo>
                  <a:lnTo>
                    <a:pt x="1997" y="2547"/>
                  </a:lnTo>
                  <a:lnTo>
                    <a:pt x="2012" y="2537"/>
                  </a:lnTo>
                  <a:lnTo>
                    <a:pt x="2027" y="2522"/>
                  </a:lnTo>
                  <a:lnTo>
                    <a:pt x="2027" y="2482"/>
                  </a:lnTo>
                  <a:lnTo>
                    <a:pt x="1972" y="2432"/>
                  </a:lnTo>
                  <a:lnTo>
                    <a:pt x="1952" y="2412"/>
                  </a:lnTo>
                  <a:lnTo>
                    <a:pt x="1942" y="2392"/>
                  </a:lnTo>
                  <a:lnTo>
                    <a:pt x="1992" y="2357"/>
                  </a:lnTo>
                  <a:lnTo>
                    <a:pt x="2042" y="2302"/>
                  </a:lnTo>
                  <a:lnTo>
                    <a:pt x="2087" y="2247"/>
                  </a:lnTo>
                  <a:lnTo>
                    <a:pt x="2102" y="2217"/>
                  </a:lnTo>
                  <a:lnTo>
                    <a:pt x="2112" y="2192"/>
                  </a:lnTo>
                  <a:lnTo>
                    <a:pt x="2152" y="2172"/>
                  </a:lnTo>
                  <a:lnTo>
                    <a:pt x="2182" y="2152"/>
                  </a:lnTo>
                  <a:lnTo>
                    <a:pt x="2192" y="2147"/>
                  </a:lnTo>
                  <a:lnTo>
                    <a:pt x="2207" y="2137"/>
                  </a:lnTo>
                  <a:lnTo>
                    <a:pt x="2227" y="2112"/>
                  </a:lnTo>
                  <a:lnTo>
                    <a:pt x="2222" y="2007"/>
                  </a:lnTo>
                  <a:lnTo>
                    <a:pt x="2207" y="1987"/>
                  </a:lnTo>
                  <a:lnTo>
                    <a:pt x="2192" y="1962"/>
                  </a:lnTo>
                  <a:lnTo>
                    <a:pt x="2187" y="1937"/>
                  </a:lnTo>
                  <a:lnTo>
                    <a:pt x="2182" y="1917"/>
                  </a:lnTo>
                  <a:lnTo>
                    <a:pt x="2182" y="1882"/>
                  </a:lnTo>
                  <a:lnTo>
                    <a:pt x="2182" y="1868"/>
                  </a:lnTo>
                  <a:lnTo>
                    <a:pt x="2177" y="1863"/>
                  </a:lnTo>
                  <a:lnTo>
                    <a:pt x="2127" y="1738"/>
                  </a:lnTo>
                  <a:lnTo>
                    <a:pt x="2112" y="1653"/>
                  </a:lnTo>
                  <a:lnTo>
                    <a:pt x="2072" y="1573"/>
                  </a:lnTo>
                  <a:lnTo>
                    <a:pt x="2057" y="1543"/>
                  </a:lnTo>
                  <a:lnTo>
                    <a:pt x="2042" y="1528"/>
                  </a:lnTo>
                  <a:lnTo>
                    <a:pt x="1922" y="1528"/>
                  </a:lnTo>
                  <a:lnTo>
                    <a:pt x="1897" y="1518"/>
                  </a:lnTo>
                  <a:lnTo>
                    <a:pt x="1867" y="1503"/>
                  </a:lnTo>
                  <a:lnTo>
                    <a:pt x="1817" y="1468"/>
                  </a:lnTo>
                  <a:lnTo>
                    <a:pt x="1772" y="1438"/>
                  </a:lnTo>
                  <a:lnTo>
                    <a:pt x="1738" y="1413"/>
                  </a:lnTo>
                  <a:lnTo>
                    <a:pt x="1618" y="1273"/>
                  </a:lnTo>
                  <a:lnTo>
                    <a:pt x="1593" y="1273"/>
                  </a:lnTo>
                  <a:lnTo>
                    <a:pt x="1573" y="1278"/>
                  </a:lnTo>
                  <a:lnTo>
                    <a:pt x="1543" y="1288"/>
                  </a:lnTo>
                  <a:lnTo>
                    <a:pt x="1483" y="1283"/>
                  </a:lnTo>
                  <a:lnTo>
                    <a:pt x="1368" y="1188"/>
                  </a:lnTo>
                  <a:lnTo>
                    <a:pt x="1263" y="1138"/>
                  </a:lnTo>
                  <a:lnTo>
                    <a:pt x="1213" y="1133"/>
                  </a:lnTo>
                  <a:lnTo>
                    <a:pt x="1173" y="1128"/>
                  </a:lnTo>
                  <a:lnTo>
                    <a:pt x="1103" y="1114"/>
                  </a:lnTo>
                  <a:lnTo>
                    <a:pt x="1073" y="1089"/>
                  </a:lnTo>
                  <a:lnTo>
                    <a:pt x="1054" y="1079"/>
                  </a:lnTo>
                  <a:lnTo>
                    <a:pt x="1029" y="1069"/>
                  </a:lnTo>
                  <a:lnTo>
                    <a:pt x="1014" y="1064"/>
                  </a:lnTo>
                  <a:lnTo>
                    <a:pt x="974" y="1064"/>
                  </a:lnTo>
                  <a:lnTo>
                    <a:pt x="924" y="1064"/>
                  </a:lnTo>
                  <a:lnTo>
                    <a:pt x="879" y="1089"/>
                  </a:lnTo>
                  <a:lnTo>
                    <a:pt x="884" y="1119"/>
                  </a:lnTo>
                  <a:lnTo>
                    <a:pt x="889" y="1148"/>
                  </a:lnTo>
                  <a:lnTo>
                    <a:pt x="894" y="1178"/>
                  </a:lnTo>
                  <a:lnTo>
                    <a:pt x="889" y="1223"/>
                  </a:lnTo>
                  <a:lnTo>
                    <a:pt x="879" y="1233"/>
                  </a:lnTo>
                  <a:lnTo>
                    <a:pt x="864" y="1238"/>
                  </a:lnTo>
                  <a:lnTo>
                    <a:pt x="844" y="1243"/>
                  </a:lnTo>
                  <a:lnTo>
                    <a:pt x="829" y="1243"/>
                  </a:lnTo>
                  <a:lnTo>
                    <a:pt x="794" y="1233"/>
                  </a:lnTo>
                  <a:lnTo>
                    <a:pt x="759" y="1213"/>
                  </a:lnTo>
                  <a:lnTo>
                    <a:pt x="724" y="1193"/>
                  </a:lnTo>
                  <a:lnTo>
                    <a:pt x="694" y="1168"/>
                  </a:lnTo>
                  <a:lnTo>
                    <a:pt x="654" y="1128"/>
                  </a:lnTo>
                  <a:lnTo>
                    <a:pt x="554" y="1049"/>
                  </a:lnTo>
                  <a:lnTo>
                    <a:pt x="454" y="994"/>
                  </a:lnTo>
                  <a:lnTo>
                    <a:pt x="409" y="974"/>
                  </a:lnTo>
                  <a:lnTo>
                    <a:pt x="369" y="959"/>
                  </a:lnTo>
                  <a:lnTo>
                    <a:pt x="290" y="959"/>
                  </a:lnTo>
                  <a:lnTo>
                    <a:pt x="215" y="959"/>
                  </a:lnTo>
                  <a:lnTo>
                    <a:pt x="175" y="959"/>
                  </a:lnTo>
                  <a:lnTo>
                    <a:pt x="140" y="954"/>
                  </a:lnTo>
                  <a:lnTo>
                    <a:pt x="105" y="944"/>
                  </a:lnTo>
                  <a:lnTo>
                    <a:pt x="75" y="934"/>
                  </a:lnTo>
                  <a:lnTo>
                    <a:pt x="50" y="929"/>
                  </a:lnTo>
                  <a:lnTo>
                    <a:pt x="45" y="894"/>
                  </a:lnTo>
                  <a:lnTo>
                    <a:pt x="35" y="859"/>
                  </a:lnTo>
                  <a:lnTo>
                    <a:pt x="30" y="829"/>
                  </a:lnTo>
                  <a:lnTo>
                    <a:pt x="20" y="814"/>
                  </a:lnTo>
                  <a:lnTo>
                    <a:pt x="10" y="774"/>
                  </a:lnTo>
                  <a:lnTo>
                    <a:pt x="0" y="739"/>
                  </a:lnTo>
                  <a:lnTo>
                    <a:pt x="0" y="724"/>
                  </a:lnTo>
                  <a:lnTo>
                    <a:pt x="5" y="709"/>
                  </a:lnTo>
                  <a:lnTo>
                    <a:pt x="10" y="699"/>
                  </a:lnTo>
                  <a:lnTo>
                    <a:pt x="30" y="694"/>
                  </a:lnTo>
                  <a:lnTo>
                    <a:pt x="50" y="654"/>
                  </a:lnTo>
                  <a:lnTo>
                    <a:pt x="70" y="614"/>
                  </a:lnTo>
                  <a:lnTo>
                    <a:pt x="115" y="614"/>
                  </a:lnTo>
                  <a:lnTo>
                    <a:pt x="170" y="609"/>
                  </a:lnTo>
                  <a:lnTo>
                    <a:pt x="200" y="604"/>
                  </a:lnTo>
                  <a:lnTo>
                    <a:pt x="225" y="594"/>
                  </a:lnTo>
                  <a:lnTo>
                    <a:pt x="250" y="579"/>
                  </a:lnTo>
                  <a:lnTo>
                    <a:pt x="270" y="564"/>
                  </a:lnTo>
                  <a:lnTo>
                    <a:pt x="300" y="499"/>
                  </a:lnTo>
                  <a:lnTo>
                    <a:pt x="354" y="439"/>
                  </a:lnTo>
                  <a:lnTo>
                    <a:pt x="374" y="394"/>
                  </a:lnTo>
                  <a:lnTo>
                    <a:pt x="389" y="365"/>
                  </a:lnTo>
                  <a:lnTo>
                    <a:pt x="414" y="340"/>
                  </a:lnTo>
                  <a:lnTo>
                    <a:pt x="439" y="325"/>
                  </a:lnTo>
                  <a:lnTo>
                    <a:pt x="469" y="315"/>
                  </a:lnTo>
                  <a:lnTo>
                    <a:pt x="504" y="310"/>
                  </a:lnTo>
                  <a:lnTo>
                    <a:pt x="594" y="300"/>
                  </a:lnTo>
                  <a:lnTo>
                    <a:pt x="629" y="300"/>
                  </a:lnTo>
                  <a:lnTo>
                    <a:pt x="684" y="300"/>
                  </a:lnTo>
                  <a:lnTo>
                    <a:pt x="714" y="300"/>
                  </a:lnTo>
                  <a:lnTo>
                    <a:pt x="744" y="295"/>
                  </a:lnTo>
                  <a:lnTo>
                    <a:pt x="769" y="285"/>
                  </a:lnTo>
                  <a:lnTo>
                    <a:pt x="789" y="270"/>
                  </a:lnTo>
                  <a:lnTo>
                    <a:pt x="769" y="155"/>
                  </a:lnTo>
                  <a:lnTo>
                    <a:pt x="769" y="95"/>
                  </a:lnTo>
                  <a:lnTo>
                    <a:pt x="774" y="65"/>
                  </a:lnTo>
                  <a:lnTo>
                    <a:pt x="779" y="40"/>
                  </a:lnTo>
                  <a:lnTo>
                    <a:pt x="794" y="20"/>
                  </a:lnTo>
                  <a:lnTo>
                    <a:pt x="809" y="5"/>
                  </a:lnTo>
                  <a:lnTo>
                    <a:pt x="819" y="0"/>
                  </a:lnTo>
                  <a:lnTo>
                    <a:pt x="834" y="0"/>
                  </a:lnTo>
                  <a:lnTo>
                    <a:pt x="864" y="10"/>
                  </a:lnTo>
                  <a:lnTo>
                    <a:pt x="1083" y="40"/>
                  </a:lnTo>
                  <a:lnTo>
                    <a:pt x="1078" y="60"/>
                  </a:lnTo>
                  <a:lnTo>
                    <a:pt x="1073" y="90"/>
                  </a:lnTo>
                  <a:lnTo>
                    <a:pt x="1078" y="150"/>
                  </a:lnTo>
                  <a:lnTo>
                    <a:pt x="1108" y="200"/>
                  </a:lnTo>
                  <a:lnTo>
                    <a:pt x="1123" y="225"/>
                  </a:lnTo>
                  <a:lnTo>
                    <a:pt x="1138" y="265"/>
                  </a:lnTo>
                  <a:lnTo>
                    <a:pt x="1138" y="325"/>
                  </a:lnTo>
                  <a:lnTo>
                    <a:pt x="1118" y="379"/>
                  </a:lnTo>
                  <a:lnTo>
                    <a:pt x="1108" y="414"/>
                  </a:lnTo>
                  <a:lnTo>
                    <a:pt x="1113" y="449"/>
                  </a:lnTo>
                  <a:lnTo>
                    <a:pt x="1223" y="554"/>
                  </a:lnTo>
                  <a:lnTo>
                    <a:pt x="1238" y="584"/>
                  </a:lnTo>
                  <a:lnTo>
                    <a:pt x="1238" y="689"/>
                  </a:lnTo>
                  <a:lnTo>
                    <a:pt x="1248" y="694"/>
                  </a:lnTo>
                  <a:lnTo>
                    <a:pt x="1263" y="699"/>
                  </a:lnTo>
                  <a:lnTo>
                    <a:pt x="1313" y="704"/>
                  </a:lnTo>
                  <a:lnTo>
                    <a:pt x="1343" y="684"/>
                  </a:lnTo>
                  <a:lnTo>
                    <a:pt x="1378" y="664"/>
                  </a:lnTo>
                  <a:lnTo>
                    <a:pt x="1413" y="654"/>
                  </a:lnTo>
                  <a:lnTo>
                    <a:pt x="1453" y="644"/>
                  </a:lnTo>
                  <a:lnTo>
                    <a:pt x="1543" y="634"/>
                  </a:lnTo>
                  <a:lnTo>
                    <a:pt x="1628" y="629"/>
                  </a:lnTo>
                  <a:lnTo>
                    <a:pt x="1643" y="669"/>
                  </a:lnTo>
                  <a:lnTo>
                    <a:pt x="1623" y="709"/>
                  </a:lnTo>
                  <a:lnTo>
                    <a:pt x="1608" y="744"/>
                  </a:lnTo>
                  <a:lnTo>
                    <a:pt x="1588" y="769"/>
                  </a:lnTo>
                  <a:lnTo>
                    <a:pt x="1563" y="784"/>
                  </a:lnTo>
                  <a:lnTo>
                    <a:pt x="1528" y="809"/>
                  </a:lnTo>
                  <a:lnTo>
                    <a:pt x="1513" y="824"/>
                  </a:lnTo>
                  <a:lnTo>
                    <a:pt x="1503" y="844"/>
                  </a:lnTo>
                  <a:lnTo>
                    <a:pt x="1498" y="869"/>
                  </a:lnTo>
                  <a:lnTo>
                    <a:pt x="1498" y="899"/>
                  </a:lnTo>
                  <a:lnTo>
                    <a:pt x="1578" y="929"/>
                  </a:lnTo>
                  <a:lnTo>
                    <a:pt x="1598" y="959"/>
                  </a:lnTo>
                  <a:lnTo>
                    <a:pt x="1628" y="989"/>
                  </a:lnTo>
                  <a:lnTo>
                    <a:pt x="1658" y="1014"/>
                  </a:lnTo>
                  <a:lnTo>
                    <a:pt x="1698" y="1039"/>
                  </a:lnTo>
                  <a:lnTo>
                    <a:pt x="1713" y="1069"/>
                  </a:lnTo>
                  <a:lnTo>
                    <a:pt x="1728" y="1104"/>
                  </a:lnTo>
                  <a:lnTo>
                    <a:pt x="1753" y="1138"/>
                  </a:lnTo>
                  <a:lnTo>
                    <a:pt x="1762" y="1148"/>
                  </a:lnTo>
                  <a:lnTo>
                    <a:pt x="1782" y="1158"/>
                  </a:lnTo>
                  <a:lnTo>
                    <a:pt x="1857" y="1258"/>
                  </a:lnTo>
                  <a:lnTo>
                    <a:pt x="1882" y="1268"/>
                  </a:lnTo>
                  <a:lnTo>
                    <a:pt x="1927" y="1283"/>
                  </a:lnTo>
                  <a:lnTo>
                    <a:pt x="1947" y="1283"/>
                  </a:lnTo>
                  <a:lnTo>
                    <a:pt x="1967" y="1283"/>
                  </a:lnTo>
                  <a:lnTo>
                    <a:pt x="1987" y="1273"/>
                  </a:lnTo>
                  <a:lnTo>
                    <a:pt x="2002" y="1258"/>
                  </a:lnTo>
                  <a:lnTo>
                    <a:pt x="2002" y="1188"/>
                  </a:lnTo>
                  <a:lnTo>
                    <a:pt x="2002" y="1168"/>
                  </a:lnTo>
                  <a:lnTo>
                    <a:pt x="2007" y="1148"/>
                  </a:lnTo>
                  <a:lnTo>
                    <a:pt x="2017" y="1138"/>
                  </a:lnTo>
                  <a:lnTo>
                    <a:pt x="2027" y="1128"/>
                  </a:lnTo>
                  <a:lnTo>
                    <a:pt x="2052" y="1119"/>
                  </a:lnTo>
                  <a:lnTo>
                    <a:pt x="2082" y="1114"/>
                  </a:lnTo>
                  <a:lnTo>
                    <a:pt x="2112" y="1114"/>
                  </a:lnTo>
                  <a:lnTo>
                    <a:pt x="2137" y="1114"/>
                  </a:lnTo>
                  <a:lnTo>
                    <a:pt x="2152" y="1119"/>
                  </a:lnTo>
                  <a:lnTo>
                    <a:pt x="2167" y="1124"/>
                  </a:lnTo>
                  <a:lnTo>
                    <a:pt x="2187" y="1133"/>
                  </a:lnTo>
                  <a:lnTo>
                    <a:pt x="2202" y="1148"/>
                  </a:lnTo>
                  <a:lnTo>
                    <a:pt x="2242" y="1153"/>
                  </a:lnTo>
                  <a:lnTo>
                    <a:pt x="2277" y="1133"/>
                  </a:lnTo>
                  <a:lnTo>
                    <a:pt x="2312" y="1114"/>
                  </a:lnTo>
                  <a:lnTo>
                    <a:pt x="2342" y="1094"/>
                  </a:lnTo>
                  <a:lnTo>
                    <a:pt x="2372" y="1074"/>
                  </a:lnTo>
                  <a:lnTo>
                    <a:pt x="2387" y="1059"/>
                  </a:lnTo>
                  <a:lnTo>
                    <a:pt x="2407" y="1054"/>
                  </a:lnTo>
                  <a:lnTo>
                    <a:pt x="2466" y="1049"/>
                  </a:lnTo>
                  <a:lnTo>
                    <a:pt x="2501" y="1099"/>
                  </a:lnTo>
                  <a:lnTo>
                    <a:pt x="2496" y="1119"/>
                  </a:lnTo>
                  <a:lnTo>
                    <a:pt x="2486" y="1138"/>
                  </a:lnTo>
                  <a:lnTo>
                    <a:pt x="2471" y="1158"/>
                  </a:lnTo>
                  <a:lnTo>
                    <a:pt x="2457" y="1178"/>
                  </a:lnTo>
                  <a:lnTo>
                    <a:pt x="2417" y="1208"/>
                  </a:lnTo>
                  <a:lnTo>
                    <a:pt x="2377" y="1238"/>
                  </a:lnTo>
                  <a:lnTo>
                    <a:pt x="2347" y="1278"/>
                  </a:lnTo>
                  <a:lnTo>
                    <a:pt x="2332" y="1323"/>
                  </a:lnTo>
                  <a:lnTo>
                    <a:pt x="2327" y="1373"/>
                  </a:lnTo>
                  <a:lnTo>
                    <a:pt x="2322" y="1433"/>
                  </a:lnTo>
                  <a:lnTo>
                    <a:pt x="2382" y="1543"/>
                  </a:lnTo>
                  <a:lnTo>
                    <a:pt x="2402" y="1573"/>
                  </a:lnTo>
                  <a:lnTo>
                    <a:pt x="2432" y="1603"/>
                  </a:lnTo>
                  <a:lnTo>
                    <a:pt x="2452" y="1618"/>
                  </a:lnTo>
                  <a:lnTo>
                    <a:pt x="2471" y="1628"/>
                  </a:lnTo>
                  <a:lnTo>
                    <a:pt x="2496" y="1638"/>
                  </a:lnTo>
                  <a:lnTo>
                    <a:pt x="2521" y="1638"/>
                  </a:lnTo>
                  <a:lnTo>
                    <a:pt x="2526" y="1628"/>
                  </a:lnTo>
                  <a:lnTo>
                    <a:pt x="2556" y="1628"/>
                  </a:lnTo>
                  <a:lnTo>
                    <a:pt x="2576" y="1638"/>
                  </a:lnTo>
                  <a:lnTo>
                    <a:pt x="2596" y="1653"/>
                  </a:lnTo>
                  <a:lnTo>
                    <a:pt x="2646" y="1698"/>
                  </a:lnTo>
                  <a:lnTo>
                    <a:pt x="2701" y="1758"/>
                  </a:lnTo>
                  <a:lnTo>
                    <a:pt x="2741" y="1813"/>
                  </a:lnTo>
                  <a:lnTo>
                    <a:pt x="2761" y="1902"/>
                  </a:lnTo>
                  <a:lnTo>
                    <a:pt x="2766" y="1957"/>
                  </a:lnTo>
                  <a:lnTo>
                    <a:pt x="2776" y="2022"/>
                  </a:lnTo>
                  <a:lnTo>
                    <a:pt x="2791" y="2097"/>
                  </a:lnTo>
                  <a:lnTo>
                    <a:pt x="2821" y="2127"/>
                  </a:lnTo>
                  <a:lnTo>
                    <a:pt x="2846" y="2147"/>
                  </a:lnTo>
                  <a:lnTo>
                    <a:pt x="2876" y="2167"/>
                  </a:lnTo>
                  <a:lnTo>
                    <a:pt x="2926" y="2202"/>
                  </a:lnTo>
                  <a:lnTo>
                    <a:pt x="2966" y="2187"/>
                  </a:lnTo>
                  <a:lnTo>
                    <a:pt x="3031" y="2162"/>
                  </a:lnTo>
                  <a:lnTo>
                    <a:pt x="3036" y="2142"/>
                  </a:lnTo>
                  <a:lnTo>
                    <a:pt x="3046" y="2132"/>
                  </a:lnTo>
                  <a:lnTo>
                    <a:pt x="3071" y="2122"/>
                  </a:lnTo>
                  <a:lnTo>
                    <a:pt x="3111" y="2112"/>
                  </a:lnTo>
                  <a:lnTo>
                    <a:pt x="3126" y="2087"/>
                  </a:lnTo>
                  <a:lnTo>
                    <a:pt x="3141" y="2062"/>
                  </a:lnTo>
                  <a:lnTo>
                    <a:pt x="3141" y="2042"/>
                  </a:lnTo>
                  <a:lnTo>
                    <a:pt x="3141" y="2017"/>
                  </a:lnTo>
                  <a:lnTo>
                    <a:pt x="3131" y="1997"/>
                  </a:lnTo>
                  <a:lnTo>
                    <a:pt x="3121" y="1977"/>
                  </a:lnTo>
                  <a:lnTo>
                    <a:pt x="3096" y="1947"/>
                  </a:lnTo>
                  <a:lnTo>
                    <a:pt x="3051" y="1932"/>
                  </a:lnTo>
                  <a:lnTo>
                    <a:pt x="3036" y="1922"/>
                  </a:lnTo>
                  <a:lnTo>
                    <a:pt x="3031" y="1912"/>
                  </a:lnTo>
                  <a:lnTo>
                    <a:pt x="3026" y="1902"/>
                  </a:lnTo>
                  <a:lnTo>
                    <a:pt x="3026" y="1887"/>
                  </a:lnTo>
                  <a:lnTo>
                    <a:pt x="3031" y="1853"/>
                  </a:lnTo>
                  <a:lnTo>
                    <a:pt x="3081" y="1778"/>
                  </a:lnTo>
                  <a:lnTo>
                    <a:pt x="3081" y="1703"/>
                  </a:lnTo>
                  <a:lnTo>
                    <a:pt x="3096" y="1693"/>
                  </a:lnTo>
                  <a:lnTo>
                    <a:pt x="3106" y="1693"/>
                  </a:lnTo>
                  <a:lnTo>
                    <a:pt x="3141" y="1693"/>
                  </a:lnTo>
                  <a:lnTo>
                    <a:pt x="3170" y="1658"/>
                  </a:lnTo>
                  <a:lnTo>
                    <a:pt x="3205" y="1638"/>
                  </a:lnTo>
                  <a:lnTo>
                    <a:pt x="3210" y="1673"/>
                  </a:lnTo>
                  <a:lnTo>
                    <a:pt x="3205" y="1693"/>
                  </a:lnTo>
                  <a:lnTo>
                    <a:pt x="3195" y="1708"/>
                  </a:lnTo>
                  <a:lnTo>
                    <a:pt x="3190" y="1718"/>
                  </a:lnTo>
                  <a:lnTo>
                    <a:pt x="3185" y="1768"/>
                  </a:lnTo>
                  <a:lnTo>
                    <a:pt x="3195" y="1783"/>
                  </a:lnTo>
                  <a:lnTo>
                    <a:pt x="3215" y="1793"/>
                  </a:lnTo>
                  <a:lnTo>
                    <a:pt x="3255" y="1813"/>
                  </a:lnTo>
                  <a:lnTo>
                    <a:pt x="3355" y="1838"/>
                  </a:lnTo>
                  <a:lnTo>
                    <a:pt x="3480" y="1922"/>
                  </a:lnTo>
                  <a:lnTo>
                    <a:pt x="3520" y="1922"/>
                  </a:lnTo>
                  <a:lnTo>
                    <a:pt x="3505" y="1957"/>
                  </a:lnTo>
                  <a:lnTo>
                    <a:pt x="3485" y="1997"/>
                  </a:lnTo>
                  <a:lnTo>
                    <a:pt x="3505" y="2147"/>
                  </a:lnTo>
                  <a:lnTo>
                    <a:pt x="3480" y="2217"/>
                  </a:lnTo>
                  <a:lnTo>
                    <a:pt x="3460" y="2217"/>
                  </a:lnTo>
                  <a:lnTo>
                    <a:pt x="3450" y="2212"/>
                  </a:lnTo>
                  <a:lnTo>
                    <a:pt x="3435" y="2207"/>
                  </a:lnTo>
                  <a:lnTo>
                    <a:pt x="3395" y="2197"/>
                  </a:lnTo>
                  <a:lnTo>
                    <a:pt x="3360" y="2202"/>
                  </a:lnTo>
                  <a:lnTo>
                    <a:pt x="3345" y="2207"/>
                  </a:lnTo>
                  <a:lnTo>
                    <a:pt x="3330" y="2212"/>
                  </a:lnTo>
                  <a:lnTo>
                    <a:pt x="3315" y="2227"/>
                  </a:lnTo>
                  <a:lnTo>
                    <a:pt x="3305" y="2242"/>
                  </a:lnTo>
                  <a:lnTo>
                    <a:pt x="3305" y="2342"/>
                  </a:lnTo>
                  <a:lnTo>
                    <a:pt x="3280" y="2347"/>
                  </a:ln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0"/>
            <p:cNvSpPr>
              <a:spLocks/>
            </p:cNvSpPr>
            <p:nvPr/>
          </p:nvSpPr>
          <p:spPr bwMode="auto">
            <a:xfrm>
              <a:off x="1498824" y="2176438"/>
              <a:ext cx="51298" cy="54439"/>
            </a:xfrm>
            <a:custGeom>
              <a:avLst/>
              <a:gdLst>
                <a:gd name="T0" fmla="*/ 64 w 124"/>
                <a:gd name="T1" fmla="*/ 0 h 130"/>
                <a:gd name="T2" fmla="*/ 89 w 124"/>
                <a:gd name="T3" fmla="*/ 5 h 130"/>
                <a:gd name="T4" fmla="*/ 109 w 124"/>
                <a:gd name="T5" fmla="*/ 20 h 130"/>
                <a:gd name="T6" fmla="*/ 119 w 124"/>
                <a:gd name="T7" fmla="*/ 40 h 130"/>
                <a:gd name="T8" fmla="*/ 124 w 124"/>
                <a:gd name="T9" fmla="*/ 65 h 130"/>
                <a:gd name="T10" fmla="*/ 119 w 124"/>
                <a:gd name="T11" fmla="*/ 90 h 130"/>
                <a:gd name="T12" fmla="*/ 109 w 124"/>
                <a:gd name="T13" fmla="*/ 110 h 130"/>
                <a:gd name="T14" fmla="*/ 89 w 124"/>
                <a:gd name="T15" fmla="*/ 125 h 130"/>
                <a:gd name="T16" fmla="*/ 64 w 124"/>
                <a:gd name="T17" fmla="*/ 130 h 130"/>
                <a:gd name="T18" fmla="*/ 40 w 124"/>
                <a:gd name="T19" fmla="*/ 125 h 130"/>
                <a:gd name="T20" fmla="*/ 15 w 124"/>
                <a:gd name="T21" fmla="*/ 110 h 130"/>
                <a:gd name="T22" fmla="*/ 5 w 124"/>
                <a:gd name="T23" fmla="*/ 90 h 130"/>
                <a:gd name="T24" fmla="*/ 0 w 124"/>
                <a:gd name="T25" fmla="*/ 65 h 130"/>
                <a:gd name="T26" fmla="*/ 5 w 124"/>
                <a:gd name="T27" fmla="*/ 40 h 130"/>
                <a:gd name="T28" fmla="*/ 15 w 124"/>
                <a:gd name="T29" fmla="*/ 20 h 130"/>
                <a:gd name="T30" fmla="*/ 40 w 124"/>
                <a:gd name="T31" fmla="*/ 5 h 130"/>
                <a:gd name="T32" fmla="*/ 64 w 124"/>
                <a:gd name="T33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4" h="130">
                  <a:moveTo>
                    <a:pt x="64" y="0"/>
                  </a:moveTo>
                  <a:lnTo>
                    <a:pt x="89" y="5"/>
                  </a:lnTo>
                  <a:lnTo>
                    <a:pt x="109" y="20"/>
                  </a:lnTo>
                  <a:lnTo>
                    <a:pt x="119" y="40"/>
                  </a:lnTo>
                  <a:lnTo>
                    <a:pt x="124" y="65"/>
                  </a:lnTo>
                  <a:lnTo>
                    <a:pt x="119" y="90"/>
                  </a:lnTo>
                  <a:lnTo>
                    <a:pt x="109" y="110"/>
                  </a:lnTo>
                  <a:lnTo>
                    <a:pt x="89" y="125"/>
                  </a:lnTo>
                  <a:lnTo>
                    <a:pt x="64" y="130"/>
                  </a:lnTo>
                  <a:lnTo>
                    <a:pt x="40" y="125"/>
                  </a:lnTo>
                  <a:lnTo>
                    <a:pt x="15" y="110"/>
                  </a:lnTo>
                  <a:lnTo>
                    <a:pt x="5" y="90"/>
                  </a:lnTo>
                  <a:lnTo>
                    <a:pt x="0" y="65"/>
                  </a:lnTo>
                  <a:lnTo>
                    <a:pt x="5" y="40"/>
                  </a:lnTo>
                  <a:lnTo>
                    <a:pt x="15" y="20"/>
                  </a:lnTo>
                  <a:lnTo>
                    <a:pt x="40" y="5"/>
                  </a:lnTo>
                  <a:lnTo>
                    <a:pt x="6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1"/>
            <p:cNvSpPr>
              <a:spLocks/>
            </p:cNvSpPr>
            <p:nvPr/>
          </p:nvSpPr>
          <p:spPr bwMode="auto">
            <a:xfrm>
              <a:off x="2674486" y="3179363"/>
              <a:ext cx="52345" cy="54439"/>
            </a:xfrm>
            <a:custGeom>
              <a:avLst/>
              <a:gdLst>
                <a:gd name="T0" fmla="*/ 60 w 125"/>
                <a:gd name="T1" fmla="*/ 0 h 130"/>
                <a:gd name="T2" fmla="*/ 85 w 125"/>
                <a:gd name="T3" fmla="*/ 5 h 130"/>
                <a:gd name="T4" fmla="*/ 105 w 125"/>
                <a:gd name="T5" fmla="*/ 20 h 130"/>
                <a:gd name="T6" fmla="*/ 120 w 125"/>
                <a:gd name="T7" fmla="*/ 40 h 130"/>
                <a:gd name="T8" fmla="*/ 125 w 125"/>
                <a:gd name="T9" fmla="*/ 65 h 130"/>
                <a:gd name="T10" fmla="*/ 120 w 125"/>
                <a:gd name="T11" fmla="*/ 90 h 130"/>
                <a:gd name="T12" fmla="*/ 105 w 125"/>
                <a:gd name="T13" fmla="*/ 110 h 130"/>
                <a:gd name="T14" fmla="*/ 85 w 125"/>
                <a:gd name="T15" fmla="*/ 125 h 130"/>
                <a:gd name="T16" fmla="*/ 60 w 125"/>
                <a:gd name="T17" fmla="*/ 130 h 130"/>
                <a:gd name="T18" fmla="*/ 35 w 125"/>
                <a:gd name="T19" fmla="*/ 125 h 130"/>
                <a:gd name="T20" fmla="*/ 15 w 125"/>
                <a:gd name="T21" fmla="*/ 110 h 130"/>
                <a:gd name="T22" fmla="*/ 5 w 125"/>
                <a:gd name="T23" fmla="*/ 90 h 130"/>
                <a:gd name="T24" fmla="*/ 0 w 125"/>
                <a:gd name="T25" fmla="*/ 65 h 130"/>
                <a:gd name="T26" fmla="*/ 5 w 125"/>
                <a:gd name="T27" fmla="*/ 40 h 130"/>
                <a:gd name="T28" fmla="*/ 15 w 125"/>
                <a:gd name="T29" fmla="*/ 20 h 130"/>
                <a:gd name="T30" fmla="*/ 35 w 125"/>
                <a:gd name="T31" fmla="*/ 5 h 130"/>
                <a:gd name="T32" fmla="*/ 60 w 125"/>
                <a:gd name="T33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5" h="130">
                  <a:moveTo>
                    <a:pt x="60" y="0"/>
                  </a:moveTo>
                  <a:lnTo>
                    <a:pt x="85" y="5"/>
                  </a:lnTo>
                  <a:lnTo>
                    <a:pt x="105" y="20"/>
                  </a:lnTo>
                  <a:lnTo>
                    <a:pt x="120" y="40"/>
                  </a:lnTo>
                  <a:lnTo>
                    <a:pt x="125" y="65"/>
                  </a:lnTo>
                  <a:lnTo>
                    <a:pt x="120" y="90"/>
                  </a:lnTo>
                  <a:lnTo>
                    <a:pt x="105" y="110"/>
                  </a:lnTo>
                  <a:lnTo>
                    <a:pt x="85" y="125"/>
                  </a:lnTo>
                  <a:lnTo>
                    <a:pt x="60" y="130"/>
                  </a:lnTo>
                  <a:lnTo>
                    <a:pt x="35" y="125"/>
                  </a:lnTo>
                  <a:lnTo>
                    <a:pt x="15" y="110"/>
                  </a:lnTo>
                  <a:lnTo>
                    <a:pt x="5" y="90"/>
                  </a:lnTo>
                  <a:lnTo>
                    <a:pt x="0" y="65"/>
                  </a:lnTo>
                  <a:lnTo>
                    <a:pt x="5" y="40"/>
                  </a:lnTo>
                  <a:lnTo>
                    <a:pt x="15" y="20"/>
                  </a:lnTo>
                  <a:lnTo>
                    <a:pt x="35" y="5"/>
                  </a:lnTo>
                  <a:lnTo>
                    <a:pt x="6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2"/>
            <p:cNvSpPr>
              <a:spLocks/>
            </p:cNvSpPr>
            <p:nvPr/>
          </p:nvSpPr>
          <p:spPr bwMode="auto">
            <a:xfrm>
              <a:off x="2906897" y="3889157"/>
              <a:ext cx="40829" cy="43970"/>
            </a:xfrm>
            <a:custGeom>
              <a:avLst/>
              <a:gdLst>
                <a:gd name="T0" fmla="*/ 50 w 99"/>
                <a:gd name="T1" fmla="*/ 0 h 105"/>
                <a:gd name="T2" fmla="*/ 69 w 99"/>
                <a:gd name="T3" fmla="*/ 5 h 105"/>
                <a:gd name="T4" fmla="*/ 84 w 99"/>
                <a:gd name="T5" fmla="*/ 15 h 105"/>
                <a:gd name="T6" fmla="*/ 94 w 99"/>
                <a:gd name="T7" fmla="*/ 30 h 105"/>
                <a:gd name="T8" fmla="*/ 99 w 99"/>
                <a:gd name="T9" fmla="*/ 50 h 105"/>
                <a:gd name="T10" fmla="*/ 94 w 99"/>
                <a:gd name="T11" fmla="*/ 70 h 105"/>
                <a:gd name="T12" fmla="*/ 84 w 99"/>
                <a:gd name="T13" fmla="*/ 90 h 105"/>
                <a:gd name="T14" fmla="*/ 69 w 99"/>
                <a:gd name="T15" fmla="*/ 100 h 105"/>
                <a:gd name="T16" fmla="*/ 50 w 99"/>
                <a:gd name="T17" fmla="*/ 105 h 105"/>
                <a:gd name="T18" fmla="*/ 30 w 99"/>
                <a:gd name="T19" fmla="*/ 100 h 105"/>
                <a:gd name="T20" fmla="*/ 15 w 99"/>
                <a:gd name="T21" fmla="*/ 90 h 105"/>
                <a:gd name="T22" fmla="*/ 0 w 99"/>
                <a:gd name="T23" fmla="*/ 70 h 105"/>
                <a:gd name="T24" fmla="*/ 0 w 99"/>
                <a:gd name="T25" fmla="*/ 50 h 105"/>
                <a:gd name="T26" fmla="*/ 0 w 99"/>
                <a:gd name="T27" fmla="*/ 30 h 105"/>
                <a:gd name="T28" fmla="*/ 15 w 99"/>
                <a:gd name="T29" fmla="*/ 15 h 105"/>
                <a:gd name="T30" fmla="*/ 30 w 99"/>
                <a:gd name="T31" fmla="*/ 5 h 105"/>
                <a:gd name="T32" fmla="*/ 50 w 99"/>
                <a:gd name="T33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9" h="105">
                  <a:moveTo>
                    <a:pt x="50" y="0"/>
                  </a:moveTo>
                  <a:lnTo>
                    <a:pt x="69" y="5"/>
                  </a:lnTo>
                  <a:lnTo>
                    <a:pt x="84" y="15"/>
                  </a:lnTo>
                  <a:lnTo>
                    <a:pt x="94" y="30"/>
                  </a:lnTo>
                  <a:lnTo>
                    <a:pt x="99" y="50"/>
                  </a:lnTo>
                  <a:lnTo>
                    <a:pt x="94" y="70"/>
                  </a:lnTo>
                  <a:lnTo>
                    <a:pt x="84" y="90"/>
                  </a:lnTo>
                  <a:lnTo>
                    <a:pt x="69" y="100"/>
                  </a:lnTo>
                  <a:lnTo>
                    <a:pt x="50" y="105"/>
                  </a:lnTo>
                  <a:lnTo>
                    <a:pt x="30" y="100"/>
                  </a:lnTo>
                  <a:lnTo>
                    <a:pt x="15" y="90"/>
                  </a:lnTo>
                  <a:lnTo>
                    <a:pt x="0" y="70"/>
                  </a:lnTo>
                  <a:lnTo>
                    <a:pt x="0" y="50"/>
                  </a:lnTo>
                  <a:lnTo>
                    <a:pt x="0" y="30"/>
                  </a:lnTo>
                  <a:lnTo>
                    <a:pt x="15" y="15"/>
                  </a:lnTo>
                  <a:lnTo>
                    <a:pt x="30" y="5"/>
                  </a:lnTo>
                  <a:lnTo>
                    <a:pt x="5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43"/>
            <p:cNvSpPr>
              <a:spLocks/>
            </p:cNvSpPr>
            <p:nvPr/>
          </p:nvSpPr>
          <p:spPr bwMode="auto">
            <a:xfrm>
              <a:off x="2747769" y="4571732"/>
              <a:ext cx="43970" cy="41876"/>
            </a:xfrm>
            <a:custGeom>
              <a:avLst/>
              <a:gdLst>
                <a:gd name="T0" fmla="*/ 55 w 105"/>
                <a:gd name="T1" fmla="*/ 0 h 100"/>
                <a:gd name="T2" fmla="*/ 75 w 105"/>
                <a:gd name="T3" fmla="*/ 5 h 100"/>
                <a:gd name="T4" fmla="*/ 90 w 105"/>
                <a:gd name="T5" fmla="*/ 15 h 100"/>
                <a:gd name="T6" fmla="*/ 100 w 105"/>
                <a:gd name="T7" fmla="*/ 30 h 100"/>
                <a:gd name="T8" fmla="*/ 105 w 105"/>
                <a:gd name="T9" fmla="*/ 50 h 100"/>
                <a:gd name="T10" fmla="*/ 100 w 105"/>
                <a:gd name="T11" fmla="*/ 70 h 100"/>
                <a:gd name="T12" fmla="*/ 90 w 105"/>
                <a:gd name="T13" fmla="*/ 85 h 100"/>
                <a:gd name="T14" fmla="*/ 75 w 105"/>
                <a:gd name="T15" fmla="*/ 95 h 100"/>
                <a:gd name="T16" fmla="*/ 55 w 105"/>
                <a:gd name="T17" fmla="*/ 100 h 100"/>
                <a:gd name="T18" fmla="*/ 35 w 105"/>
                <a:gd name="T19" fmla="*/ 95 h 100"/>
                <a:gd name="T20" fmla="*/ 15 w 105"/>
                <a:gd name="T21" fmla="*/ 85 h 100"/>
                <a:gd name="T22" fmla="*/ 5 w 105"/>
                <a:gd name="T23" fmla="*/ 70 h 100"/>
                <a:gd name="T24" fmla="*/ 0 w 105"/>
                <a:gd name="T25" fmla="*/ 50 h 100"/>
                <a:gd name="T26" fmla="*/ 5 w 105"/>
                <a:gd name="T27" fmla="*/ 30 h 100"/>
                <a:gd name="T28" fmla="*/ 15 w 105"/>
                <a:gd name="T29" fmla="*/ 15 h 100"/>
                <a:gd name="T30" fmla="*/ 35 w 105"/>
                <a:gd name="T31" fmla="*/ 5 h 100"/>
                <a:gd name="T32" fmla="*/ 55 w 105"/>
                <a:gd name="T33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5" h="100">
                  <a:moveTo>
                    <a:pt x="55" y="0"/>
                  </a:moveTo>
                  <a:lnTo>
                    <a:pt x="75" y="5"/>
                  </a:lnTo>
                  <a:lnTo>
                    <a:pt x="90" y="15"/>
                  </a:lnTo>
                  <a:lnTo>
                    <a:pt x="100" y="30"/>
                  </a:lnTo>
                  <a:lnTo>
                    <a:pt x="105" y="50"/>
                  </a:lnTo>
                  <a:lnTo>
                    <a:pt x="100" y="70"/>
                  </a:lnTo>
                  <a:lnTo>
                    <a:pt x="90" y="85"/>
                  </a:lnTo>
                  <a:lnTo>
                    <a:pt x="75" y="95"/>
                  </a:lnTo>
                  <a:lnTo>
                    <a:pt x="55" y="100"/>
                  </a:lnTo>
                  <a:lnTo>
                    <a:pt x="35" y="95"/>
                  </a:lnTo>
                  <a:lnTo>
                    <a:pt x="15" y="85"/>
                  </a:lnTo>
                  <a:lnTo>
                    <a:pt x="5" y="70"/>
                  </a:lnTo>
                  <a:lnTo>
                    <a:pt x="0" y="50"/>
                  </a:lnTo>
                  <a:lnTo>
                    <a:pt x="5" y="30"/>
                  </a:lnTo>
                  <a:lnTo>
                    <a:pt x="15" y="15"/>
                  </a:lnTo>
                  <a:lnTo>
                    <a:pt x="35" y="5"/>
                  </a:lnTo>
                  <a:lnTo>
                    <a:pt x="5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44"/>
            <p:cNvSpPr>
              <a:spLocks/>
            </p:cNvSpPr>
            <p:nvPr/>
          </p:nvSpPr>
          <p:spPr bwMode="auto">
            <a:xfrm>
              <a:off x="1589904" y="3882876"/>
              <a:ext cx="41876" cy="41876"/>
            </a:xfrm>
            <a:custGeom>
              <a:avLst/>
              <a:gdLst>
                <a:gd name="T0" fmla="*/ 50 w 100"/>
                <a:gd name="T1" fmla="*/ 0 h 100"/>
                <a:gd name="T2" fmla="*/ 70 w 100"/>
                <a:gd name="T3" fmla="*/ 5 h 100"/>
                <a:gd name="T4" fmla="*/ 85 w 100"/>
                <a:gd name="T5" fmla="*/ 15 h 100"/>
                <a:gd name="T6" fmla="*/ 95 w 100"/>
                <a:gd name="T7" fmla="*/ 30 h 100"/>
                <a:gd name="T8" fmla="*/ 100 w 100"/>
                <a:gd name="T9" fmla="*/ 50 h 100"/>
                <a:gd name="T10" fmla="*/ 95 w 100"/>
                <a:gd name="T11" fmla="*/ 70 h 100"/>
                <a:gd name="T12" fmla="*/ 85 w 100"/>
                <a:gd name="T13" fmla="*/ 85 h 100"/>
                <a:gd name="T14" fmla="*/ 70 w 100"/>
                <a:gd name="T15" fmla="*/ 100 h 100"/>
                <a:gd name="T16" fmla="*/ 50 w 100"/>
                <a:gd name="T17" fmla="*/ 100 h 100"/>
                <a:gd name="T18" fmla="*/ 30 w 100"/>
                <a:gd name="T19" fmla="*/ 100 h 100"/>
                <a:gd name="T20" fmla="*/ 10 w 100"/>
                <a:gd name="T21" fmla="*/ 85 h 100"/>
                <a:gd name="T22" fmla="*/ 0 w 100"/>
                <a:gd name="T23" fmla="*/ 70 h 100"/>
                <a:gd name="T24" fmla="*/ 0 w 100"/>
                <a:gd name="T25" fmla="*/ 50 h 100"/>
                <a:gd name="T26" fmla="*/ 0 w 100"/>
                <a:gd name="T27" fmla="*/ 30 h 100"/>
                <a:gd name="T28" fmla="*/ 10 w 100"/>
                <a:gd name="T29" fmla="*/ 15 h 100"/>
                <a:gd name="T30" fmla="*/ 30 w 100"/>
                <a:gd name="T31" fmla="*/ 5 h 100"/>
                <a:gd name="T32" fmla="*/ 50 w 100"/>
                <a:gd name="T33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0" h="100">
                  <a:moveTo>
                    <a:pt x="50" y="0"/>
                  </a:moveTo>
                  <a:lnTo>
                    <a:pt x="70" y="5"/>
                  </a:lnTo>
                  <a:lnTo>
                    <a:pt x="85" y="15"/>
                  </a:lnTo>
                  <a:lnTo>
                    <a:pt x="95" y="30"/>
                  </a:lnTo>
                  <a:lnTo>
                    <a:pt x="100" y="50"/>
                  </a:lnTo>
                  <a:lnTo>
                    <a:pt x="95" y="70"/>
                  </a:lnTo>
                  <a:lnTo>
                    <a:pt x="85" y="85"/>
                  </a:lnTo>
                  <a:lnTo>
                    <a:pt x="70" y="100"/>
                  </a:lnTo>
                  <a:lnTo>
                    <a:pt x="50" y="100"/>
                  </a:lnTo>
                  <a:lnTo>
                    <a:pt x="30" y="100"/>
                  </a:lnTo>
                  <a:lnTo>
                    <a:pt x="10" y="85"/>
                  </a:lnTo>
                  <a:lnTo>
                    <a:pt x="0" y="70"/>
                  </a:lnTo>
                  <a:lnTo>
                    <a:pt x="0" y="50"/>
                  </a:lnTo>
                  <a:lnTo>
                    <a:pt x="0" y="30"/>
                  </a:lnTo>
                  <a:lnTo>
                    <a:pt x="10" y="15"/>
                  </a:lnTo>
                  <a:lnTo>
                    <a:pt x="30" y="5"/>
                  </a:lnTo>
                  <a:lnTo>
                    <a:pt x="5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45"/>
            <p:cNvSpPr>
              <a:spLocks/>
            </p:cNvSpPr>
            <p:nvPr/>
          </p:nvSpPr>
          <p:spPr bwMode="auto">
            <a:xfrm>
              <a:off x="3375905" y="4833456"/>
              <a:ext cx="41876" cy="41876"/>
            </a:xfrm>
            <a:custGeom>
              <a:avLst/>
              <a:gdLst>
                <a:gd name="T0" fmla="*/ 50 w 100"/>
                <a:gd name="T1" fmla="*/ 0 h 99"/>
                <a:gd name="T2" fmla="*/ 70 w 100"/>
                <a:gd name="T3" fmla="*/ 5 h 99"/>
                <a:gd name="T4" fmla="*/ 85 w 100"/>
                <a:gd name="T5" fmla="*/ 15 h 99"/>
                <a:gd name="T6" fmla="*/ 95 w 100"/>
                <a:gd name="T7" fmla="*/ 30 h 99"/>
                <a:gd name="T8" fmla="*/ 100 w 100"/>
                <a:gd name="T9" fmla="*/ 50 h 99"/>
                <a:gd name="T10" fmla="*/ 95 w 100"/>
                <a:gd name="T11" fmla="*/ 69 h 99"/>
                <a:gd name="T12" fmla="*/ 85 w 100"/>
                <a:gd name="T13" fmla="*/ 84 h 99"/>
                <a:gd name="T14" fmla="*/ 70 w 100"/>
                <a:gd name="T15" fmla="*/ 99 h 99"/>
                <a:gd name="T16" fmla="*/ 50 w 100"/>
                <a:gd name="T17" fmla="*/ 99 h 99"/>
                <a:gd name="T18" fmla="*/ 30 w 100"/>
                <a:gd name="T19" fmla="*/ 99 h 99"/>
                <a:gd name="T20" fmla="*/ 15 w 100"/>
                <a:gd name="T21" fmla="*/ 84 h 99"/>
                <a:gd name="T22" fmla="*/ 0 w 100"/>
                <a:gd name="T23" fmla="*/ 69 h 99"/>
                <a:gd name="T24" fmla="*/ 0 w 100"/>
                <a:gd name="T25" fmla="*/ 50 h 99"/>
                <a:gd name="T26" fmla="*/ 0 w 100"/>
                <a:gd name="T27" fmla="*/ 30 h 99"/>
                <a:gd name="T28" fmla="*/ 15 w 100"/>
                <a:gd name="T29" fmla="*/ 15 h 99"/>
                <a:gd name="T30" fmla="*/ 30 w 100"/>
                <a:gd name="T31" fmla="*/ 5 h 99"/>
                <a:gd name="T32" fmla="*/ 50 w 100"/>
                <a:gd name="T33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0" h="99">
                  <a:moveTo>
                    <a:pt x="50" y="0"/>
                  </a:moveTo>
                  <a:lnTo>
                    <a:pt x="70" y="5"/>
                  </a:lnTo>
                  <a:lnTo>
                    <a:pt x="85" y="15"/>
                  </a:lnTo>
                  <a:lnTo>
                    <a:pt x="95" y="30"/>
                  </a:lnTo>
                  <a:lnTo>
                    <a:pt x="100" y="50"/>
                  </a:lnTo>
                  <a:lnTo>
                    <a:pt x="95" y="69"/>
                  </a:lnTo>
                  <a:lnTo>
                    <a:pt x="85" y="84"/>
                  </a:lnTo>
                  <a:lnTo>
                    <a:pt x="70" y="99"/>
                  </a:lnTo>
                  <a:lnTo>
                    <a:pt x="50" y="99"/>
                  </a:lnTo>
                  <a:lnTo>
                    <a:pt x="30" y="99"/>
                  </a:lnTo>
                  <a:lnTo>
                    <a:pt x="15" y="84"/>
                  </a:lnTo>
                  <a:lnTo>
                    <a:pt x="0" y="69"/>
                  </a:lnTo>
                  <a:lnTo>
                    <a:pt x="0" y="50"/>
                  </a:lnTo>
                  <a:lnTo>
                    <a:pt x="0" y="30"/>
                  </a:lnTo>
                  <a:lnTo>
                    <a:pt x="15" y="15"/>
                  </a:lnTo>
                  <a:lnTo>
                    <a:pt x="30" y="5"/>
                  </a:lnTo>
                  <a:lnTo>
                    <a:pt x="5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46"/>
            <p:cNvSpPr>
              <a:spLocks/>
            </p:cNvSpPr>
            <p:nvPr/>
          </p:nvSpPr>
          <p:spPr bwMode="auto">
            <a:xfrm>
              <a:off x="3198980" y="4388526"/>
              <a:ext cx="43970" cy="43970"/>
            </a:xfrm>
            <a:custGeom>
              <a:avLst/>
              <a:gdLst>
                <a:gd name="T0" fmla="*/ 50 w 105"/>
                <a:gd name="T1" fmla="*/ 0 h 105"/>
                <a:gd name="T2" fmla="*/ 70 w 105"/>
                <a:gd name="T3" fmla="*/ 5 h 105"/>
                <a:gd name="T4" fmla="*/ 90 w 105"/>
                <a:gd name="T5" fmla="*/ 15 h 105"/>
                <a:gd name="T6" fmla="*/ 100 w 105"/>
                <a:gd name="T7" fmla="*/ 35 h 105"/>
                <a:gd name="T8" fmla="*/ 105 w 105"/>
                <a:gd name="T9" fmla="*/ 55 h 105"/>
                <a:gd name="T10" fmla="*/ 100 w 105"/>
                <a:gd name="T11" fmla="*/ 75 h 105"/>
                <a:gd name="T12" fmla="*/ 90 w 105"/>
                <a:gd name="T13" fmla="*/ 90 h 105"/>
                <a:gd name="T14" fmla="*/ 70 w 105"/>
                <a:gd name="T15" fmla="*/ 100 h 105"/>
                <a:gd name="T16" fmla="*/ 50 w 105"/>
                <a:gd name="T17" fmla="*/ 105 h 105"/>
                <a:gd name="T18" fmla="*/ 30 w 105"/>
                <a:gd name="T19" fmla="*/ 100 h 105"/>
                <a:gd name="T20" fmla="*/ 15 w 105"/>
                <a:gd name="T21" fmla="*/ 90 h 105"/>
                <a:gd name="T22" fmla="*/ 5 w 105"/>
                <a:gd name="T23" fmla="*/ 75 h 105"/>
                <a:gd name="T24" fmla="*/ 0 w 105"/>
                <a:gd name="T25" fmla="*/ 55 h 105"/>
                <a:gd name="T26" fmla="*/ 5 w 105"/>
                <a:gd name="T27" fmla="*/ 35 h 105"/>
                <a:gd name="T28" fmla="*/ 15 w 105"/>
                <a:gd name="T29" fmla="*/ 15 h 105"/>
                <a:gd name="T30" fmla="*/ 30 w 105"/>
                <a:gd name="T31" fmla="*/ 5 h 105"/>
                <a:gd name="T32" fmla="*/ 50 w 105"/>
                <a:gd name="T33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5" h="105">
                  <a:moveTo>
                    <a:pt x="50" y="0"/>
                  </a:moveTo>
                  <a:lnTo>
                    <a:pt x="70" y="5"/>
                  </a:lnTo>
                  <a:lnTo>
                    <a:pt x="90" y="15"/>
                  </a:lnTo>
                  <a:lnTo>
                    <a:pt x="100" y="35"/>
                  </a:lnTo>
                  <a:lnTo>
                    <a:pt x="105" y="55"/>
                  </a:lnTo>
                  <a:lnTo>
                    <a:pt x="100" y="75"/>
                  </a:lnTo>
                  <a:lnTo>
                    <a:pt x="90" y="90"/>
                  </a:lnTo>
                  <a:lnTo>
                    <a:pt x="70" y="100"/>
                  </a:lnTo>
                  <a:lnTo>
                    <a:pt x="50" y="105"/>
                  </a:lnTo>
                  <a:lnTo>
                    <a:pt x="30" y="100"/>
                  </a:lnTo>
                  <a:lnTo>
                    <a:pt x="15" y="90"/>
                  </a:lnTo>
                  <a:lnTo>
                    <a:pt x="5" y="75"/>
                  </a:lnTo>
                  <a:lnTo>
                    <a:pt x="0" y="55"/>
                  </a:lnTo>
                  <a:lnTo>
                    <a:pt x="5" y="35"/>
                  </a:lnTo>
                  <a:lnTo>
                    <a:pt x="15" y="15"/>
                  </a:lnTo>
                  <a:lnTo>
                    <a:pt x="30" y="5"/>
                  </a:lnTo>
                  <a:lnTo>
                    <a:pt x="5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47"/>
            <p:cNvSpPr>
              <a:spLocks/>
            </p:cNvSpPr>
            <p:nvPr/>
          </p:nvSpPr>
          <p:spPr bwMode="auto">
            <a:xfrm>
              <a:off x="3834445" y="4161350"/>
              <a:ext cx="41876" cy="41876"/>
            </a:xfrm>
            <a:custGeom>
              <a:avLst/>
              <a:gdLst>
                <a:gd name="T0" fmla="*/ 50 w 100"/>
                <a:gd name="T1" fmla="*/ 0 h 100"/>
                <a:gd name="T2" fmla="*/ 70 w 100"/>
                <a:gd name="T3" fmla="*/ 5 h 100"/>
                <a:gd name="T4" fmla="*/ 85 w 100"/>
                <a:gd name="T5" fmla="*/ 15 h 100"/>
                <a:gd name="T6" fmla="*/ 95 w 100"/>
                <a:gd name="T7" fmla="*/ 30 h 100"/>
                <a:gd name="T8" fmla="*/ 100 w 100"/>
                <a:gd name="T9" fmla="*/ 50 h 100"/>
                <a:gd name="T10" fmla="*/ 95 w 100"/>
                <a:gd name="T11" fmla="*/ 70 h 100"/>
                <a:gd name="T12" fmla="*/ 85 w 100"/>
                <a:gd name="T13" fmla="*/ 85 h 100"/>
                <a:gd name="T14" fmla="*/ 70 w 100"/>
                <a:gd name="T15" fmla="*/ 100 h 100"/>
                <a:gd name="T16" fmla="*/ 50 w 100"/>
                <a:gd name="T17" fmla="*/ 100 h 100"/>
                <a:gd name="T18" fmla="*/ 30 w 100"/>
                <a:gd name="T19" fmla="*/ 100 h 100"/>
                <a:gd name="T20" fmla="*/ 10 w 100"/>
                <a:gd name="T21" fmla="*/ 85 h 100"/>
                <a:gd name="T22" fmla="*/ 0 w 100"/>
                <a:gd name="T23" fmla="*/ 70 h 100"/>
                <a:gd name="T24" fmla="*/ 0 w 100"/>
                <a:gd name="T25" fmla="*/ 50 h 100"/>
                <a:gd name="T26" fmla="*/ 0 w 100"/>
                <a:gd name="T27" fmla="*/ 30 h 100"/>
                <a:gd name="T28" fmla="*/ 10 w 100"/>
                <a:gd name="T29" fmla="*/ 15 h 100"/>
                <a:gd name="T30" fmla="*/ 30 w 100"/>
                <a:gd name="T31" fmla="*/ 5 h 100"/>
                <a:gd name="T32" fmla="*/ 50 w 100"/>
                <a:gd name="T33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0" h="100">
                  <a:moveTo>
                    <a:pt x="50" y="0"/>
                  </a:moveTo>
                  <a:lnTo>
                    <a:pt x="70" y="5"/>
                  </a:lnTo>
                  <a:lnTo>
                    <a:pt x="85" y="15"/>
                  </a:lnTo>
                  <a:lnTo>
                    <a:pt x="95" y="30"/>
                  </a:lnTo>
                  <a:lnTo>
                    <a:pt x="100" y="50"/>
                  </a:lnTo>
                  <a:lnTo>
                    <a:pt x="95" y="70"/>
                  </a:lnTo>
                  <a:lnTo>
                    <a:pt x="85" y="85"/>
                  </a:lnTo>
                  <a:lnTo>
                    <a:pt x="70" y="100"/>
                  </a:lnTo>
                  <a:lnTo>
                    <a:pt x="50" y="100"/>
                  </a:lnTo>
                  <a:lnTo>
                    <a:pt x="30" y="100"/>
                  </a:lnTo>
                  <a:lnTo>
                    <a:pt x="10" y="85"/>
                  </a:lnTo>
                  <a:lnTo>
                    <a:pt x="0" y="70"/>
                  </a:lnTo>
                  <a:lnTo>
                    <a:pt x="0" y="50"/>
                  </a:lnTo>
                  <a:lnTo>
                    <a:pt x="0" y="30"/>
                  </a:lnTo>
                  <a:lnTo>
                    <a:pt x="10" y="15"/>
                  </a:lnTo>
                  <a:lnTo>
                    <a:pt x="30" y="5"/>
                  </a:lnTo>
                  <a:lnTo>
                    <a:pt x="5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48"/>
            <p:cNvSpPr>
              <a:spLocks/>
            </p:cNvSpPr>
            <p:nvPr/>
          </p:nvSpPr>
          <p:spPr bwMode="auto">
            <a:xfrm>
              <a:off x="3940181" y="4755985"/>
              <a:ext cx="41876" cy="41876"/>
            </a:xfrm>
            <a:custGeom>
              <a:avLst/>
              <a:gdLst>
                <a:gd name="T0" fmla="*/ 50 w 100"/>
                <a:gd name="T1" fmla="*/ 0 h 100"/>
                <a:gd name="T2" fmla="*/ 70 w 100"/>
                <a:gd name="T3" fmla="*/ 0 h 100"/>
                <a:gd name="T4" fmla="*/ 85 w 100"/>
                <a:gd name="T5" fmla="*/ 10 h 100"/>
                <a:gd name="T6" fmla="*/ 100 w 100"/>
                <a:gd name="T7" fmla="*/ 30 h 100"/>
                <a:gd name="T8" fmla="*/ 100 w 100"/>
                <a:gd name="T9" fmla="*/ 50 h 100"/>
                <a:gd name="T10" fmla="*/ 100 w 100"/>
                <a:gd name="T11" fmla="*/ 70 h 100"/>
                <a:gd name="T12" fmla="*/ 85 w 100"/>
                <a:gd name="T13" fmla="*/ 85 h 100"/>
                <a:gd name="T14" fmla="*/ 70 w 100"/>
                <a:gd name="T15" fmla="*/ 95 h 100"/>
                <a:gd name="T16" fmla="*/ 50 w 100"/>
                <a:gd name="T17" fmla="*/ 100 h 100"/>
                <a:gd name="T18" fmla="*/ 30 w 100"/>
                <a:gd name="T19" fmla="*/ 95 h 100"/>
                <a:gd name="T20" fmla="*/ 15 w 100"/>
                <a:gd name="T21" fmla="*/ 85 h 100"/>
                <a:gd name="T22" fmla="*/ 5 w 100"/>
                <a:gd name="T23" fmla="*/ 70 h 100"/>
                <a:gd name="T24" fmla="*/ 0 w 100"/>
                <a:gd name="T25" fmla="*/ 50 h 100"/>
                <a:gd name="T26" fmla="*/ 5 w 100"/>
                <a:gd name="T27" fmla="*/ 30 h 100"/>
                <a:gd name="T28" fmla="*/ 15 w 100"/>
                <a:gd name="T29" fmla="*/ 10 h 100"/>
                <a:gd name="T30" fmla="*/ 30 w 100"/>
                <a:gd name="T31" fmla="*/ 0 h 100"/>
                <a:gd name="T32" fmla="*/ 50 w 100"/>
                <a:gd name="T33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0" h="100">
                  <a:moveTo>
                    <a:pt x="50" y="0"/>
                  </a:moveTo>
                  <a:lnTo>
                    <a:pt x="70" y="0"/>
                  </a:lnTo>
                  <a:lnTo>
                    <a:pt x="85" y="10"/>
                  </a:lnTo>
                  <a:lnTo>
                    <a:pt x="100" y="30"/>
                  </a:lnTo>
                  <a:lnTo>
                    <a:pt x="100" y="50"/>
                  </a:lnTo>
                  <a:lnTo>
                    <a:pt x="100" y="70"/>
                  </a:lnTo>
                  <a:lnTo>
                    <a:pt x="85" y="85"/>
                  </a:lnTo>
                  <a:lnTo>
                    <a:pt x="70" y="95"/>
                  </a:lnTo>
                  <a:lnTo>
                    <a:pt x="50" y="100"/>
                  </a:lnTo>
                  <a:lnTo>
                    <a:pt x="30" y="95"/>
                  </a:lnTo>
                  <a:lnTo>
                    <a:pt x="15" y="85"/>
                  </a:lnTo>
                  <a:lnTo>
                    <a:pt x="5" y="70"/>
                  </a:lnTo>
                  <a:lnTo>
                    <a:pt x="0" y="50"/>
                  </a:lnTo>
                  <a:lnTo>
                    <a:pt x="5" y="30"/>
                  </a:lnTo>
                  <a:lnTo>
                    <a:pt x="15" y="10"/>
                  </a:lnTo>
                  <a:lnTo>
                    <a:pt x="30" y="0"/>
                  </a:lnTo>
                  <a:lnTo>
                    <a:pt x="5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49"/>
            <p:cNvSpPr>
              <a:spLocks/>
            </p:cNvSpPr>
            <p:nvPr/>
          </p:nvSpPr>
          <p:spPr bwMode="auto">
            <a:xfrm>
              <a:off x="4160029" y="4092255"/>
              <a:ext cx="41876" cy="41876"/>
            </a:xfrm>
            <a:custGeom>
              <a:avLst/>
              <a:gdLst>
                <a:gd name="T0" fmla="*/ 50 w 100"/>
                <a:gd name="T1" fmla="*/ 0 h 100"/>
                <a:gd name="T2" fmla="*/ 70 w 100"/>
                <a:gd name="T3" fmla="*/ 5 h 100"/>
                <a:gd name="T4" fmla="*/ 85 w 100"/>
                <a:gd name="T5" fmla="*/ 15 h 100"/>
                <a:gd name="T6" fmla="*/ 95 w 100"/>
                <a:gd name="T7" fmla="*/ 30 h 100"/>
                <a:gd name="T8" fmla="*/ 100 w 100"/>
                <a:gd name="T9" fmla="*/ 50 h 100"/>
                <a:gd name="T10" fmla="*/ 95 w 100"/>
                <a:gd name="T11" fmla="*/ 70 h 100"/>
                <a:gd name="T12" fmla="*/ 85 w 100"/>
                <a:gd name="T13" fmla="*/ 90 h 100"/>
                <a:gd name="T14" fmla="*/ 70 w 100"/>
                <a:gd name="T15" fmla="*/ 100 h 100"/>
                <a:gd name="T16" fmla="*/ 50 w 100"/>
                <a:gd name="T17" fmla="*/ 100 h 100"/>
                <a:gd name="T18" fmla="*/ 30 w 100"/>
                <a:gd name="T19" fmla="*/ 100 h 100"/>
                <a:gd name="T20" fmla="*/ 15 w 100"/>
                <a:gd name="T21" fmla="*/ 90 h 100"/>
                <a:gd name="T22" fmla="*/ 5 w 100"/>
                <a:gd name="T23" fmla="*/ 70 h 100"/>
                <a:gd name="T24" fmla="*/ 0 w 100"/>
                <a:gd name="T25" fmla="*/ 50 h 100"/>
                <a:gd name="T26" fmla="*/ 5 w 100"/>
                <a:gd name="T27" fmla="*/ 30 h 100"/>
                <a:gd name="T28" fmla="*/ 15 w 100"/>
                <a:gd name="T29" fmla="*/ 15 h 100"/>
                <a:gd name="T30" fmla="*/ 30 w 100"/>
                <a:gd name="T31" fmla="*/ 5 h 100"/>
                <a:gd name="T32" fmla="*/ 50 w 100"/>
                <a:gd name="T33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0" h="100">
                  <a:moveTo>
                    <a:pt x="50" y="0"/>
                  </a:moveTo>
                  <a:lnTo>
                    <a:pt x="70" y="5"/>
                  </a:lnTo>
                  <a:lnTo>
                    <a:pt x="85" y="15"/>
                  </a:lnTo>
                  <a:lnTo>
                    <a:pt x="95" y="30"/>
                  </a:lnTo>
                  <a:lnTo>
                    <a:pt x="100" y="50"/>
                  </a:lnTo>
                  <a:lnTo>
                    <a:pt x="95" y="70"/>
                  </a:lnTo>
                  <a:lnTo>
                    <a:pt x="85" y="90"/>
                  </a:lnTo>
                  <a:lnTo>
                    <a:pt x="70" y="100"/>
                  </a:lnTo>
                  <a:lnTo>
                    <a:pt x="50" y="100"/>
                  </a:lnTo>
                  <a:lnTo>
                    <a:pt x="30" y="100"/>
                  </a:lnTo>
                  <a:lnTo>
                    <a:pt x="15" y="90"/>
                  </a:lnTo>
                  <a:lnTo>
                    <a:pt x="5" y="70"/>
                  </a:lnTo>
                  <a:lnTo>
                    <a:pt x="0" y="50"/>
                  </a:lnTo>
                  <a:lnTo>
                    <a:pt x="5" y="30"/>
                  </a:lnTo>
                  <a:lnTo>
                    <a:pt x="15" y="15"/>
                  </a:lnTo>
                  <a:lnTo>
                    <a:pt x="30" y="5"/>
                  </a:lnTo>
                  <a:lnTo>
                    <a:pt x="5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0"/>
            <p:cNvSpPr>
              <a:spLocks/>
            </p:cNvSpPr>
            <p:nvPr/>
          </p:nvSpPr>
          <p:spPr bwMode="auto">
            <a:xfrm>
              <a:off x="4535864" y="4357119"/>
              <a:ext cx="41876" cy="41876"/>
            </a:xfrm>
            <a:custGeom>
              <a:avLst/>
              <a:gdLst>
                <a:gd name="T0" fmla="*/ 50 w 100"/>
                <a:gd name="T1" fmla="*/ 0 h 100"/>
                <a:gd name="T2" fmla="*/ 70 w 100"/>
                <a:gd name="T3" fmla="*/ 5 h 100"/>
                <a:gd name="T4" fmla="*/ 85 w 100"/>
                <a:gd name="T5" fmla="*/ 15 h 100"/>
                <a:gd name="T6" fmla="*/ 95 w 100"/>
                <a:gd name="T7" fmla="*/ 30 h 100"/>
                <a:gd name="T8" fmla="*/ 100 w 100"/>
                <a:gd name="T9" fmla="*/ 50 h 100"/>
                <a:gd name="T10" fmla="*/ 95 w 100"/>
                <a:gd name="T11" fmla="*/ 70 h 100"/>
                <a:gd name="T12" fmla="*/ 85 w 100"/>
                <a:gd name="T13" fmla="*/ 85 h 100"/>
                <a:gd name="T14" fmla="*/ 70 w 100"/>
                <a:gd name="T15" fmla="*/ 95 h 100"/>
                <a:gd name="T16" fmla="*/ 50 w 100"/>
                <a:gd name="T17" fmla="*/ 100 h 100"/>
                <a:gd name="T18" fmla="*/ 30 w 100"/>
                <a:gd name="T19" fmla="*/ 95 h 100"/>
                <a:gd name="T20" fmla="*/ 15 w 100"/>
                <a:gd name="T21" fmla="*/ 85 h 100"/>
                <a:gd name="T22" fmla="*/ 0 w 100"/>
                <a:gd name="T23" fmla="*/ 70 h 100"/>
                <a:gd name="T24" fmla="*/ 0 w 100"/>
                <a:gd name="T25" fmla="*/ 50 h 100"/>
                <a:gd name="T26" fmla="*/ 0 w 100"/>
                <a:gd name="T27" fmla="*/ 30 h 100"/>
                <a:gd name="T28" fmla="*/ 15 w 100"/>
                <a:gd name="T29" fmla="*/ 15 h 100"/>
                <a:gd name="T30" fmla="*/ 30 w 100"/>
                <a:gd name="T31" fmla="*/ 5 h 100"/>
                <a:gd name="T32" fmla="*/ 50 w 100"/>
                <a:gd name="T33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0" h="100">
                  <a:moveTo>
                    <a:pt x="50" y="0"/>
                  </a:moveTo>
                  <a:lnTo>
                    <a:pt x="70" y="5"/>
                  </a:lnTo>
                  <a:lnTo>
                    <a:pt x="85" y="15"/>
                  </a:lnTo>
                  <a:lnTo>
                    <a:pt x="95" y="30"/>
                  </a:lnTo>
                  <a:lnTo>
                    <a:pt x="100" y="50"/>
                  </a:lnTo>
                  <a:lnTo>
                    <a:pt x="95" y="70"/>
                  </a:lnTo>
                  <a:lnTo>
                    <a:pt x="85" y="85"/>
                  </a:lnTo>
                  <a:lnTo>
                    <a:pt x="70" y="95"/>
                  </a:lnTo>
                  <a:lnTo>
                    <a:pt x="50" y="100"/>
                  </a:lnTo>
                  <a:lnTo>
                    <a:pt x="30" y="95"/>
                  </a:lnTo>
                  <a:lnTo>
                    <a:pt x="15" y="85"/>
                  </a:lnTo>
                  <a:lnTo>
                    <a:pt x="0" y="70"/>
                  </a:lnTo>
                  <a:lnTo>
                    <a:pt x="0" y="50"/>
                  </a:lnTo>
                  <a:lnTo>
                    <a:pt x="0" y="30"/>
                  </a:lnTo>
                  <a:lnTo>
                    <a:pt x="15" y="15"/>
                  </a:lnTo>
                  <a:lnTo>
                    <a:pt x="30" y="5"/>
                  </a:lnTo>
                  <a:lnTo>
                    <a:pt x="5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1"/>
            <p:cNvSpPr>
              <a:spLocks/>
            </p:cNvSpPr>
            <p:nvPr/>
          </p:nvSpPr>
          <p:spPr bwMode="auto">
            <a:xfrm>
              <a:off x="4537958" y="3843094"/>
              <a:ext cx="43970" cy="43970"/>
            </a:xfrm>
            <a:custGeom>
              <a:avLst/>
              <a:gdLst>
                <a:gd name="T0" fmla="*/ 50 w 105"/>
                <a:gd name="T1" fmla="*/ 0 h 105"/>
                <a:gd name="T2" fmla="*/ 70 w 105"/>
                <a:gd name="T3" fmla="*/ 5 h 105"/>
                <a:gd name="T4" fmla="*/ 90 w 105"/>
                <a:gd name="T5" fmla="*/ 15 h 105"/>
                <a:gd name="T6" fmla="*/ 100 w 105"/>
                <a:gd name="T7" fmla="*/ 35 h 105"/>
                <a:gd name="T8" fmla="*/ 105 w 105"/>
                <a:gd name="T9" fmla="*/ 55 h 105"/>
                <a:gd name="T10" fmla="*/ 100 w 105"/>
                <a:gd name="T11" fmla="*/ 70 h 105"/>
                <a:gd name="T12" fmla="*/ 90 w 105"/>
                <a:gd name="T13" fmla="*/ 90 h 105"/>
                <a:gd name="T14" fmla="*/ 70 w 105"/>
                <a:gd name="T15" fmla="*/ 100 h 105"/>
                <a:gd name="T16" fmla="*/ 50 w 105"/>
                <a:gd name="T17" fmla="*/ 105 h 105"/>
                <a:gd name="T18" fmla="*/ 30 w 105"/>
                <a:gd name="T19" fmla="*/ 100 h 105"/>
                <a:gd name="T20" fmla="*/ 15 w 105"/>
                <a:gd name="T21" fmla="*/ 90 h 105"/>
                <a:gd name="T22" fmla="*/ 5 w 105"/>
                <a:gd name="T23" fmla="*/ 70 h 105"/>
                <a:gd name="T24" fmla="*/ 0 w 105"/>
                <a:gd name="T25" fmla="*/ 55 h 105"/>
                <a:gd name="T26" fmla="*/ 5 w 105"/>
                <a:gd name="T27" fmla="*/ 35 h 105"/>
                <a:gd name="T28" fmla="*/ 15 w 105"/>
                <a:gd name="T29" fmla="*/ 15 h 105"/>
                <a:gd name="T30" fmla="*/ 30 w 105"/>
                <a:gd name="T31" fmla="*/ 5 h 105"/>
                <a:gd name="T32" fmla="*/ 50 w 105"/>
                <a:gd name="T33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5" h="105">
                  <a:moveTo>
                    <a:pt x="50" y="0"/>
                  </a:moveTo>
                  <a:lnTo>
                    <a:pt x="70" y="5"/>
                  </a:lnTo>
                  <a:lnTo>
                    <a:pt x="90" y="15"/>
                  </a:lnTo>
                  <a:lnTo>
                    <a:pt x="100" y="35"/>
                  </a:lnTo>
                  <a:lnTo>
                    <a:pt x="105" y="55"/>
                  </a:lnTo>
                  <a:lnTo>
                    <a:pt x="100" y="70"/>
                  </a:lnTo>
                  <a:lnTo>
                    <a:pt x="90" y="90"/>
                  </a:lnTo>
                  <a:lnTo>
                    <a:pt x="70" y="100"/>
                  </a:lnTo>
                  <a:lnTo>
                    <a:pt x="50" y="105"/>
                  </a:lnTo>
                  <a:lnTo>
                    <a:pt x="30" y="100"/>
                  </a:lnTo>
                  <a:lnTo>
                    <a:pt x="15" y="90"/>
                  </a:lnTo>
                  <a:lnTo>
                    <a:pt x="5" y="70"/>
                  </a:lnTo>
                  <a:lnTo>
                    <a:pt x="0" y="55"/>
                  </a:lnTo>
                  <a:lnTo>
                    <a:pt x="5" y="35"/>
                  </a:lnTo>
                  <a:lnTo>
                    <a:pt x="15" y="15"/>
                  </a:lnTo>
                  <a:lnTo>
                    <a:pt x="30" y="5"/>
                  </a:lnTo>
                  <a:lnTo>
                    <a:pt x="5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52"/>
            <p:cNvSpPr>
              <a:spLocks/>
            </p:cNvSpPr>
            <p:nvPr/>
          </p:nvSpPr>
          <p:spPr bwMode="auto">
            <a:xfrm>
              <a:off x="4258437" y="3668262"/>
              <a:ext cx="41876" cy="40829"/>
            </a:xfrm>
            <a:custGeom>
              <a:avLst/>
              <a:gdLst>
                <a:gd name="T0" fmla="*/ 50 w 100"/>
                <a:gd name="T1" fmla="*/ 0 h 99"/>
                <a:gd name="T2" fmla="*/ 70 w 100"/>
                <a:gd name="T3" fmla="*/ 5 h 99"/>
                <a:gd name="T4" fmla="*/ 85 w 100"/>
                <a:gd name="T5" fmla="*/ 15 h 99"/>
                <a:gd name="T6" fmla="*/ 95 w 100"/>
                <a:gd name="T7" fmla="*/ 30 h 99"/>
                <a:gd name="T8" fmla="*/ 100 w 100"/>
                <a:gd name="T9" fmla="*/ 50 h 99"/>
                <a:gd name="T10" fmla="*/ 95 w 100"/>
                <a:gd name="T11" fmla="*/ 69 h 99"/>
                <a:gd name="T12" fmla="*/ 85 w 100"/>
                <a:gd name="T13" fmla="*/ 84 h 99"/>
                <a:gd name="T14" fmla="*/ 70 w 100"/>
                <a:gd name="T15" fmla="*/ 94 h 99"/>
                <a:gd name="T16" fmla="*/ 50 w 100"/>
                <a:gd name="T17" fmla="*/ 99 h 99"/>
                <a:gd name="T18" fmla="*/ 30 w 100"/>
                <a:gd name="T19" fmla="*/ 94 h 99"/>
                <a:gd name="T20" fmla="*/ 15 w 100"/>
                <a:gd name="T21" fmla="*/ 84 h 99"/>
                <a:gd name="T22" fmla="*/ 5 w 100"/>
                <a:gd name="T23" fmla="*/ 69 h 99"/>
                <a:gd name="T24" fmla="*/ 0 w 100"/>
                <a:gd name="T25" fmla="*/ 50 h 99"/>
                <a:gd name="T26" fmla="*/ 5 w 100"/>
                <a:gd name="T27" fmla="*/ 30 h 99"/>
                <a:gd name="T28" fmla="*/ 15 w 100"/>
                <a:gd name="T29" fmla="*/ 15 h 99"/>
                <a:gd name="T30" fmla="*/ 30 w 100"/>
                <a:gd name="T31" fmla="*/ 5 h 99"/>
                <a:gd name="T32" fmla="*/ 50 w 100"/>
                <a:gd name="T33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0" h="99">
                  <a:moveTo>
                    <a:pt x="50" y="0"/>
                  </a:moveTo>
                  <a:lnTo>
                    <a:pt x="70" y="5"/>
                  </a:lnTo>
                  <a:lnTo>
                    <a:pt x="85" y="15"/>
                  </a:lnTo>
                  <a:lnTo>
                    <a:pt x="95" y="30"/>
                  </a:lnTo>
                  <a:lnTo>
                    <a:pt x="100" y="50"/>
                  </a:lnTo>
                  <a:lnTo>
                    <a:pt x="95" y="69"/>
                  </a:lnTo>
                  <a:lnTo>
                    <a:pt x="85" y="84"/>
                  </a:lnTo>
                  <a:lnTo>
                    <a:pt x="70" y="94"/>
                  </a:lnTo>
                  <a:lnTo>
                    <a:pt x="50" y="99"/>
                  </a:lnTo>
                  <a:lnTo>
                    <a:pt x="30" y="94"/>
                  </a:lnTo>
                  <a:lnTo>
                    <a:pt x="15" y="84"/>
                  </a:lnTo>
                  <a:lnTo>
                    <a:pt x="5" y="69"/>
                  </a:lnTo>
                  <a:lnTo>
                    <a:pt x="0" y="50"/>
                  </a:lnTo>
                  <a:lnTo>
                    <a:pt x="5" y="30"/>
                  </a:lnTo>
                  <a:lnTo>
                    <a:pt x="15" y="15"/>
                  </a:lnTo>
                  <a:lnTo>
                    <a:pt x="30" y="5"/>
                  </a:lnTo>
                  <a:lnTo>
                    <a:pt x="50" y="0"/>
                  </a:ln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53"/>
            <p:cNvSpPr>
              <a:spLocks/>
            </p:cNvSpPr>
            <p:nvPr/>
          </p:nvSpPr>
          <p:spPr bwMode="auto">
            <a:xfrm>
              <a:off x="4443737" y="3668262"/>
              <a:ext cx="41876" cy="40829"/>
            </a:xfrm>
            <a:custGeom>
              <a:avLst/>
              <a:gdLst>
                <a:gd name="T0" fmla="*/ 50 w 100"/>
                <a:gd name="T1" fmla="*/ 0 h 99"/>
                <a:gd name="T2" fmla="*/ 70 w 100"/>
                <a:gd name="T3" fmla="*/ 5 h 99"/>
                <a:gd name="T4" fmla="*/ 85 w 100"/>
                <a:gd name="T5" fmla="*/ 15 h 99"/>
                <a:gd name="T6" fmla="*/ 95 w 100"/>
                <a:gd name="T7" fmla="*/ 30 h 99"/>
                <a:gd name="T8" fmla="*/ 100 w 100"/>
                <a:gd name="T9" fmla="*/ 50 h 99"/>
                <a:gd name="T10" fmla="*/ 95 w 100"/>
                <a:gd name="T11" fmla="*/ 69 h 99"/>
                <a:gd name="T12" fmla="*/ 85 w 100"/>
                <a:gd name="T13" fmla="*/ 84 h 99"/>
                <a:gd name="T14" fmla="*/ 70 w 100"/>
                <a:gd name="T15" fmla="*/ 94 h 99"/>
                <a:gd name="T16" fmla="*/ 50 w 100"/>
                <a:gd name="T17" fmla="*/ 99 h 99"/>
                <a:gd name="T18" fmla="*/ 30 w 100"/>
                <a:gd name="T19" fmla="*/ 94 h 99"/>
                <a:gd name="T20" fmla="*/ 15 w 100"/>
                <a:gd name="T21" fmla="*/ 84 h 99"/>
                <a:gd name="T22" fmla="*/ 5 w 100"/>
                <a:gd name="T23" fmla="*/ 69 h 99"/>
                <a:gd name="T24" fmla="*/ 0 w 100"/>
                <a:gd name="T25" fmla="*/ 50 h 99"/>
                <a:gd name="T26" fmla="*/ 5 w 100"/>
                <a:gd name="T27" fmla="*/ 30 h 99"/>
                <a:gd name="T28" fmla="*/ 15 w 100"/>
                <a:gd name="T29" fmla="*/ 15 h 99"/>
                <a:gd name="T30" fmla="*/ 30 w 100"/>
                <a:gd name="T31" fmla="*/ 5 h 99"/>
                <a:gd name="T32" fmla="*/ 50 w 100"/>
                <a:gd name="T33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0" h="99">
                  <a:moveTo>
                    <a:pt x="50" y="0"/>
                  </a:moveTo>
                  <a:lnTo>
                    <a:pt x="70" y="5"/>
                  </a:lnTo>
                  <a:lnTo>
                    <a:pt x="85" y="15"/>
                  </a:lnTo>
                  <a:lnTo>
                    <a:pt x="95" y="30"/>
                  </a:lnTo>
                  <a:lnTo>
                    <a:pt x="100" y="50"/>
                  </a:lnTo>
                  <a:lnTo>
                    <a:pt x="95" y="69"/>
                  </a:lnTo>
                  <a:lnTo>
                    <a:pt x="85" y="84"/>
                  </a:lnTo>
                  <a:lnTo>
                    <a:pt x="70" y="94"/>
                  </a:lnTo>
                  <a:lnTo>
                    <a:pt x="50" y="99"/>
                  </a:lnTo>
                  <a:lnTo>
                    <a:pt x="30" y="94"/>
                  </a:lnTo>
                  <a:lnTo>
                    <a:pt x="15" y="84"/>
                  </a:lnTo>
                  <a:lnTo>
                    <a:pt x="5" y="69"/>
                  </a:lnTo>
                  <a:lnTo>
                    <a:pt x="0" y="50"/>
                  </a:lnTo>
                  <a:lnTo>
                    <a:pt x="5" y="30"/>
                  </a:lnTo>
                  <a:lnTo>
                    <a:pt x="15" y="15"/>
                  </a:lnTo>
                  <a:lnTo>
                    <a:pt x="30" y="5"/>
                  </a:lnTo>
                  <a:lnTo>
                    <a:pt x="5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54"/>
            <p:cNvSpPr>
              <a:spLocks/>
            </p:cNvSpPr>
            <p:nvPr/>
          </p:nvSpPr>
          <p:spPr bwMode="auto">
            <a:xfrm>
              <a:off x="3847008" y="3374085"/>
              <a:ext cx="40829" cy="42923"/>
            </a:xfrm>
            <a:custGeom>
              <a:avLst/>
              <a:gdLst>
                <a:gd name="T0" fmla="*/ 50 w 100"/>
                <a:gd name="T1" fmla="*/ 0 h 104"/>
                <a:gd name="T2" fmla="*/ 70 w 100"/>
                <a:gd name="T3" fmla="*/ 5 h 104"/>
                <a:gd name="T4" fmla="*/ 85 w 100"/>
                <a:gd name="T5" fmla="*/ 15 h 104"/>
                <a:gd name="T6" fmla="*/ 95 w 100"/>
                <a:gd name="T7" fmla="*/ 30 h 104"/>
                <a:gd name="T8" fmla="*/ 100 w 100"/>
                <a:gd name="T9" fmla="*/ 50 h 104"/>
                <a:gd name="T10" fmla="*/ 95 w 100"/>
                <a:gd name="T11" fmla="*/ 69 h 104"/>
                <a:gd name="T12" fmla="*/ 85 w 100"/>
                <a:gd name="T13" fmla="*/ 89 h 104"/>
                <a:gd name="T14" fmla="*/ 70 w 100"/>
                <a:gd name="T15" fmla="*/ 99 h 104"/>
                <a:gd name="T16" fmla="*/ 50 w 100"/>
                <a:gd name="T17" fmla="*/ 104 h 104"/>
                <a:gd name="T18" fmla="*/ 30 w 100"/>
                <a:gd name="T19" fmla="*/ 99 h 104"/>
                <a:gd name="T20" fmla="*/ 15 w 100"/>
                <a:gd name="T21" fmla="*/ 89 h 104"/>
                <a:gd name="T22" fmla="*/ 5 w 100"/>
                <a:gd name="T23" fmla="*/ 69 h 104"/>
                <a:gd name="T24" fmla="*/ 0 w 100"/>
                <a:gd name="T25" fmla="*/ 50 h 104"/>
                <a:gd name="T26" fmla="*/ 5 w 100"/>
                <a:gd name="T27" fmla="*/ 30 h 104"/>
                <a:gd name="T28" fmla="*/ 15 w 100"/>
                <a:gd name="T29" fmla="*/ 15 h 104"/>
                <a:gd name="T30" fmla="*/ 30 w 100"/>
                <a:gd name="T31" fmla="*/ 5 h 104"/>
                <a:gd name="T32" fmla="*/ 50 w 100"/>
                <a:gd name="T33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0" h="104">
                  <a:moveTo>
                    <a:pt x="50" y="0"/>
                  </a:moveTo>
                  <a:lnTo>
                    <a:pt x="70" y="5"/>
                  </a:lnTo>
                  <a:lnTo>
                    <a:pt x="85" y="15"/>
                  </a:lnTo>
                  <a:lnTo>
                    <a:pt x="95" y="30"/>
                  </a:lnTo>
                  <a:lnTo>
                    <a:pt x="100" y="50"/>
                  </a:lnTo>
                  <a:lnTo>
                    <a:pt x="95" y="69"/>
                  </a:lnTo>
                  <a:lnTo>
                    <a:pt x="85" y="89"/>
                  </a:lnTo>
                  <a:lnTo>
                    <a:pt x="70" y="99"/>
                  </a:lnTo>
                  <a:lnTo>
                    <a:pt x="50" y="104"/>
                  </a:lnTo>
                  <a:lnTo>
                    <a:pt x="30" y="99"/>
                  </a:lnTo>
                  <a:lnTo>
                    <a:pt x="15" y="89"/>
                  </a:lnTo>
                  <a:lnTo>
                    <a:pt x="5" y="69"/>
                  </a:lnTo>
                  <a:lnTo>
                    <a:pt x="0" y="50"/>
                  </a:lnTo>
                  <a:lnTo>
                    <a:pt x="5" y="30"/>
                  </a:lnTo>
                  <a:lnTo>
                    <a:pt x="15" y="15"/>
                  </a:lnTo>
                  <a:lnTo>
                    <a:pt x="30" y="5"/>
                  </a:lnTo>
                  <a:lnTo>
                    <a:pt x="5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55"/>
            <p:cNvSpPr>
              <a:spLocks/>
            </p:cNvSpPr>
            <p:nvPr/>
          </p:nvSpPr>
          <p:spPr bwMode="auto">
            <a:xfrm>
              <a:off x="3384281" y="3452602"/>
              <a:ext cx="43970" cy="41876"/>
            </a:xfrm>
            <a:custGeom>
              <a:avLst/>
              <a:gdLst>
                <a:gd name="T0" fmla="*/ 50 w 105"/>
                <a:gd name="T1" fmla="*/ 0 h 100"/>
                <a:gd name="T2" fmla="*/ 70 w 105"/>
                <a:gd name="T3" fmla="*/ 5 h 100"/>
                <a:gd name="T4" fmla="*/ 90 w 105"/>
                <a:gd name="T5" fmla="*/ 15 h 100"/>
                <a:gd name="T6" fmla="*/ 100 w 105"/>
                <a:gd name="T7" fmla="*/ 30 h 100"/>
                <a:gd name="T8" fmla="*/ 105 w 105"/>
                <a:gd name="T9" fmla="*/ 50 h 100"/>
                <a:gd name="T10" fmla="*/ 100 w 105"/>
                <a:gd name="T11" fmla="*/ 70 h 100"/>
                <a:gd name="T12" fmla="*/ 90 w 105"/>
                <a:gd name="T13" fmla="*/ 85 h 100"/>
                <a:gd name="T14" fmla="*/ 70 w 105"/>
                <a:gd name="T15" fmla="*/ 95 h 100"/>
                <a:gd name="T16" fmla="*/ 50 w 105"/>
                <a:gd name="T17" fmla="*/ 100 h 100"/>
                <a:gd name="T18" fmla="*/ 35 w 105"/>
                <a:gd name="T19" fmla="*/ 95 h 100"/>
                <a:gd name="T20" fmla="*/ 15 w 105"/>
                <a:gd name="T21" fmla="*/ 85 h 100"/>
                <a:gd name="T22" fmla="*/ 5 w 105"/>
                <a:gd name="T23" fmla="*/ 70 h 100"/>
                <a:gd name="T24" fmla="*/ 0 w 105"/>
                <a:gd name="T25" fmla="*/ 50 h 100"/>
                <a:gd name="T26" fmla="*/ 5 w 105"/>
                <a:gd name="T27" fmla="*/ 30 h 100"/>
                <a:gd name="T28" fmla="*/ 15 w 105"/>
                <a:gd name="T29" fmla="*/ 15 h 100"/>
                <a:gd name="T30" fmla="*/ 35 w 105"/>
                <a:gd name="T31" fmla="*/ 5 h 100"/>
                <a:gd name="T32" fmla="*/ 50 w 105"/>
                <a:gd name="T33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5" h="100">
                  <a:moveTo>
                    <a:pt x="50" y="0"/>
                  </a:moveTo>
                  <a:lnTo>
                    <a:pt x="70" y="5"/>
                  </a:lnTo>
                  <a:lnTo>
                    <a:pt x="90" y="15"/>
                  </a:lnTo>
                  <a:lnTo>
                    <a:pt x="100" y="30"/>
                  </a:lnTo>
                  <a:lnTo>
                    <a:pt x="105" y="50"/>
                  </a:lnTo>
                  <a:lnTo>
                    <a:pt x="100" y="70"/>
                  </a:lnTo>
                  <a:lnTo>
                    <a:pt x="90" y="85"/>
                  </a:lnTo>
                  <a:lnTo>
                    <a:pt x="70" y="95"/>
                  </a:lnTo>
                  <a:lnTo>
                    <a:pt x="50" y="100"/>
                  </a:lnTo>
                  <a:lnTo>
                    <a:pt x="35" y="95"/>
                  </a:lnTo>
                  <a:lnTo>
                    <a:pt x="15" y="85"/>
                  </a:lnTo>
                  <a:lnTo>
                    <a:pt x="5" y="70"/>
                  </a:lnTo>
                  <a:lnTo>
                    <a:pt x="0" y="50"/>
                  </a:lnTo>
                  <a:lnTo>
                    <a:pt x="5" y="30"/>
                  </a:lnTo>
                  <a:lnTo>
                    <a:pt x="15" y="15"/>
                  </a:lnTo>
                  <a:lnTo>
                    <a:pt x="35" y="5"/>
                  </a:lnTo>
                  <a:lnTo>
                    <a:pt x="5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56"/>
            <p:cNvSpPr>
              <a:spLocks/>
            </p:cNvSpPr>
            <p:nvPr/>
          </p:nvSpPr>
          <p:spPr bwMode="auto">
            <a:xfrm>
              <a:off x="3719287" y="2995109"/>
              <a:ext cx="41876" cy="41876"/>
            </a:xfrm>
            <a:custGeom>
              <a:avLst/>
              <a:gdLst>
                <a:gd name="T0" fmla="*/ 50 w 100"/>
                <a:gd name="T1" fmla="*/ 0 h 100"/>
                <a:gd name="T2" fmla="*/ 70 w 100"/>
                <a:gd name="T3" fmla="*/ 5 h 100"/>
                <a:gd name="T4" fmla="*/ 85 w 100"/>
                <a:gd name="T5" fmla="*/ 15 h 100"/>
                <a:gd name="T6" fmla="*/ 95 w 100"/>
                <a:gd name="T7" fmla="*/ 30 h 100"/>
                <a:gd name="T8" fmla="*/ 100 w 100"/>
                <a:gd name="T9" fmla="*/ 50 h 100"/>
                <a:gd name="T10" fmla="*/ 95 w 100"/>
                <a:gd name="T11" fmla="*/ 70 h 100"/>
                <a:gd name="T12" fmla="*/ 85 w 100"/>
                <a:gd name="T13" fmla="*/ 85 h 100"/>
                <a:gd name="T14" fmla="*/ 70 w 100"/>
                <a:gd name="T15" fmla="*/ 95 h 100"/>
                <a:gd name="T16" fmla="*/ 50 w 100"/>
                <a:gd name="T17" fmla="*/ 100 h 100"/>
                <a:gd name="T18" fmla="*/ 30 w 100"/>
                <a:gd name="T19" fmla="*/ 95 h 100"/>
                <a:gd name="T20" fmla="*/ 15 w 100"/>
                <a:gd name="T21" fmla="*/ 85 h 100"/>
                <a:gd name="T22" fmla="*/ 5 w 100"/>
                <a:gd name="T23" fmla="*/ 70 h 100"/>
                <a:gd name="T24" fmla="*/ 0 w 100"/>
                <a:gd name="T25" fmla="*/ 50 h 100"/>
                <a:gd name="T26" fmla="*/ 5 w 100"/>
                <a:gd name="T27" fmla="*/ 30 h 100"/>
                <a:gd name="T28" fmla="*/ 15 w 100"/>
                <a:gd name="T29" fmla="*/ 15 h 100"/>
                <a:gd name="T30" fmla="*/ 30 w 100"/>
                <a:gd name="T31" fmla="*/ 5 h 100"/>
                <a:gd name="T32" fmla="*/ 50 w 100"/>
                <a:gd name="T33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0" h="100">
                  <a:moveTo>
                    <a:pt x="50" y="0"/>
                  </a:moveTo>
                  <a:lnTo>
                    <a:pt x="70" y="5"/>
                  </a:lnTo>
                  <a:lnTo>
                    <a:pt x="85" y="15"/>
                  </a:lnTo>
                  <a:lnTo>
                    <a:pt x="95" y="30"/>
                  </a:lnTo>
                  <a:lnTo>
                    <a:pt x="100" y="50"/>
                  </a:lnTo>
                  <a:lnTo>
                    <a:pt x="95" y="70"/>
                  </a:lnTo>
                  <a:lnTo>
                    <a:pt x="85" y="85"/>
                  </a:lnTo>
                  <a:lnTo>
                    <a:pt x="70" y="95"/>
                  </a:lnTo>
                  <a:lnTo>
                    <a:pt x="50" y="100"/>
                  </a:lnTo>
                  <a:lnTo>
                    <a:pt x="30" y="95"/>
                  </a:lnTo>
                  <a:lnTo>
                    <a:pt x="15" y="85"/>
                  </a:lnTo>
                  <a:lnTo>
                    <a:pt x="5" y="70"/>
                  </a:lnTo>
                  <a:lnTo>
                    <a:pt x="0" y="50"/>
                  </a:lnTo>
                  <a:lnTo>
                    <a:pt x="5" y="30"/>
                  </a:lnTo>
                  <a:lnTo>
                    <a:pt x="15" y="15"/>
                  </a:lnTo>
                  <a:lnTo>
                    <a:pt x="30" y="5"/>
                  </a:lnTo>
                  <a:lnTo>
                    <a:pt x="5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57"/>
            <p:cNvSpPr>
              <a:spLocks/>
            </p:cNvSpPr>
            <p:nvPr/>
          </p:nvSpPr>
          <p:spPr bwMode="auto">
            <a:xfrm>
              <a:off x="3904587" y="2932296"/>
              <a:ext cx="41876" cy="43970"/>
            </a:xfrm>
            <a:custGeom>
              <a:avLst/>
              <a:gdLst>
                <a:gd name="T0" fmla="*/ 50 w 100"/>
                <a:gd name="T1" fmla="*/ 0 h 105"/>
                <a:gd name="T2" fmla="*/ 70 w 100"/>
                <a:gd name="T3" fmla="*/ 5 h 105"/>
                <a:gd name="T4" fmla="*/ 85 w 100"/>
                <a:gd name="T5" fmla="*/ 15 h 105"/>
                <a:gd name="T6" fmla="*/ 95 w 100"/>
                <a:gd name="T7" fmla="*/ 30 h 105"/>
                <a:gd name="T8" fmla="*/ 100 w 100"/>
                <a:gd name="T9" fmla="*/ 50 h 105"/>
                <a:gd name="T10" fmla="*/ 95 w 100"/>
                <a:gd name="T11" fmla="*/ 70 h 105"/>
                <a:gd name="T12" fmla="*/ 85 w 100"/>
                <a:gd name="T13" fmla="*/ 90 h 105"/>
                <a:gd name="T14" fmla="*/ 70 w 100"/>
                <a:gd name="T15" fmla="*/ 100 h 105"/>
                <a:gd name="T16" fmla="*/ 50 w 100"/>
                <a:gd name="T17" fmla="*/ 105 h 105"/>
                <a:gd name="T18" fmla="*/ 30 w 100"/>
                <a:gd name="T19" fmla="*/ 100 h 105"/>
                <a:gd name="T20" fmla="*/ 15 w 100"/>
                <a:gd name="T21" fmla="*/ 90 h 105"/>
                <a:gd name="T22" fmla="*/ 5 w 100"/>
                <a:gd name="T23" fmla="*/ 70 h 105"/>
                <a:gd name="T24" fmla="*/ 0 w 100"/>
                <a:gd name="T25" fmla="*/ 50 h 105"/>
                <a:gd name="T26" fmla="*/ 5 w 100"/>
                <a:gd name="T27" fmla="*/ 30 h 105"/>
                <a:gd name="T28" fmla="*/ 15 w 100"/>
                <a:gd name="T29" fmla="*/ 15 h 105"/>
                <a:gd name="T30" fmla="*/ 30 w 100"/>
                <a:gd name="T31" fmla="*/ 5 h 105"/>
                <a:gd name="T32" fmla="*/ 50 w 100"/>
                <a:gd name="T33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0" h="105">
                  <a:moveTo>
                    <a:pt x="50" y="0"/>
                  </a:moveTo>
                  <a:lnTo>
                    <a:pt x="70" y="5"/>
                  </a:lnTo>
                  <a:lnTo>
                    <a:pt x="85" y="15"/>
                  </a:lnTo>
                  <a:lnTo>
                    <a:pt x="95" y="30"/>
                  </a:lnTo>
                  <a:lnTo>
                    <a:pt x="100" y="50"/>
                  </a:lnTo>
                  <a:lnTo>
                    <a:pt x="95" y="70"/>
                  </a:lnTo>
                  <a:lnTo>
                    <a:pt x="85" y="90"/>
                  </a:lnTo>
                  <a:lnTo>
                    <a:pt x="70" y="100"/>
                  </a:lnTo>
                  <a:lnTo>
                    <a:pt x="50" y="105"/>
                  </a:lnTo>
                  <a:lnTo>
                    <a:pt x="30" y="100"/>
                  </a:lnTo>
                  <a:lnTo>
                    <a:pt x="15" y="90"/>
                  </a:lnTo>
                  <a:lnTo>
                    <a:pt x="5" y="70"/>
                  </a:lnTo>
                  <a:lnTo>
                    <a:pt x="0" y="50"/>
                  </a:lnTo>
                  <a:lnTo>
                    <a:pt x="5" y="30"/>
                  </a:lnTo>
                  <a:lnTo>
                    <a:pt x="15" y="15"/>
                  </a:lnTo>
                  <a:lnTo>
                    <a:pt x="30" y="5"/>
                  </a:lnTo>
                  <a:lnTo>
                    <a:pt x="5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58"/>
            <p:cNvSpPr>
              <a:spLocks/>
            </p:cNvSpPr>
            <p:nvPr/>
          </p:nvSpPr>
          <p:spPr bwMode="auto">
            <a:xfrm>
              <a:off x="4176779" y="3101893"/>
              <a:ext cx="41876" cy="43970"/>
            </a:xfrm>
            <a:custGeom>
              <a:avLst/>
              <a:gdLst>
                <a:gd name="T0" fmla="*/ 50 w 100"/>
                <a:gd name="T1" fmla="*/ 0 h 105"/>
                <a:gd name="T2" fmla="*/ 70 w 100"/>
                <a:gd name="T3" fmla="*/ 5 h 105"/>
                <a:gd name="T4" fmla="*/ 85 w 100"/>
                <a:gd name="T5" fmla="*/ 15 h 105"/>
                <a:gd name="T6" fmla="*/ 95 w 100"/>
                <a:gd name="T7" fmla="*/ 35 h 105"/>
                <a:gd name="T8" fmla="*/ 100 w 100"/>
                <a:gd name="T9" fmla="*/ 55 h 105"/>
                <a:gd name="T10" fmla="*/ 95 w 100"/>
                <a:gd name="T11" fmla="*/ 75 h 105"/>
                <a:gd name="T12" fmla="*/ 85 w 100"/>
                <a:gd name="T13" fmla="*/ 90 h 105"/>
                <a:gd name="T14" fmla="*/ 70 w 100"/>
                <a:gd name="T15" fmla="*/ 100 h 105"/>
                <a:gd name="T16" fmla="*/ 50 w 100"/>
                <a:gd name="T17" fmla="*/ 105 h 105"/>
                <a:gd name="T18" fmla="*/ 30 w 100"/>
                <a:gd name="T19" fmla="*/ 100 h 105"/>
                <a:gd name="T20" fmla="*/ 15 w 100"/>
                <a:gd name="T21" fmla="*/ 90 h 105"/>
                <a:gd name="T22" fmla="*/ 0 w 100"/>
                <a:gd name="T23" fmla="*/ 75 h 105"/>
                <a:gd name="T24" fmla="*/ 0 w 100"/>
                <a:gd name="T25" fmla="*/ 55 h 105"/>
                <a:gd name="T26" fmla="*/ 0 w 100"/>
                <a:gd name="T27" fmla="*/ 35 h 105"/>
                <a:gd name="T28" fmla="*/ 15 w 100"/>
                <a:gd name="T29" fmla="*/ 15 h 105"/>
                <a:gd name="T30" fmla="*/ 30 w 100"/>
                <a:gd name="T31" fmla="*/ 5 h 105"/>
                <a:gd name="T32" fmla="*/ 50 w 100"/>
                <a:gd name="T33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0" h="105">
                  <a:moveTo>
                    <a:pt x="50" y="0"/>
                  </a:moveTo>
                  <a:lnTo>
                    <a:pt x="70" y="5"/>
                  </a:lnTo>
                  <a:lnTo>
                    <a:pt x="85" y="15"/>
                  </a:lnTo>
                  <a:lnTo>
                    <a:pt x="95" y="35"/>
                  </a:lnTo>
                  <a:lnTo>
                    <a:pt x="100" y="55"/>
                  </a:lnTo>
                  <a:lnTo>
                    <a:pt x="95" y="75"/>
                  </a:lnTo>
                  <a:lnTo>
                    <a:pt x="85" y="90"/>
                  </a:lnTo>
                  <a:lnTo>
                    <a:pt x="70" y="100"/>
                  </a:lnTo>
                  <a:lnTo>
                    <a:pt x="50" y="105"/>
                  </a:lnTo>
                  <a:lnTo>
                    <a:pt x="30" y="100"/>
                  </a:lnTo>
                  <a:lnTo>
                    <a:pt x="15" y="90"/>
                  </a:lnTo>
                  <a:lnTo>
                    <a:pt x="0" y="75"/>
                  </a:lnTo>
                  <a:lnTo>
                    <a:pt x="0" y="55"/>
                  </a:lnTo>
                  <a:lnTo>
                    <a:pt x="0" y="35"/>
                  </a:lnTo>
                  <a:lnTo>
                    <a:pt x="15" y="15"/>
                  </a:lnTo>
                  <a:lnTo>
                    <a:pt x="30" y="5"/>
                  </a:lnTo>
                  <a:lnTo>
                    <a:pt x="5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59"/>
            <p:cNvSpPr>
              <a:spLocks/>
            </p:cNvSpPr>
            <p:nvPr/>
          </p:nvSpPr>
          <p:spPr bwMode="auto">
            <a:xfrm>
              <a:off x="3115229" y="2926014"/>
              <a:ext cx="41876" cy="41876"/>
            </a:xfrm>
            <a:custGeom>
              <a:avLst/>
              <a:gdLst>
                <a:gd name="T0" fmla="*/ 50 w 100"/>
                <a:gd name="T1" fmla="*/ 0 h 100"/>
                <a:gd name="T2" fmla="*/ 70 w 100"/>
                <a:gd name="T3" fmla="*/ 5 h 100"/>
                <a:gd name="T4" fmla="*/ 85 w 100"/>
                <a:gd name="T5" fmla="*/ 15 h 100"/>
                <a:gd name="T6" fmla="*/ 95 w 100"/>
                <a:gd name="T7" fmla="*/ 30 h 100"/>
                <a:gd name="T8" fmla="*/ 100 w 100"/>
                <a:gd name="T9" fmla="*/ 50 h 100"/>
                <a:gd name="T10" fmla="*/ 95 w 100"/>
                <a:gd name="T11" fmla="*/ 70 h 100"/>
                <a:gd name="T12" fmla="*/ 85 w 100"/>
                <a:gd name="T13" fmla="*/ 85 h 100"/>
                <a:gd name="T14" fmla="*/ 70 w 100"/>
                <a:gd name="T15" fmla="*/ 100 h 100"/>
                <a:gd name="T16" fmla="*/ 50 w 100"/>
                <a:gd name="T17" fmla="*/ 100 h 100"/>
                <a:gd name="T18" fmla="*/ 30 w 100"/>
                <a:gd name="T19" fmla="*/ 100 h 100"/>
                <a:gd name="T20" fmla="*/ 15 w 100"/>
                <a:gd name="T21" fmla="*/ 85 h 100"/>
                <a:gd name="T22" fmla="*/ 0 w 100"/>
                <a:gd name="T23" fmla="*/ 70 h 100"/>
                <a:gd name="T24" fmla="*/ 0 w 100"/>
                <a:gd name="T25" fmla="*/ 50 h 100"/>
                <a:gd name="T26" fmla="*/ 0 w 100"/>
                <a:gd name="T27" fmla="*/ 30 h 100"/>
                <a:gd name="T28" fmla="*/ 15 w 100"/>
                <a:gd name="T29" fmla="*/ 15 h 100"/>
                <a:gd name="T30" fmla="*/ 30 w 100"/>
                <a:gd name="T31" fmla="*/ 5 h 100"/>
                <a:gd name="T32" fmla="*/ 50 w 100"/>
                <a:gd name="T33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0" h="100">
                  <a:moveTo>
                    <a:pt x="50" y="0"/>
                  </a:moveTo>
                  <a:lnTo>
                    <a:pt x="70" y="5"/>
                  </a:lnTo>
                  <a:lnTo>
                    <a:pt x="85" y="15"/>
                  </a:lnTo>
                  <a:lnTo>
                    <a:pt x="95" y="30"/>
                  </a:lnTo>
                  <a:lnTo>
                    <a:pt x="100" y="50"/>
                  </a:lnTo>
                  <a:lnTo>
                    <a:pt x="95" y="70"/>
                  </a:lnTo>
                  <a:lnTo>
                    <a:pt x="85" y="85"/>
                  </a:lnTo>
                  <a:lnTo>
                    <a:pt x="70" y="100"/>
                  </a:lnTo>
                  <a:lnTo>
                    <a:pt x="50" y="100"/>
                  </a:lnTo>
                  <a:lnTo>
                    <a:pt x="30" y="100"/>
                  </a:lnTo>
                  <a:lnTo>
                    <a:pt x="15" y="85"/>
                  </a:lnTo>
                  <a:lnTo>
                    <a:pt x="0" y="70"/>
                  </a:lnTo>
                  <a:lnTo>
                    <a:pt x="0" y="50"/>
                  </a:lnTo>
                  <a:lnTo>
                    <a:pt x="0" y="30"/>
                  </a:lnTo>
                  <a:lnTo>
                    <a:pt x="15" y="15"/>
                  </a:lnTo>
                  <a:lnTo>
                    <a:pt x="30" y="5"/>
                  </a:lnTo>
                  <a:lnTo>
                    <a:pt x="5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0"/>
            <p:cNvSpPr>
              <a:spLocks/>
            </p:cNvSpPr>
            <p:nvPr/>
          </p:nvSpPr>
          <p:spPr bwMode="auto">
            <a:xfrm>
              <a:off x="3608316" y="2646494"/>
              <a:ext cx="41876" cy="41876"/>
            </a:xfrm>
            <a:custGeom>
              <a:avLst/>
              <a:gdLst>
                <a:gd name="T0" fmla="*/ 50 w 99"/>
                <a:gd name="T1" fmla="*/ 0 h 100"/>
                <a:gd name="T2" fmla="*/ 69 w 99"/>
                <a:gd name="T3" fmla="*/ 0 h 100"/>
                <a:gd name="T4" fmla="*/ 84 w 99"/>
                <a:gd name="T5" fmla="*/ 15 h 100"/>
                <a:gd name="T6" fmla="*/ 94 w 99"/>
                <a:gd name="T7" fmla="*/ 30 h 100"/>
                <a:gd name="T8" fmla="*/ 99 w 99"/>
                <a:gd name="T9" fmla="*/ 50 h 100"/>
                <a:gd name="T10" fmla="*/ 94 w 99"/>
                <a:gd name="T11" fmla="*/ 70 h 100"/>
                <a:gd name="T12" fmla="*/ 84 w 99"/>
                <a:gd name="T13" fmla="*/ 85 h 100"/>
                <a:gd name="T14" fmla="*/ 69 w 99"/>
                <a:gd name="T15" fmla="*/ 95 h 100"/>
                <a:gd name="T16" fmla="*/ 50 w 99"/>
                <a:gd name="T17" fmla="*/ 100 h 100"/>
                <a:gd name="T18" fmla="*/ 30 w 99"/>
                <a:gd name="T19" fmla="*/ 95 h 100"/>
                <a:gd name="T20" fmla="*/ 15 w 99"/>
                <a:gd name="T21" fmla="*/ 85 h 100"/>
                <a:gd name="T22" fmla="*/ 0 w 99"/>
                <a:gd name="T23" fmla="*/ 70 h 100"/>
                <a:gd name="T24" fmla="*/ 0 w 99"/>
                <a:gd name="T25" fmla="*/ 50 h 100"/>
                <a:gd name="T26" fmla="*/ 0 w 99"/>
                <a:gd name="T27" fmla="*/ 30 h 100"/>
                <a:gd name="T28" fmla="*/ 15 w 99"/>
                <a:gd name="T29" fmla="*/ 15 h 100"/>
                <a:gd name="T30" fmla="*/ 30 w 99"/>
                <a:gd name="T31" fmla="*/ 0 h 100"/>
                <a:gd name="T32" fmla="*/ 50 w 99"/>
                <a:gd name="T33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9" h="100">
                  <a:moveTo>
                    <a:pt x="50" y="0"/>
                  </a:moveTo>
                  <a:lnTo>
                    <a:pt x="69" y="0"/>
                  </a:lnTo>
                  <a:lnTo>
                    <a:pt x="84" y="15"/>
                  </a:lnTo>
                  <a:lnTo>
                    <a:pt x="94" y="30"/>
                  </a:lnTo>
                  <a:lnTo>
                    <a:pt x="99" y="50"/>
                  </a:lnTo>
                  <a:lnTo>
                    <a:pt x="94" y="70"/>
                  </a:lnTo>
                  <a:lnTo>
                    <a:pt x="84" y="85"/>
                  </a:lnTo>
                  <a:lnTo>
                    <a:pt x="69" y="95"/>
                  </a:lnTo>
                  <a:lnTo>
                    <a:pt x="50" y="100"/>
                  </a:lnTo>
                  <a:lnTo>
                    <a:pt x="30" y="95"/>
                  </a:lnTo>
                  <a:lnTo>
                    <a:pt x="15" y="85"/>
                  </a:lnTo>
                  <a:lnTo>
                    <a:pt x="0" y="70"/>
                  </a:lnTo>
                  <a:lnTo>
                    <a:pt x="0" y="50"/>
                  </a:lnTo>
                  <a:lnTo>
                    <a:pt x="0" y="30"/>
                  </a:lnTo>
                  <a:lnTo>
                    <a:pt x="15" y="15"/>
                  </a:lnTo>
                  <a:lnTo>
                    <a:pt x="30" y="0"/>
                  </a:lnTo>
                  <a:lnTo>
                    <a:pt x="5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61"/>
            <p:cNvSpPr>
              <a:spLocks/>
            </p:cNvSpPr>
            <p:nvPr/>
          </p:nvSpPr>
          <p:spPr bwMode="auto">
            <a:xfrm>
              <a:off x="4162123" y="2788871"/>
              <a:ext cx="43970" cy="43970"/>
            </a:xfrm>
            <a:custGeom>
              <a:avLst/>
              <a:gdLst>
                <a:gd name="T0" fmla="*/ 55 w 105"/>
                <a:gd name="T1" fmla="*/ 0 h 104"/>
                <a:gd name="T2" fmla="*/ 75 w 105"/>
                <a:gd name="T3" fmla="*/ 5 h 104"/>
                <a:gd name="T4" fmla="*/ 90 w 105"/>
                <a:gd name="T5" fmla="*/ 15 h 104"/>
                <a:gd name="T6" fmla="*/ 100 w 105"/>
                <a:gd name="T7" fmla="*/ 35 h 104"/>
                <a:gd name="T8" fmla="*/ 105 w 105"/>
                <a:gd name="T9" fmla="*/ 54 h 104"/>
                <a:gd name="T10" fmla="*/ 100 w 105"/>
                <a:gd name="T11" fmla="*/ 74 h 104"/>
                <a:gd name="T12" fmla="*/ 90 w 105"/>
                <a:gd name="T13" fmla="*/ 89 h 104"/>
                <a:gd name="T14" fmla="*/ 75 w 105"/>
                <a:gd name="T15" fmla="*/ 99 h 104"/>
                <a:gd name="T16" fmla="*/ 55 w 105"/>
                <a:gd name="T17" fmla="*/ 104 h 104"/>
                <a:gd name="T18" fmla="*/ 35 w 105"/>
                <a:gd name="T19" fmla="*/ 99 h 104"/>
                <a:gd name="T20" fmla="*/ 15 w 105"/>
                <a:gd name="T21" fmla="*/ 89 h 104"/>
                <a:gd name="T22" fmla="*/ 5 w 105"/>
                <a:gd name="T23" fmla="*/ 74 h 104"/>
                <a:gd name="T24" fmla="*/ 0 w 105"/>
                <a:gd name="T25" fmla="*/ 54 h 104"/>
                <a:gd name="T26" fmla="*/ 5 w 105"/>
                <a:gd name="T27" fmla="*/ 35 h 104"/>
                <a:gd name="T28" fmla="*/ 15 w 105"/>
                <a:gd name="T29" fmla="*/ 15 h 104"/>
                <a:gd name="T30" fmla="*/ 35 w 105"/>
                <a:gd name="T31" fmla="*/ 5 h 104"/>
                <a:gd name="T32" fmla="*/ 55 w 105"/>
                <a:gd name="T33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5" h="104">
                  <a:moveTo>
                    <a:pt x="55" y="0"/>
                  </a:moveTo>
                  <a:lnTo>
                    <a:pt x="75" y="5"/>
                  </a:lnTo>
                  <a:lnTo>
                    <a:pt x="90" y="15"/>
                  </a:lnTo>
                  <a:lnTo>
                    <a:pt x="100" y="35"/>
                  </a:lnTo>
                  <a:lnTo>
                    <a:pt x="105" y="54"/>
                  </a:lnTo>
                  <a:lnTo>
                    <a:pt x="100" y="74"/>
                  </a:lnTo>
                  <a:lnTo>
                    <a:pt x="90" y="89"/>
                  </a:lnTo>
                  <a:lnTo>
                    <a:pt x="75" y="99"/>
                  </a:lnTo>
                  <a:lnTo>
                    <a:pt x="55" y="104"/>
                  </a:lnTo>
                  <a:lnTo>
                    <a:pt x="35" y="99"/>
                  </a:lnTo>
                  <a:lnTo>
                    <a:pt x="15" y="89"/>
                  </a:lnTo>
                  <a:lnTo>
                    <a:pt x="5" y="74"/>
                  </a:lnTo>
                  <a:lnTo>
                    <a:pt x="0" y="54"/>
                  </a:lnTo>
                  <a:lnTo>
                    <a:pt x="5" y="35"/>
                  </a:lnTo>
                  <a:lnTo>
                    <a:pt x="15" y="15"/>
                  </a:lnTo>
                  <a:lnTo>
                    <a:pt x="35" y="5"/>
                  </a:lnTo>
                  <a:lnTo>
                    <a:pt x="5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62"/>
            <p:cNvSpPr>
              <a:spLocks/>
            </p:cNvSpPr>
            <p:nvPr/>
          </p:nvSpPr>
          <p:spPr bwMode="auto">
            <a:xfrm>
              <a:off x="4655210" y="2392098"/>
              <a:ext cx="42923" cy="41876"/>
            </a:xfrm>
            <a:custGeom>
              <a:avLst/>
              <a:gdLst>
                <a:gd name="T0" fmla="*/ 54 w 104"/>
                <a:gd name="T1" fmla="*/ 0 h 100"/>
                <a:gd name="T2" fmla="*/ 74 w 104"/>
                <a:gd name="T3" fmla="*/ 0 h 100"/>
                <a:gd name="T4" fmla="*/ 89 w 104"/>
                <a:gd name="T5" fmla="*/ 15 h 100"/>
                <a:gd name="T6" fmla="*/ 99 w 104"/>
                <a:gd name="T7" fmla="*/ 30 h 100"/>
                <a:gd name="T8" fmla="*/ 104 w 104"/>
                <a:gd name="T9" fmla="*/ 50 h 100"/>
                <a:gd name="T10" fmla="*/ 99 w 104"/>
                <a:gd name="T11" fmla="*/ 70 h 100"/>
                <a:gd name="T12" fmla="*/ 89 w 104"/>
                <a:gd name="T13" fmla="*/ 85 h 100"/>
                <a:gd name="T14" fmla="*/ 74 w 104"/>
                <a:gd name="T15" fmla="*/ 95 h 100"/>
                <a:gd name="T16" fmla="*/ 54 w 104"/>
                <a:gd name="T17" fmla="*/ 100 h 100"/>
                <a:gd name="T18" fmla="*/ 35 w 104"/>
                <a:gd name="T19" fmla="*/ 95 h 100"/>
                <a:gd name="T20" fmla="*/ 15 w 104"/>
                <a:gd name="T21" fmla="*/ 85 h 100"/>
                <a:gd name="T22" fmla="*/ 5 w 104"/>
                <a:gd name="T23" fmla="*/ 70 h 100"/>
                <a:gd name="T24" fmla="*/ 0 w 104"/>
                <a:gd name="T25" fmla="*/ 50 h 100"/>
                <a:gd name="T26" fmla="*/ 5 w 104"/>
                <a:gd name="T27" fmla="*/ 30 h 100"/>
                <a:gd name="T28" fmla="*/ 15 w 104"/>
                <a:gd name="T29" fmla="*/ 15 h 100"/>
                <a:gd name="T30" fmla="*/ 35 w 104"/>
                <a:gd name="T31" fmla="*/ 0 h 100"/>
                <a:gd name="T32" fmla="*/ 54 w 104"/>
                <a:gd name="T33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4" h="100">
                  <a:moveTo>
                    <a:pt x="54" y="0"/>
                  </a:moveTo>
                  <a:lnTo>
                    <a:pt x="74" y="0"/>
                  </a:lnTo>
                  <a:lnTo>
                    <a:pt x="89" y="15"/>
                  </a:lnTo>
                  <a:lnTo>
                    <a:pt x="99" y="30"/>
                  </a:lnTo>
                  <a:lnTo>
                    <a:pt x="104" y="50"/>
                  </a:lnTo>
                  <a:lnTo>
                    <a:pt x="99" y="70"/>
                  </a:lnTo>
                  <a:lnTo>
                    <a:pt x="89" y="85"/>
                  </a:lnTo>
                  <a:lnTo>
                    <a:pt x="74" y="95"/>
                  </a:lnTo>
                  <a:lnTo>
                    <a:pt x="54" y="100"/>
                  </a:lnTo>
                  <a:lnTo>
                    <a:pt x="35" y="95"/>
                  </a:lnTo>
                  <a:lnTo>
                    <a:pt x="15" y="85"/>
                  </a:lnTo>
                  <a:lnTo>
                    <a:pt x="5" y="70"/>
                  </a:lnTo>
                  <a:lnTo>
                    <a:pt x="0" y="50"/>
                  </a:lnTo>
                  <a:lnTo>
                    <a:pt x="5" y="30"/>
                  </a:lnTo>
                  <a:lnTo>
                    <a:pt x="15" y="15"/>
                  </a:lnTo>
                  <a:lnTo>
                    <a:pt x="35" y="0"/>
                  </a:lnTo>
                  <a:lnTo>
                    <a:pt x="5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63"/>
            <p:cNvSpPr>
              <a:spLocks/>
            </p:cNvSpPr>
            <p:nvPr/>
          </p:nvSpPr>
          <p:spPr bwMode="auto">
            <a:xfrm>
              <a:off x="4763040" y="2138750"/>
              <a:ext cx="41876" cy="43970"/>
            </a:xfrm>
            <a:custGeom>
              <a:avLst/>
              <a:gdLst>
                <a:gd name="T0" fmla="*/ 50 w 100"/>
                <a:gd name="T1" fmla="*/ 0 h 105"/>
                <a:gd name="T2" fmla="*/ 70 w 100"/>
                <a:gd name="T3" fmla="*/ 5 h 105"/>
                <a:gd name="T4" fmla="*/ 85 w 100"/>
                <a:gd name="T5" fmla="*/ 15 h 105"/>
                <a:gd name="T6" fmla="*/ 100 w 100"/>
                <a:gd name="T7" fmla="*/ 35 h 105"/>
                <a:gd name="T8" fmla="*/ 100 w 100"/>
                <a:gd name="T9" fmla="*/ 50 h 105"/>
                <a:gd name="T10" fmla="*/ 100 w 100"/>
                <a:gd name="T11" fmla="*/ 70 h 105"/>
                <a:gd name="T12" fmla="*/ 85 w 100"/>
                <a:gd name="T13" fmla="*/ 90 h 105"/>
                <a:gd name="T14" fmla="*/ 70 w 100"/>
                <a:gd name="T15" fmla="*/ 100 h 105"/>
                <a:gd name="T16" fmla="*/ 50 w 100"/>
                <a:gd name="T17" fmla="*/ 105 h 105"/>
                <a:gd name="T18" fmla="*/ 30 w 100"/>
                <a:gd name="T19" fmla="*/ 100 h 105"/>
                <a:gd name="T20" fmla="*/ 15 w 100"/>
                <a:gd name="T21" fmla="*/ 90 h 105"/>
                <a:gd name="T22" fmla="*/ 5 w 100"/>
                <a:gd name="T23" fmla="*/ 70 h 105"/>
                <a:gd name="T24" fmla="*/ 0 w 100"/>
                <a:gd name="T25" fmla="*/ 50 h 105"/>
                <a:gd name="T26" fmla="*/ 5 w 100"/>
                <a:gd name="T27" fmla="*/ 35 h 105"/>
                <a:gd name="T28" fmla="*/ 15 w 100"/>
                <a:gd name="T29" fmla="*/ 15 h 105"/>
                <a:gd name="T30" fmla="*/ 30 w 100"/>
                <a:gd name="T31" fmla="*/ 5 h 105"/>
                <a:gd name="T32" fmla="*/ 50 w 100"/>
                <a:gd name="T33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0" h="105">
                  <a:moveTo>
                    <a:pt x="50" y="0"/>
                  </a:moveTo>
                  <a:lnTo>
                    <a:pt x="70" y="5"/>
                  </a:lnTo>
                  <a:lnTo>
                    <a:pt x="85" y="15"/>
                  </a:lnTo>
                  <a:lnTo>
                    <a:pt x="100" y="35"/>
                  </a:lnTo>
                  <a:lnTo>
                    <a:pt x="100" y="50"/>
                  </a:lnTo>
                  <a:lnTo>
                    <a:pt x="100" y="70"/>
                  </a:lnTo>
                  <a:lnTo>
                    <a:pt x="85" y="90"/>
                  </a:lnTo>
                  <a:lnTo>
                    <a:pt x="70" y="100"/>
                  </a:lnTo>
                  <a:lnTo>
                    <a:pt x="50" y="105"/>
                  </a:lnTo>
                  <a:lnTo>
                    <a:pt x="30" y="100"/>
                  </a:lnTo>
                  <a:lnTo>
                    <a:pt x="15" y="90"/>
                  </a:lnTo>
                  <a:lnTo>
                    <a:pt x="5" y="70"/>
                  </a:lnTo>
                  <a:lnTo>
                    <a:pt x="0" y="50"/>
                  </a:lnTo>
                  <a:lnTo>
                    <a:pt x="5" y="35"/>
                  </a:lnTo>
                  <a:lnTo>
                    <a:pt x="15" y="15"/>
                  </a:lnTo>
                  <a:lnTo>
                    <a:pt x="30" y="5"/>
                  </a:lnTo>
                  <a:lnTo>
                    <a:pt x="5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64"/>
            <p:cNvSpPr>
              <a:spLocks/>
            </p:cNvSpPr>
            <p:nvPr/>
          </p:nvSpPr>
          <p:spPr bwMode="auto">
            <a:xfrm>
              <a:off x="4819572" y="1913668"/>
              <a:ext cx="41876" cy="43970"/>
            </a:xfrm>
            <a:custGeom>
              <a:avLst/>
              <a:gdLst>
                <a:gd name="T0" fmla="*/ 50 w 100"/>
                <a:gd name="T1" fmla="*/ 0 h 104"/>
                <a:gd name="T2" fmla="*/ 70 w 100"/>
                <a:gd name="T3" fmla="*/ 5 h 104"/>
                <a:gd name="T4" fmla="*/ 85 w 100"/>
                <a:gd name="T5" fmla="*/ 15 h 104"/>
                <a:gd name="T6" fmla="*/ 95 w 100"/>
                <a:gd name="T7" fmla="*/ 35 h 104"/>
                <a:gd name="T8" fmla="*/ 100 w 100"/>
                <a:gd name="T9" fmla="*/ 54 h 104"/>
                <a:gd name="T10" fmla="*/ 95 w 100"/>
                <a:gd name="T11" fmla="*/ 74 h 104"/>
                <a:gd name="T12" fmla="*/ 85 w 100"/>
                <a:gd name="T13" fmla="*/ 89 h 104"/>
                <a:gd name="T14" fmla="*/ 70 w 100"/>
                <a:gd name="T15" fmla="*/ 99 h 104"/>
                <a:gd name="T16" fmla="*/ 50 w 100"/>
                <a:gd name="T17" fmla="*/ 104 h 104"/>
                <a:gd name="T18" fmla="*/ 30 w 100"/>
                <a:gd name="T19" fmla="*/ 99 h 104"/>
                <a:gd name="T20" fmla="*/ 15 w 100"/>
                <a:gd name="T21" fmla="*/ 89 h 104"/>
                <a:gd name="T22" fmla="*/ 0 w 100"/>
                <a:gd name="T23" fmla="*/ 74 h 104"/>
                <a:gd name="T24" fmla="*/ 0 w 100"/>
                <a:gd name="T25" fmla="*/ 54 h 104"/>
                <a:gd name="T26" fmla="*/ 0 w 100"/>
                <a:gd name="T27" fmla="*/ 35 h 104"/>
                <a:gd name="T28" fmla="*/ 15 w 100"/>
                <a:gd name="T29" fmla="*/ 15 h 104"/>
                <a:gd name="T30" fmla="*/ 30 w 100"/>
                <a:gd name="T31" fmla="*/ 5 h 104"/>
                <a:gd name="T32" fmla="*/ 50 w 100"/>
                <a:gd name="T33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0" h="104">
                  <a:moveTo>
                    <a:pt x="50" y="0"/>
                  </a:moveTo>
                  <a:lnTo>
                    <a:pt x="70" y="5"/>
                  </a:lnTo>
                  <a:lnTo>
                    <a:pt x="85" y="15"/>
                  </a:lnTo>
                  <a:lnTo>
                    <a:pt x="95" y="35"/>
                  </a:lnTo>
                  <a:lnTo>
                    <a:pt x="100" y="54"/>
                  </a:lnTo>
                  <a:lnTo>
                    <a:pt x="95" y="74"/>
                  </a:lnTo>
                  <a:lnTo>
                    <a:pt x="85" y="89"/>
                  </a:lnTo>
                  <a:lnTo>
                    <a:pt x="70" y="99"/>
                  </a:lnTo>
                  <a:lnTo>
                    <a:pt x="50" y="104"/>
                  </a:lnTo>
                  <a:lnTo>
                    <a:pt x="30" y="99"/>
                  </a:lnTo>
                  <a:lnTo>
                    <a:pt x="15" y="89"/>
                  </a:lnTo>
                  <a:lnTo>
                    <a:pt x="0" y="74"/>
                  </a:lnTo>
                  <a:lnTo>
                    <a:pt x="0" y="54"/>
                  </a:lnTo>
                  <a:lnTo>
                    <a:pt x="0" y="35"/>
                  </a:lnTo>
                  <a:lnTo>
                    <a:pt x="15" y="15"/>
                  </a:lnTo>
                  <a:lnTo>
                    <a:pt x="30" y="5"/>
                  </a:lnTo>
                  <a:lnTo>
                    <a:pt x="5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65"/>
            <p:cNvSpPr>
              <a:spLocks/>
            </p:cNvSpPr>
            <p:nvPr/>
          </p:nvSpPr>
          <p:spPr bwMode="auto">
            <a:xfrm>
              <a:off x="2888053" y="3267302"/>
              <a:ext cx="54438" cy="54439"/>
            </a:xfrm>
            <a:custGeom>
              <a:avLst/>
              <a:gdLst>
                <a:gd name="T0" fmla="*/ 65 w 130"/>
                <a:gd name="T1" fmla="*/ 0 h 130"/>
                <a:gd name="T2" fmla="*/ 90 w 130"/>
                <a:gd name="T3" fmla="*/ 10 h 130"/>
                <a:gd name="T4" fmla="*/ 110 w 130"/>
                <a:gd name="T5" fmla="*/ 20 h 130"/>
                <a:gd name="T6" fmla="*/ 125 w 130"/>
                <a:gd name="T7" fmla="*/ 40 h 130"/>
                <a:gd name="T8" fmla="*/ 130 w 130"/>
                <a:gd name="T9" fmla="*/ 65 h 130"/>
                <a:gd name="T10" fmla="*/ 125 w 130"/>
                <a:gd name="T11" fmla="*/ 90 h 130"/>
                <a:gd name="T12" fmla="*/ 110 w 130"/>
                <a:gd name="T13" fmla="*/ 110 h 130"/>
                <a:gd name="T14" fmla="*/ 90 w 130"/>
                <a:gd name="T15" fmla="*/ 125 h 130"/>
                <a:gd name="T16" fmla="*/ 65 w 130"/>
                <a:gd name="T17" fmla="*/ 130 h 130"/>
                <a:gd name="T18" fmla="*/ 40 w 130"/>
                <a:gd name="T19" fmla="*/ 125 h 130"/>
                <a:gd name="T20" fmla="*/ 20 w 130"/>
                <a:gd name="T21" fmla="*/ 110 h 130"/>
                <a:gd name="T22" fmla="*/ 5 w 130"/>
                <a:gd name="T23" fmla="*/ 90 h 130"/>
                <a:gd name="T24" fmla="*/ 0 w 130"/>
                <a:gd name="T25" fmla="*/ 65 h 130"/>
                <a:gd name="T26" fmla="*/ 5 w 130"/>
                <a:gd name="T27" fmla="*/ 40 h 130"/>
                <a:gd name="T28" fmla="*/ 20 w 130"/>
                <a:gd name="T29" fmla="*/ 20 h 130"/>
                <a:gd name="T30" fmla="*/ 40 w 130"/>
                <a:gd name="T31" fmla="*/ 10 h 130"/>
                <a:gd name="T32" fmla="*/ 65 w 130"/>
                <a:gd name="T33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0" h="130">
                  <a:moveTo>
                    <a:pt x="65" y="0"/>
                  </a:moveTo>
                  <a:lnTo>
                    <a:pt x="90" y="10"/>
                  </a:lnTo>
                  <a:lnTo>
                    <a:pt x="110" y="20"/>
                  </a:lnTo>
                  <a:lnTo>
                    <a:pt x="125" y="40"/>
                  </a:lnTo>
                  <a:lnTo>
                    <a:pt x="130" y="65"/>
                  </a:lnTo>
                  <a:lnTo>
                    <a:pt x="125" y="90"/>
                  </a:lnTo>
                  <a:lnTo>
                    <a:pt x="110" y="110"/>
                  </a:lnTo>
                  <a:lnTo>
                    <a:pt x="90" y="125"/>
                  </a:lnTo>
                  <a:lnTo>
                    <a:pt x="65" y="130"/>
                  </a:lnTo>
                  <a:lnTo>
                    <a:pt x="40" y="125"/>
                  </a:lnTo>
                  <a:lnTo>
                    <a:pt x="20" y="110"/>
                  </a:lnTo>
                  <a:lnTo>
                    <a:pt x="5" y="90"/>
                  </a:lnTo>
                  <a:lnTo>
                    <a:pt x="0" y="65"/>
                  </a:lnTo>
                  <a:lnTo>
                    <a:pt x="5" y="40"/>
                  </a:lnTo>
                  <a:lnTo>
                    <a:pt x="20" y="20"/>
                  </a:lnTo>
                  <a:lnTo>
                    <a:pt x="40" y="10"/>
                  </a:lnTo>
                  <a:lnTo>
                    <a:pt x="6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66"/>
            <p:cNvSpPr>
              <a:spLocks/>
            </p:cNvSpPr>
            <p:nvPr/>
          </p:nvSpPr>
          <p:spPr bwMode="auto">
            <a:xfrm>
              <a:off x="3579003" y="5200916"/>
              <a:ext cx="41876" cy="41876"/>
            </a:xfrm>
            <a:custGeom>
              <a:avLst/>
              <a:gdLst>
                <a:gd name="T0" fmla="*/ 50 w 100"/>
                <a:gd name="T1" fmla="*/ 0 h 100"/>
                <a:gd name="T2" fmla="*/ 70 w 100"/>
                <a:gd name="T3" fmla="*/ 5 h 100"/>
                <a:gd name="T4" fmla="*/ 85 w 100"/>
                <a:gd name="T5" fmla="*/ 15 h 100"/>
                <a:gd name="T6" fmla="*/ 95 w 100"/>
                <a:gd name="T7" fmla="*/ 30 h 100"/>
                <a:gd name="T8" fmla="*/ 100 w 100"/>
                <a:gd name="T9" fmla="*/ 50 h 100"/>
                <a:gd name="T10" fmla="*/ 95 w 100"/>
                <a:gd name="T11" fmla="*/ 70 h 100"/>
                <a:gd name="T12" fmla="*/ 85 w 100"/>
                <a:gd name="T13" fmla="*/ 85 h 100"/>
                <a:gd name="T14" fmla="*/ 70 w 100"/>
                <a:gd name="T15" fmla="*/ 95 h 100"/>
                <a:gd name="T16" fmla="*/ 50 w 100"/>
                <a:gd name="T17" fmla="*/ 100 h 100"/>
                <a:gd name="T18" fmla="*/ 30 w 100"/>
                <a:gd name="T19" fmla="*/ 95 h 100"/>
                <a:gd name="T20" fmla="*/ 15 w 100"/>
                <a:gd name="T21" fmla="*/ 85 h 100"/>
                <a:gd name="T22" fmla="*/ 0 w 100"/>
                <a:gd name="T23" fmla="*/ 70 h 100"/>
                <a:gd name="T24" fmla="*/ 0 w 100"/>
                <a:gd name="T25" fmla="*/ 50 h 100"/>
                <a:gd name="T26" fmla="*/ 0 w 100"/>
                <a:gd name="T27" fmla="*/ 30 h 100"/>
                <a:gd name="T28" fmla="*/ 15 w 100"/>
                <a:gd name="T29" fmla="*/ 15 h 100"/>
                <a:gd name="T30" fmla="*/ 30 w 100"/>
                <a:gd name="T31" fmla="*/ 5 h 100"/>
                <a:gd name="T32" fmla="*/ 50 w 100"/>
                <a:gd name="T33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0" h="100">
                  <a:moveTo>
                    <a:pt x="50" y="0"/>
                  </a:moveTo>
                  <a:lnTo>
                    <a:pt x="70" y="5"/>
                  </a:lnTo>
                  <a:lnTo>
                    <a:pt x="85" y="15"/>
                  </a:lnTo>
                  <a:lnTo>
                    <a:pt x="95" y="30"/>
                  </a:lnTo>
                  <a:lnTo>
                    <a:pt x="100" y="50"/>
                  </a:lnTo>
                  <a:lnTo>
                    <a:pt x="95" y="70"/>
                  </a:lnTo>
                  <a:lnTo>
                    <a:pt x="85" y="85"/>
                  </a:lnTo>
                  <a:lnTo>
                    <a:pt x="70" y="95"/>
                  </a:lnTo>
                  <a:lnTo>
                    <a:pt x="50" y="100"/>
                  </a:lnTo>
                  <a:lnTo>
                    <a:pt x="30" y="95"/>
                  </a:lnTo>
                  <a:lnTo>
                    <a:pt x="15" y="85"/>
                  </a:lnTo>
                  <a:lnTo>
                    <a:pt x="0" y="70"/>
                  </a:lnTo>
                  <a:lnTo>
                    <a:pt x="0" y="50"/>
                  </a:lnTo>
                  <a:lnTo>
                    <a:pt x="0" y="30"/>
                  </a:lnTo>
                  <a:lnTo>
                    <a:pt x="15" y="15"/>
                  </a:lnTo>
                  <a:lnTo>
                    <a:pt x="30" y="5"/>
                  </a:lnTo>
                  <a:lnTo>
                    <a:pt x="5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67"/>
            <p:cNvSpPr>
              <a:spLocks/>
            </p:cNvSpPr>
            <p:nvPr/>
          </p:nvSpPr>
          <p:spPr bwMode="auto">
            <a:xfrm>
              <a:off x="4019745" y="4877425"/>
              <a:ext cx="43970" cy="41876"/>
            </a:xfrm>
            <a:custGeom>
              <a:avLst/>
              <a:gdLst>
                <a:gd name="T0" fmla="*/ 55 w 105"/>
                <a:gd name="T1" fmla="*/ 0 h 100"/>
                <a:gd name="T2" fmla="*/ 75 w 105"/>
                <a:gd name="T3" fmla="*/ 5 h 100"/>
                <a:gd name="T4" fmla="*/ 90 w 105"/>
                <a:gd name="T5" fmla="*/ 15 h 100"/>
                <a:gd name="T6" fmla="*/ 100 w 105"/>
                <a:gd name="T7" fmla="*/ 30 h 100"/>
                <a:gd name="T8" fmla="*/ 105 w 105"/>
                <a:gd name="T9" fmla="*/ 50 h 100"/>
                <a:gd name="T10" fmla="*/ 100 w 105"/>
                <a:gd name="T11" fmla="*/ 70 h 100"/>
                <a:gd name="T12" fmla="*/ 90 w 105"/>
                <a:gd name="T13" fmla="*/ 85 h 100"/>
                <a:gd name="T14" fmla="*/ 75 w 105"/>
                <a:gd name="T15" fmla="*/ 100 h 100"/>
                <a:gd name="T16" fmla="*/ 55 w 105"/>
                <a:gd name="T17" fmla="*/ 100 h 100"/>
                <a:gd name="T18" fmla="*/ 35 w 105"/>
                <a:gd name="T19" fmla="*/ 100 h 100"/>
                <a:gd name="T20" fmla="*/ 15 w 105"/>
                <a:gd name="T21" fmla="*/ 85 h 100"/>
                <a:gd name="T22" fmla="*/ 5 w 105"/>
                <a:gd name="T23" fmla="*/ 70 h 100"/>
                <a:gd name="T24" fmla="*/ 0 w 105"/>
                <a:gd name="T25" fmla="*/ 50 h 100"/>
                <a:gd name="T26" fmla="*/ 5 w 105"/>
                <a:gd name="T27" fmla="*/ 30 h 100"/>
                <a:gd name="T28" fmla="*/ 15 w 105"/>
                <a:gd name="T29" fmla="*/ 15 h 100"/>
                <a:gd name="T30" fmla="*/ 35 w 105"/>
                <a:gd name="T31" fmla="*/ 5 h 100"/>
                <a:gd name="T32" fmla="*/ 55 w 105"/>
                <a:gd name="T33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5" h="100">
                  <a:moveTo>
                    <a:pt x="55" y="0"/>
                  </a:moveTo>
                  <a:lnTo>
                    <a:pt x="75" y="5"/>
                  </a:lnTo>
                  <a:lnTo>
                    <a:pt x="90" y="15"/>
                  </a:lnTo>
                  <a:lnTo>
                    <a:pt x="100" y="30"/>
                  </a:lnTo>
                  <a:lnTo>
                    <a:pt x="105" y="50"/>
                  </a:lnTo>
                  <a:lnTo>
                    <a:pt x="100" y="70"/>
                  </a:lnTo>
                  <a:lnTo>
                    <a:pt x="90" y="85"/>
                  </a:lnTo>
                  <a:lnTo>
                    <a:pt x="75" y="100"/>
                  </a:lnTo>
                  <a:lnTo>
                    <a:pt x="55" y="100"/>
                  </a:lnTo>
                  <a:lnTo>
                    <a:pt x="35" y="100"/>
                  </a:lnTo>
                  <a:lnTo>
                    <a:pt x="15" y="85"/>
                  </a:lnTo>
                  <a:lnTo>
                    <a:pt x="5" y="70"/>
                  </a:lnTo>
                  <a:lnTo>
                    <a:pt x="0" y="50"/>
                  </a:lnTo>
                  <a:lnTo>
                    <a:pt x="5" y="30"/>
                  </a:lnTo>
                  <a:lnTo>
                    <a:pt x="15" y="15"/>
                  </a:lnTo>
                  <a:lnTo>
                    <a:pt x="35" y="5"/>
                  </a:lnTo>
                  <a:lnTo>
                    <a:pt x="5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68"/>
            <p:cNvSpPr>
              <a:spLocks/>
            </p:cNvSpPr>
            <p:nvPr/>
          </p:nvSpPr>
          <p:spPr bwMode="auto">
            <a:xfrm>
              <a:off x="4790259" y="4465996"/>
              <a:ext cx="41876" cy="41876"/>
            </a:xfrm>
            <a:custGeom>
              <a:avLst/>
              <a:gdLst>
                <a:gd name="T0" fmla="*/ 50 w 100"/>
                <a:gd name="T1" fmla="*/ 0 h 100"/>
                <a:gd name="T2" fmla="*/ 70 w 100"/>
                <a:gd name="T3" fmla="*/ 5 h 100"/>
                <a:gd name="T4" fmla="*/ 85 w 100"/>
                <a:gd name="T5" fmla="*/ 15 h 100"/>
                <a:gd name="T6" fmla="*/ 100 w 100"/>
                <a:gd name="T7" fmla="*/ 30 h 100"/>
                <a:gd name="T8" fmla="*/ 100 w 100"/>
                <a:gd name="T9" fmla="*/ 50 h 100"/>
                <a:gd name="T10" fmla="*/ 100 w 100"/>
                <a:gd name="T11" fmla="*/ 70 h 100"/>
                <a:gd name="T12" fmla="*/ 85 w 100"/>
                <a:gd name="T13" fmla="*/ 85 h 100"/>
                <a:gd name="T14" fmla="*/ 70 w 100"/>
                <a:gd name="T15" fmla="*/ 95 h 100"/>
                <a:gd name="T16" fmla="*/ 50 w 100"/>
                <a:gd name="T17" fmla="*/ 100 h 100"/>
                <a:gd name="T18" fmla="*/ 30 w 100"/>
                <a:gd name="T19" fmla="*/ 95 h 100"/>
                <a:gd name="T20" fmla="*/ 15 w 100"/>
                <a:gd name="T21" fmla="*/ 85 h 100"/>
                <a:gd name="T22" fmla="*/ 5 w 100"/>
                <a:gd name="T23" fmla="*/ 70 h 100"/>
                <a:gd name="T24" fmla="*/ 0 w 100"/>
                <a:gd name="T25" fmla="*/ 50 h 100"/>
                <a:gd name="T26" fmla="*/ 5 w 100"/>
                <a:gd name="T27" fmla="*/ 30 h 100"/>
                <a:gd name="T28" fmla="*/ 15 w 100"/>
                <a:gd name="T29" fmla="*/ 15 h 100"/>
                <a:gd name="T30" fmla="*/ 30 w 100"/>
                <a:gd name="T31" fmla="*/ 5 h 100"/>
                <a:gd name="T32" fmla="*/ 50 w 100"/>
                <a:gd name="T33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0" h="100">
                  <a:moveTo>
                    <a:pt x="50" y="0"/>
                  </a:moveTo>
                  <a:lnTo>
                    <a:pt x="70" y="5"/>
                  </a:lnTo>
                  <a:lnTo>
                    <a:pt x="85" y="15"/>
                  </a:lnTo>
                  <a:lnTo>
                    <a:pt x="100" y="30"/>
                  </a:lnTo>
                  <a:lnTo>
                    <a:pt x="100" y="50"/>
                  </a:lnTo>
                  <a:lnTo>
                    <a:pt x="100" y="70"/>
                  </a:lnTo>
                  <a:lnTo>
                    <a:pt x="85" y="85"/>
                  </a:lnTo>
                  <a:lnTo>
                    <a:pt x="70" y="95"/>
                  </a:lnTo>
                  <a:lnTo>
                    <a:pt x="50" y="100"/>
                  </a:lnTo>
                  <a:lnTo>
                    <a:pt x="30" y="95"/>
                  </a:lnTo>
                  <a:lnTo>
                    <a:pt x="15" y="85"/>
                  </a:lnTo>
                  <a:lnTo>
                    <a:pt x="5" y="70"/>
                  </a:lnTo>
                  <a:lnTo>
                    <a:pt x="0" y="50"/>
                  </a:lnTo>
                  <a:lnTo>
                    <a:pt x="5" y="30"/>
                  </a:lnTo>
                  <a:lnTo>
                    <a:pt x="15" y="15"/>
                  </a:lnTo>
                  <a:lnTo>
                    <a:pt x="30" y="5"/>
                  </a:lnTo>
                  <a:lnTo>
                    <a:pt x="5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69"/>
            <p:cNvSpPr>
              <a:spLocks/>
            </p:cNvSpPr>
            <p:nvPr/>
          </p:nvSpPr>
          <p:spPr bwMode="auto">
            <a:xfrm>
              <a:off x="4676148" y="3696529"/>
              <a:ext cx="61767" cy="62814"/>
            </a:xfrm>
            <a:custGeom>
              <a:avLst/>
              <a:gdLst>
                <a:gd name="T0" fmla="*/ 75 w 149"/>
                <a:gd name="T1" fmla="*/ 0 h 150"/>
                <a:gd name="T2" fmla="*/ 89 w 149"/>
                <a:gd name="T3" fmla="*/ 5 h 150"/>
                <a:gd name="T4" fmla="*/ 104 w 149"/>
                <a:gd name="T5" fmla="*/ 5 h 150"/>
                <a:gd name="T6" fmla="*/ 129 w 149"/>
                <a:gd name="T7" fmla="*/ 25 h 150"/>
                <a:gd name="T8" fmla="*/ 144 w 149"/>
                <a:gd name="T9" fmla="*/ 50 h 150"/>
                <a:gd name="T10" fmla="*/ 149 w 149"/>
                <a:gd name="T11" fmla="*/ 60 h 150"/>
                <a:gd name="T12" fmla="*/ 149 w 149"/>
                <a:gd name="T13" fmla="*/ 75 h 150"/>
                <a:gd name="T14" fmla="*/ 149 w 149"/>
                <a:gd name="T15" fmla="*/ 90 h 150"/>
                <a:gd name="T16" fmla="*/ 144 w 149"/>
                <a:gd name="T17" fmla="*/ 105 h 150"/>
                <a:gd name="T18" fmla="*/ 129 w 149"/>
                <a:gd name="T19" fmla="*/ 130 h 150"/>
                <a:gd name="T20" fmla="*/ 104 w 149"/>
                <a:gd name="T21" fmla="*/ 145 h 150"/>
                <a:gd name="T22" fmla="*/ 89 w 149"/>
                <a:gd name="T23" fmla="*/ 150 h 150"/>
                <a:gd name="T24" fmla="*/ 75 w 149"/>
                <a:gd name="T25" fmla="*/ 150 h 150"/>
                <a:gd name="T26" fmla="*/ 60 w 149"/>
                <a:gd name="T27" fmla="*/ 150 h 150"/>
                <a:gd name="T28" fmla="*/ 45 w 149"/>
                <a:gd name="T29" fmla="*/ 145 h 150"/>
                <a:gd name="T30" fmla="*/ 20 w 149"/>
                <a:gd name="T31" fmla="*/ 130 h 150"/>
                <a:gd name="T32" fmla="*/ 5 w 149"/>
                <a:gd name="T33" fmla="*/ 105 h 150"/>
                <a:gd name="T34" fmla="*/ 0 w 149"/>
                <a:gd name="T35" fmla="*/ 90 h 150"/>
                <a:gd name="T36" fmla="*/ 0 w 149"/>
                <a:gd name="T37" fmla="*/ 75 h 150"/>
                <a:gd name="T38" fmla="*/ 0 w 149"/>
                <a:gd name="T39" fmla="*/ 60 h 150"/>
                <a:gd name="T40" fmla="*/ 5 w 149"/>
                <a:gd name="T41" fmla="*/ 50 h 150"/>
                <a:gd name="T42" fmla="*/ 20 w 149"/>
                <a:gd name="T43" fmla="*/ 25 h 150"/>
                <a:gd name="T44" fmla="*/ 45 w 149"/>
                <a:gd name="T45" fmla="*/ 5 h 150"/>
                <a:gd name="T46" fmla="*/ 60 w 149"/>
                <a:gd name="T47" fmla="*/ 5 h 150"/>
                <a:gd name="T48" fmla="*/ 75 w 149"/>
                <a:gd name="T49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9" h="150">
                  <a:moveTo>
                    <a:pt x="75" y="0"/>
                  </a:moveTo>
                  <a:lnTo>
                    <a:pt x="89" y="5"/>
                  </a:lnTo>
                  <a:lnTo>
                    <a:pt x="104" y="5"/>
                  </a:lnTo>
                  <a:lnTo>
                    <a:pt x="129" y="25"/>
                  </a:lnTo>
                  <a:lnTo>
                    <a:pt x="144" y="50"/>
                  </a:lnTo>
                  <a:lnTo>
                    <a:pt x="149" y="60"/>
                  </a:lnTo>
                  <a:lnTo>
                    <a:pt x="149" y="75"/>
                  </a:lnTo>
                  <a:lnTo>
                    <a:pt x="149" y="90"/>
                  </a:lnTo>
                  <a:lnTo>
                    <a:pt x="144" y="105"/>
                  </a:lnTo>
                  <a:lnTo>
                    <a:pt x="129" y="130"/>
                  </a:lnTo>
                  <a:lnTo>
                    <a:pt x="104" y="145"/>
                  </a:lnTo>
                  <a:lnTo>
                    <a:pt x="89" y="150"/>
                  </a:lnTo>
                  <a:lnTo>
                    <a:pt x="75" y="150"/>
                  </a:lnTo>
                  <a:lnTo>
                    <a:pt x="60" y="150"/>
                  </a:lnTo>
                  <a:lnTo>
                    <a:pt x="45" y="145"/>
                  </a:lnTo>
                  <a:lnTo>
                    <a:pt x="20" y="130"/>
                  </a:lnTo>
                  <a:lnTo>
                    <a:pt x="5" y="105"/>
                  </a:lnTo>
                  <a:lnTo>
                    <a:pt x="0" y="90"/>
                  </a:lnTo>
                  <a:lnTo>
                    <a:pt x="0" y="75"/>
                  </a:lnTo>
                  <a:lnTo>
                    <a:pt x="0" y="60"/>
                  </a:lnTo>
                  <a:lnTo>
                    <a:pt x="5" y="50"/>
                  </a:lnTo>
                  <a:lnTo>
                    <a:pt x="20" y="25"/>
                  </a:lnTo>
                  <a:lnTo>
                    <a:pt x="45" y="5"/>
                  </a:lnTo>
                  <a:lnTo>
                    <a:pt x="60" y="5"/>
                  </a:lnTo>
                  <a:lnTo>
                    <a:pt x="7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70"/>
            <p:cNvSpPr>
              <a:spLocks/>
            </p:cNvSpPr>
            <p:nvPr/>
          </p:nvSpPr>
          <p:spPr bwMode="auto">
            <a:xfrm>
              <a:off x="3975776" y="3874501"/>
              <a:ext cx="43970" cy="41876"/>
            </a:xfrm>
            <a:custGeom>
              <a:avLst/>
              <a:gdLst>
                <a:gd name="T0" fmla="*/ 54 w 104"/>
                <a:gd name="T1" fmla="*/ 0 h 100"/>
                <a:gd name="T2" fmla="*/ 69 w 104"/>
                <a:gd name="T3" fmla="*/ 5 h 100"/>
                <a:gd name="T4" fmla="*/ 89 w 104"/>
                <a:gd name="T5" fmla="*/ 15 h 100"/>
                <a:gd name="T6" fmla="*/ 99 w 104"/>
                <a:gd name="T7" fmla="*/ 30 h 100"/>
                <a:gd name="T8" fmla="*/ 104 w 104"/>
                <a:gd name="T9" fmla="*/ 50 h 100"/>
                <a:gd name="T10" fmla="*/ 99 w 104"/>
                <a:gd name="T11" fmla="*/ 70 h 100"/>
                <a:gd name="T12" fmla="*/ 89 w 104"/>
                <a:gd name="T13" fmla="*/ 85 h 100"/>
                <a:gd name="T14" fmla="*/ 69 w 104"/>
                <a:gd name="T15" fmla="*/ 95 h 100"/>
                <a:gd name="T16" fmla="*/ 54 w 104"/>
                <a:gd name="T17" fmla="*/ 100 h 100"/>
                <a:gd name="T18" fmla="*/ 35 w 104"/>
                <a:gd name="T19" fmla="*/ 95 h 100"/>
                <a:gd name="T20" fmla="*/ 15 w 104"/>
                <a:gd name="T21" fmla="*/ 85 h 100"/>
                <a:gd name="T22" fmla="*/ 5 w 104"/>
                <a:gd name="T23" fmla="*/ 70 h 100"/>
                <a:gd name="T24" fmla="*/ 0 w 104"/>
                <a:gd name="T25" fmla="*/ 50 h 100"/>
                <a:gd name="T26" fmla="*/ 5 w 104"/>
                <a:gd name="T27" fmla="*/ 30 h 100"/>
                <a:gd name="T28" fmla="*/ 15 w 104"/>
                <a:gd name="T29" fmla="*/ 15 h 100"/>
                <a:gd name="T30" fmla="*/ 35 w 104"/>
                <a:gd name="T31" fmla="*/ 5 h 100"/>
                <a:gd name="T32" fmla="*/ 54 w 104"/>
                <a:gd name="T33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4" h="100">
                  <a:moveTo>
                    <a:pt x="54" y="0"/>
                  </a:moveTo>
                  <a:lnTo>
                    <a:pt x="69" y="5"/>
                  </a:lnTo>
                  <a:lnTo>
                    <a:pt x="89" y="15"/>
                  </a:lnTo>
                  <a:lnTo>
                    <a:pt x="99" y="30"/>
                  </a:lnTo>
                  <a:lnTo>
                    <a:pt x="104" y="50"/>
                  </a:lnTo>
                  <a:lnTo>
                    <a:pt x="99" y="70"/>
                  </a:lnTo>
                  <a:lnTo>
                    <a:pt x="89" y="85"/>
                  </a:lnTo>
                  <a:lnTo>
                    <a:pt x="69" y="95"/>
                  </a:lnTo>
                  <a:lnTo>
                    <a:pt x="54" y="100"/>
                  </a:lnTo>
                  <a:lnTo>
                    <a:pt x="35" y="95"/>
                  </a:lnTo>
                  <a:lnTo>
                    <a:pt x="15" y="85"/>
                  </a:lnTo>
                  <a:lnTo>
                    <a:pt x="5" y="70"/>
                  </a:lnTo>
                  <a:lnTo>
                    <a:pt x="0" y="50"/>
                  </a:lnTo>
                  <a:lnTo>
                    <a:pt x="5" y="30"/>
                  </a:lnTo>
                  <a:lnTo>
                    <a:pt x="15" y="15"/>
                  </a:lnTo>
                  <a:lnTo>
                    <a:pt x="35" y="5"/>
                  </a:lnTo>
                  <a:lnTo>
                    <a:pt x="5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71"/>
            <p:cNvSpPr>
              <a:spLocks/>
            </p:cNvSpPr>
            <p:nvPr/>
          </p:nvSpPr>
          <p:spPr bwMode="auto">
            <a:xfrm>
              <a:off x="4011370" y="2692557"/>
              <a:ext cx="81658" cy="79564"/>
            </a:xfrm>
            <a:custGeom>
              <a:avLst/>
              <a:gdLst>
                <a:gd name="T0" fmla="*/ 100 w 195"/>
                <a:gd name="T1" fmla="*/ 0 h 190"/>
                <a:gd name="T2" fmla="*/ 120 w 195"/>
                <a:gd name="T3" fmla="*/ 80 h 190"/>
                <a:gd name="T4" fmla="*/ 195 w 195"/>
                <a:gd name="T5" fmla="*/ 70 h 190"/>
                <a:gd name="T6" fmla="*/ 130 w 195"/>
                <a:gd name="T7" fmla="*/ 115 h 190"/>
                <a:gd name="T8" fmla="*/ 160 w 195"/>
                <a:gd name="T9" fmla="*/ 190 h 190"/>
                <a:gd name="T10" fmla="*/ 100 w 195"/>
                <a:gd name="T11" fmla="*/ 135 h 190"/>
                <a:gd name="T12" fmla="*/ 40 w 195"/>
                <a:gd name="T13" fmla="*/ 190 h 190"/>
                <a:gd name="T14" fmla="*/ 70 w 195"/>
                <a:gd name="T15" fmla="*/ 115 h 190"/>
                <a:gd name="T16" fmla="*/ 0 w 195"/>
                <a:gd name="T17" fmla="*/ 70 h 190"/>
                <a:gd name="T18" fmla="*/ 80 w 195"/>
                <a:gd name="T19" fmla="*/ 80 h 190"/>
                <a:gd name="T20" fmla="*/ 100 w 195"/>
                <a:gd name="T21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5" h="190">
                  <a:moveTo>
                    <a:pt x="100" y="0"/>
                  </a:moveTo>
                  <a:lnTo>
                    <a:pt x="120" y="80"/>
                  </a:lnTo>
                  <a:lnTo>
                    <a:pt x="195" y="70"/>
                  </a:lnTo>
                  <a:lnTo>
                    <a:pt x="130" y="115"/>
                  </a:lnTo>
                  <a:lnTo>
                    <a:pt x="160" y="190"/>
                  </a:lnTo>
                  <a:lnTo>
                    <a:pt x="100" y="135"/>
                  </a:lnTo>
                  <a:lnTo>
                    <a:pt x="40" y="190"/>
                  </a:lnTo>
                  <a:lnTo>
                    <a:pt x="70" y="115"/>
                  </a:lnTo>
                  <a:lnTo>
                    <a:pt x="0" y="70"/>
                  </a:lnTo>
                  <a:lnTo>
                    <a:pt x="80" y="80"/>
                  </a:lnTo>
                  <a:lnTo>
                    <a:pt x="10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72"/>
            <p:cNvSpPr>
              <a:spLocks/>
            </p:cNvSpPr>
            <p:nvPr/>
          </p:nvSpPr>
          <p:spPr bwMode="auto">
            <a:xfrm>
              <a:off x="3876321" y="4900457"/>
              <a:ext cx="42923" cy="43970"/>
            </a:xfrm>
            <a:custGeom>
              <a:avLst/>
              <a:gdLst>
                <a:gd name="T0" fmla="*/ 50 w 105"/>
                <a:gd name="T1" fmla="*/ 0 h 105"/>
                <a:gd name="T2" fmla="*/ 70 w 105"/>
                <a:gd name="T3" fmla="*/ 5 h 105"/>
                <a:gd name="T4" fmla="*/ 90 w 105"/>
                <a:gd name="T5" fmla="*/ 15 h 105"/>
                <a:gd name="T6" fmla="*/ 100 w 105"/>
                <a:gd name="T7" fmla="*/ 35 h 105"/>
                <a:gd name="T8" fmla="*/ 105 w 105"/>
                <a:gd name="T9" fmla="*/ 50 h 105"/>
                <a:gd name="T10" fmla="*/ 100 w 105"/>
                <a:gd name="T11" fmla="*/ 70 h 105"/>
                <a:gd name="T12" fmla="*/ 90 w 105"/>
                <a:gd name="T13" fmla="*/ 90 h 105"/>
                <a:gd name="T14" fmla="*/ 70 w 105"/>
                <a:gd name="T15" fmla="*/ 100 h 105"/>
                <a:gd name="T16" fmla="*/ 50 w 105"/>
                <a:gd name="T17" fmla="*/ 105 h 105"/>
                <a:gd name="T18" fmla="*/ 35 w 105"/>
                <a:gd name="T19" fmla="*/ 100 h 105"/>
                <a:gd name="T20" fmla="*/ 15 w 105"/>
                <a:gd name="T21" fmla="*/ 90 h 105"/>
                <a:gd name="T22" fmla="*/ 5 w 105"/>
                <a:gd name="T23" fmla="*/ 70 h 105"/>
                <a:gd name="T24" fmla="*/ 0 w 105"/>
                <a:gd name="T25" fmla="*/ 50 h 105"/>
                <a:gd name="T26" fmla="*/ 5 w 105"/>
                <a:gd name="T27" fmla="*/ 35 h 105"/>
                <a:gd name="T28" fmla="*/ 15 w 105"/>
                <a:gd name="T29" fmla="*/ 15 h 105"/>
                <a:gd name="T30" fmla="*/ 35 w 105"/>
                <a:gd name="T31" fmla="*/ 5 h 105"/>
                <a:gd name="T32" fmla="*/ 50 w 105"/>
                <a:gd name="T33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5" h="105">
                  <a:moveTo>
                    <a:pt x="50" y="0"/>
                  </a:moveTo>
                  <a:lnTo>
                    <a:pt x="70" y="5"/>
                  </a:lnTo>
                  <a:lnTo>
                    <a:pt x="90" y="15"/>
                  </a:lnTo>
                  <a:lnTo>
                    <a:pt x="100" y="35"/>
                  </a:lnTo>
                  <a:lnTo>
                    <a:pt x="105" y="50"/>
                  </a:lnTo>
                  <a:lnTo>
                    <a:pt x="100" y="70"/>
                  </a:lnTo>
                  <a:lnTo>
                    <a:pt x="90" y="90"/>
                  </a:lnTo>
                  <a:lnTo>
                    <a:pt x="70" y="100"/>
                  </a:lnTo>
                  <a:lnTo>
                    <a:pt x="50" y="105"/>
                  </a:lnTo>
                  <a:lnTo>
                    <a:pt x="35" y="100"/>
                  </a:lnTo>
                  <a:lnTo>
                    <a:pt x="15" y="90"/>
                  </a:lnTo>
                  <a:lnTo>
                    <a:pt x="5" y="70"/>
                  </a:lnTo>
                  <a:lnTo>
                    <a:pt x="0" y="50"/>
                  </a:lnTo>
                  <a:lnTo>
                    <a:pt x="5" y="35"/>
                  </a:lnTo>
                  <a:lnTo>
                    <a:pt x="15" y="15"/>
                  </a:lnTo>
                  <a:lnTo>
                    <a:pt x="35" y="5"/>
                  </a:lnTo>
                  <a:lnTo>
                    <a:pt x="50" y="0"/>
                  </a:ln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73"/>
            <p:cNvSpPr>
              <a:spLocks/>
            </p:cNvSpPr>
            <p:nvPr/>
          </p:nvSpPr>
          <p:spPr bwMode="auto">
            <a:xfrm>
              <a:off x="3165480" y="3989659"/>
              <a:ext cx="41876" cy="41876"/>
            </a:xfrm>
            <a:custGeom>
              <a:avLst/>
              <a:gdLst>
                <a:gd name="T0" fmla="*/ 50 w 100"/>
                <a:gd name="T1" fmla="*/ 0 h 100"/>
                <a:gd name="T2" fmla="*/ 70 w 100"/>
                <a:gd name="T3" fmla="*/ 0 h 100"/>
                <a:gd name="T4" fmla="*/ 85 w 100"/>
                <a:gd name="T5" fmla="*/ 15 h 100"/>
                <a:gd name="T6" fmla="*/ 95 w 100"/>
                <a:gd name="T7" fmla="*/ 30 h 100"/>
                <a:gd name="T8" fmla="*/ 100 w 100"/>
                <a:gd name="T9" fmla="*/ 50 h 100"/>
                <a:gd name="T10" fmla="*/ 95 w 100"/>
                <a:gd name="T11" fmla="*/ 70 h 100"/>
                <a:gd name="T12" fmla="*/ 85 w 100"/>
                <a:gd name="T13" fmla="*/ 85 h 100"/>
                <a:gd name="T14" fmla="*/ 70 w 100"/>
                <a:gd name="T15" fmla="*/ 95 h 100"/>
                <a:gd name="T16" fmla="*/ 50 w 100"/>
                <a:gd name="T17" fmla="*/ 100 h 100"/>
                <a:gd name="T18" fmla="*/ 30 w 100"/>
                <a:gd name="T19" fmla="*/ 95 h 100"/>
                <a:gd name="T20" fmla="*/ 15 w 100"/>
                <a:gd name="T21" fmla="*/ 85 h 100"/>
                <a:gd name="T22" fmla="*/ 5 w 100"/>
                <a:gd name="T23" fmla="*/ 70 h 100"/>
                <a:gd name="T24" fmla="*/ 0 w 100"/>
                <a:gd name="T25" fmla="*/ 50 h 100"/>
                <a:gd name="T26" fmla="*/ 5 w 100"/>
                <a:gd name="T27" fmla="*/ 30 h 100"/>
                <a:gd name="T28" fmla="*/ 15 w 100"/>
                <a:gd name="T29" fmla="*/ 15 h 100"/>
                <a:gd name="T30" fmla="*/ 30 w 100"/>
                <a:gd name="T31" fmla="*/ 0 h 100"/>
                <a:gd name="T32" fmla="*/ 50 w 100"/>
                <a:gd name="T33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0" h="100">
                  <a:moveTo>
                    <a:pt x="50" y="0"/>
                  </a:moveTo>
                  <a:lnTo>
                    <a:pt x="70" y="0"/>
                  </a:lnTo>
                  <a:lnTo>
                    <a:pt x="85" y="15"/>
                  </a:lnTo>
                  <a:lnTo>
                    <a:pt x="95" y="30"/>
                  </a:lnTo>
                  <a:lnTo>
                    <a:pt x="100" y="50"/>
                  </a:lnTo>
                  <a:lnTo>
                    <a:pt x="95" y="70"/>
                  </a:lnTo>
                  <a:lnTo>
                    <a:pt x="85" y="85"/>
                  </a:lnTo>
                  <a:lnTo>
                    <a:pt x="70" y="95"/>
                  </a:lnTo>
                  <a:lnTo>
                    <a:pt x="50" y="100"/>
                  </a:lnTo>
                  <a:lnTo>
                    <a:pt x="30" y="95"/>
                  </a:lnTo>
                  <a:lnTo>
                    <a:pt x="15" y="85"/>
                  </a:lnTo>
                  <a:lnTo>
                    <a:pt x="5" y="70"/>
                  </a:lnTo>
                  <a:lnTo>
                    <a:pt x="0" y="50"/>
                  </a:lnTo>
                  <a:lnTo>
                    <a:pt x="5" y="30"/>
                  </a:lnTo>
                  <a:lnTo>
                    <a:pt x="15" y="15"/>
                  </a:lnTo>
                  <a:lnTo>
                    <a:pt x="30" y="0"/>
                  </a:lnTo>
                  <a:lnTo>
                    <a:pt x="5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5" name="Freeform 26"/>
          <p:cNvSpPr>
            <a:spLocks/>
          </p:cNvSpPr>
          <p:nvPr/>
        </p:nvSpPr>
        <p:spPr bwMode="auto">
          <a:xfrm>
            <a:off x="6955795" y="1617477"/>
            <a:ext cx="520735" cy="503036"/>
          </a:xfrm>
          <a:custGeom>
            <a:avLst/>
            <a:gdLst>
              <a:gd name="T0" fmla="*/ 1083 w 1398"/>
              <a:gd name="T1" fmla="*/ 1338 h 1353"/>
              <a:gd name="T2" fmla="*/ 939 w 1398"/>
              <a:gd name="T3" fmla="*/ 1293 h 1353"/>
              <a:gd name="T4" fmla="*/ 864 w 1398"/>
              <a:gd name="T5" fmla="*/ 1278 h 1353"/>
              <a:gd name="T6" fmla="*/ 789 w 1398"/>
              <a:gd name="T7" fmla="*/ 1188 h 1353"/>
              <a:gd name="T8" fmla="*/ 404 w 1398"/>
              <a:gd name="T9" fmla="*/ 1128 h 1353"/>
              <a:gd name="T10" fmla="*/ 240 w 1398"/>
              <a:gd name="T11" fmla="*/ 1058 h 1353"/>
              <a:gd name="T12" fmla="*/ 210 w 1398"/>
              <a:gd name="T13" fmla="*/ 1028 h 1353"/>
              <a:gd name="T14" fmla="*/ 170 w 1398"/>
              <a:gd name="T15" fmla="*/ 994 h 1353"/>
              <a:gd name="T16" fmla="*/ 145 w 1398"/>
              <a:gd name="T17" fmla="*/ 924 h 1353"/>
              <a:gd name="T18" fmla="*/ 105 w 1398"/>
              <a:gd name="T19" fmla="*/ 829 h 1353"/>
              <a:gd name="T20" fmla="*/ 5 w 1398"/>
              <a:gd name="T21" fmla="*/ 614 h 1353"/>
              <a:gd name="T22" fmla="*/ 35 w 1398"/>
              <a:gd name="T23" fmla="*/ 514 h 1353"/>
              <a:gd name="T24" fmla="*/ 100 w 1398"/>
              <a:gd name="T25" fmla="*/ 474 h 1353"/>
              <a:gd name="T26" fmla="*/ 145 w 1398"/>
              <a:gd name="T27" fmla="*/ 439 h 1353"/>
              <a:gd name="T28" fmla="*/ 215 w 1398"/>
              <a:gd name="T29" fmla="*/ 424 h 1353"/>
              <a:gd name="T30" fmla="*/ 300 w 1398"/>
              <a:gd name="T31" fmla="*/ 389 h 1353"/>
              <a:gd name="T32" fmla="*/ 384 w 1398"/>
              <a:gd name="T33" fmla="*/ 354 h 1353"/>
              <a:gd name="T34" fmla="*/ 519 w 1398"/>
              <a:gd name="T35" fmla="*/ 320 h 1353"/>
              <a:gd name="T36" fmla="*/ 584 w 1398"/>
              <a:gd name="T37" fmla="*/ 265 h 1353"/>
              <a:gd name="T38" fmla="*/ 664 w 1398"/>
              <a:gd name="T39" fmla="*/ 185 h 1353"/>
              <a:gd name="T40" fmla="*/ 694 w 1398"/>
              <a:gd name="T41" fmla="*/ 135 h 1353"/>
              <a:gd name="T42" fmla="*/ 709 w 1398"/>
              <a:gd name="T43" fmla="*/ 50 h 1353"/>
              <a:gd name="T44" fmla="*/ 844 w 1398"/>
              <a:gd name="T45" fmla="*/ 30 h 1353"/>
              <a:gd name="T46" fmla="*/ 1068 w 1398"/>
              <a:gd name="T47" fmla="*/ 80 h 1353"/>
              <a:gd name="T48" fmla="*/ 1103 w 1398"/>
              <a:gd name="T49" fmla="*/ 125 h 1353"/>
              <a:gd name="T50" fmla="*/ 1108 w 1398"/>
              <a:gd name="T51" fmla="*/ 165 h 1353"/>
              <a:gd name="T52" fmla="*/ 1093 w 1398"/>
              <a:gd name="T53" fmla="*/ 205 h 1353"/>
              <a:gd name="T54" fmla="*/ 1044 w 1398"/>
              <a:gd name="T55" fmla="*/ 240 h 1353"/>
              <a:gd name="T56" fmla="*/ 1019 w 1398"/>
              <a:gd name="T57" fmla="*/ 295 h 1353"/>
              <a:gd name="T58" fmla="*/ 989 w 1398"/>
              <a:gd name="T59" fmla="*/ 305 h 1353"/>
              <a:gd name="T60" fmla="*/ 1078 w 1398"/>
              <a:gd name="T61" fmla="*/ 389 h 1353"/>
              <a:gd name="T62" fmla="*/ 1118 w 1398"/>
              <a:gd name="T63" fmla="*/ 434 h 1353"/>
              <a:gd name="T64" fmla="*/ 1163 w 1398"/>
              <a:gd name="T65" fmla="*/ 464 h 1353"/>
              <a:gd name="T66" fmla="*/ 1218 w 1398"/>
              <a:gd name="T67" fmla="*/ 484 h 1353"/>
              <a:gd name="T68" fmla="*/ 1273 w 1398"/>
              <a:gd name="T69" fmla="*/ 464 h 1353"/>
              <a:gd name="T70" fmla="*/ 1298 w 1398"/>
              <a:gd name="T71" fmla="*/ 479 h 1353"/>
              <a:gd name="T72" fmla="*/ 1398 w 1398"/>
              <a:gd name="T73" fmla="*/ 564 h 1353"/>
              <a:gd name="T74" fmla="*/ 1388 w 1398"/>
              <a:gd name="T75" fmla="*/ 599 h 1353"/>
              <a:gd name="T76" fmla="*/ 1373 w 1398"/>
              <a:gd name="T77" fmla="*/ 639 h 1353"/>
              <a:gd name="T78" fmla="*/ 1358 w 1398"/>
              <a:gd name="T79" fmla="*/ 704 h 1353"/>
              <a:gd name="T80" fmla="*/ 1283 w 1398"/>
              <a:gd name="T81" fmla="*/ 639 h 1353"/>
              <a:gd name="T82" fmla="*/ 1248 w 1398"/>
              <a:gd name="T83" fmla="*/ 584 h 1353"/>
              <a:gd name="T84" fmla="*/ 1208 w 1398"/>
              <a:gd name="T85" fmla="*/ 574 h 1353"/>
              <a:gd name="T86" fmla="*/ 1183 w 1398"/>
              <a:gd name="T87" fmla="*/ 754 h 1353"/>
              <a:gd name="T88" fmla="*/ 1133 w 1398"/>
              <a:gd name="T89" fmla="*/ 824 h 1353"/>
              <a:gd name="T90" fmla="*/ 1068 w 1398"/>
              <a:gd name="T91" fmla="*/ 884 h 1353"/>
              <a:gd name="T92" fmla="*/ 1088 w 1398"/>
              <a:gd name="T93" fmla="*/ 959 h 1353"/>
              <a:gd name="T94" fmla="*/ 1148 w 1398"/>
              <a:gd name="T95" fmla="*/ 1073 h 1353"/>
              <a:gd name="T96" fmla="*/ 1163 w 1398"/>
              <a:gd name="T97" fmla="*/ 1093 h 1353"/>
              <a:gd name="T98" fmla="*/ 1198 w 1398"/>
              <a:gd name="T99" fmla="*/ 1113 h 1353"/>
              <a:gd name="T100" fmla="*/ 1228 w 1398"/>
              <a:gd name="T101" fmla="*/ 1098 h 1353"/>
              <a:gd name="T102" fmla="*/ 1258 w 1398"/>
              <a:gd name="T103" fmla="*/ 1083 h 1353"/>
              <a:gd name="T104" fmla="*/ 1298 w 1398"/>
              <a:gd name="T105" fmla="*/ 1118 h 1353"/>
              <a:gd name="T106" fmla="*/ 1318 w 1398"/>
              <a:gd name="T107" fmla="*/ 1183 h 1353"/>
              <a:gd name="T108" fmla="*/ 1323 w 1398"/>
              <a:gd name="T109" fmla="*/ 1228 h 1353"/>
              <a:gd name="T110" fmla="*/ 1288 w 1398"/>
              <a:gd name="T111" fmla="*/ 1258 h 1353"/>
              <a:gd name="T112" fmla="*/ 1228 w 1398"/>
              <a:gd name="T113" fmla="*/ 1303 h 1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398" h="1353">
                <a:moveTo>
                  <a:pt x="1193" y="1353"/>
                </a:moveTo>
                <a:lnTo>
                  <a:pt x="1083" y="1338"/>
                </a:lnTo>
                <a:lnTo>
                  <a:pt x="999" y="1293"/>
                </a:lnTo>
                <a:lnTo>
                  <a:pt x="939" y="1293"/>
                </a:lnTo>
                <a:lnTo>
                  <a:pt x="899" y="1288"/>
                </a:lnTo>
                <a:lnTo>
                  <a:pt x="864" y="1278"/>
                </a:lnTo>
                <a:lnTo>
                  <a:pt x="834" y="1253"/>
                </a:lnTo>
                <a:lnTo>
                  <a:pt x="789" y="1188"/>
                </a:lnTo>
                <a:lnTo>
                  <a:pt x="704" y="1133"/>
                </a:lnTo>
                <a:lnTo>
                  <a:pt x="404" y="1128"/>
                </a:lnTo>
                <a:lnTo>
                  <a:pt x="290" y="1083"/>
                </a:lnTo>
                <a:lnTo>
                  <a:pt x="240" y="1058"/>
                </a:lnTo>
                <a:lnTo>
                  <a:pt x="225" y="1043"/>
                </a:lnTo>
                <a:lnTo>
                  <a:pt x="210" y="1028"/>
                </a:lnTo>
                <a:lnTo>
                  <a:pt x="185" y="1014"/>
                </a:lnTo>
                <a:lnTo>
                  <a:pt x="170" y="994"/>
                </a:lnTo>
                <a:lnTo>
                  <a:pt x="150" y="964"/>
                </a:lnTo>
                <a:lnTo>
                  <a:pt x="145" y="924"/>
                </a:lnTo>
                <a:lnTo>
                  <a:pt x="135" y="889"/>
                </a:lnTo>
                <a:lnTo>
                  <a:pt x="105" y="829"/>
                </a:lnTo>
                <a:lnTo>
                  <a:pt x="45" y="729"/>
                </a:lnTo>
                <a:lnTo>
                  <a:pt x="5" y="614"/>
                </a:lnTo>
                <a:lnTo>
                  <a:pt x="0" y="519"/>
                </a:lnTo>
                <a:lnTo>
                  <a:pt x="35" y="514"/>
                </a:lnTo>
                <a:lnTo>
                  <a:pt x="65" y="494"/>
                </a:lnTo>
                <a:lnTo>
                  <a:pt x="100" y="474"/>
                </a:lnTo>
                <a:lnTo>
                  <a:pt x="125" y="454"/>
                </a:lnTo>
                <a:lnTo>
                  <a:pt x="145" y="439"/>
                </a:lnTo>
                <a:lnTo>
                  <a:pt x="170" y="429"/>
                </a:lnTo>
                <a:lnTo>
                  <a:pt x="215" y="424"/>
                </a:lnTo>
                <a:lnTo>
                  <a:pt x="260" y="409"/>
                </a:lnTo>
                <a:lnTo>
                  <a:pt x="300" y="389"/>
                </a:lnTo>
                <a:lnTo>
                  <a:pt x="345" y="359"/>
                </a:lnTo>
                <a:lnTo>
                  <a:pt x="384" y="354"/>
                </a:lnTo>
                <a:lnTo>
                  <a:pt x="429" y="344"/>
                </a:lnTo>
                <a:lnTo>
                  <a:pt x="519" y="320"/>
                </a:lnTo>
                <a:lnTo>
                  <a:pt x="554" y="295"/>
                </a:lnTo>
                <a:lnTo>
                  <a:pt x="584" y="265"/>
                </a:lnTo>
                <a:lnTo>
                  <a:pt x="644" y="205"/>
                </a:lnTo>
                <a:lnTo>
                  <a:pt x="664" y="185"/>
                </a:lnTo>
                <a:lnTo>
                  <a:pt x="684" y="160"/>
                </a:lnTo>
                <a:lnTo>
                  <a:pt x="694" y="135"/>
                </a:lnTo>
                <a:lnTo>
                  <a:pt x="699" y="110"/>
                </a:lnTo>
                <a:lnTo>
                  <a:pt x="709" y="50"/>
                </a:lnTo>
                <a:lnTo>
                  <a:pt x="709" y="0"/>
                </a:lnTo>
                <a:lnTo>
                  <a:pt x="844" y="30"/>
                </a:lnTo>
                <a:lnTo>
                  <a:pt x="1034" y="30"/>
                </a:lnTo>
                <a:lnTo>
                  <a:pt x="1068" y="80"/>
                </a:lnTo>
                <a:lnTo>
                  <a:pt x="1088" y="95"/>
                </a:lnTo>
                <a:lnTo>
                  <a:pt x="1103" y="125"/>
                </a:lnTo>
                <a:lnTo>
                  <a:pt x="1108" y="145"/>
                </a:lnTo>
                <a:lnTo>
                  <a:pt x="1108" y="165"/>
                </a:lnTo>
                <a:lnTo>
                  <a:pt x="1103" y="185"/>
                </a:lnTo>
                <a:lnTo>
                  <a:pt x="1093" y="205"/>
                </a:lnTo>
                <a:lnTo>
                  <a:pt x="1063" y="220"/>
                </a:lnTo>
                <a:lnTo>
                  <a:pt x="1044" y="240"/>
                </a:lnTo>
                <a:lnTo>
                  <a:pt x="1029" y="260"/>
                </a:lnTo>
                <a:lnTo>
                  <a:pt x="1019" y="295"/>
                </a:lnTo>
                <a:lnTo>
                  <a:pt x="1004" y="300"/>
                </a:lnTo>
                <a:lnTo>
                  <a:pt x="989" y="305"/>
                </a:lnTo>
                <a:lnTo>
                  <a:pt x="989" y="325"/>
                </a:lnTo>
                <a:lnTo>
                  <a:pt x="1078" y="389"/>
                </a:lnTo>
                <a:lnTo>
                  <a:pt x="1083" y="404"/>
                </a:lnTo>
                <a:lnTo>
                  <a:pt x="1118" y="434"/>
                </a:lnTo>
                <a:lnTo>
                  <a:pt x="1138" y="449"/>
                </a:lnTo>
                <a:lnTo>
                  <a:pt x="1163" y="464"/>
                </a:lnTo>
                <a:lnTo>
                  <a:pt x="1188" y="479"/>
                </a:lnTo>
                <a:lnTo>
                  <a:pt x="1218" y="484"/>
                </a:lnTo>
                <a:lnTo>
                  <a:pt x="1243" y="479"/>
                </a:lnTo>
                <a:lnTo>
                  <a:pt x="1273" y="464"/>
                </a:lnTo>
                <a:lnTo>
                  <a:pt x="1288" y="469"/>
                </a:lnTo>
                <a:lnTo>
                  <a:pt x="1298" y="479"/>
                </a:lnTo>
                <a:lnTo>
                  <a:pt x="1328" y="509"/>
                </a:lnTo>
                <a:lnTo>
                  <a:pt x="1398" y="564"/>
                </a:lnTo>
                <a:lnTo>
                  <a:pt x="1393" y="584"/>
                </a:lnTo>
                <a:lnTo>
                  <a:pt x="1388" y="599"/>
                </a:lnTo>
                <a:lnTo>
                  <a:pt x="1383" y="609"/>
                </a:lnTo>
                <a:lnTo>
                  <a:pt x="1373" y="639"/>
                </a:lnTo>
                <a:lnTo>
                  <a:pt x="1368" y="674"/>
                </a:lnTo>
                <a:lnTo>
                  <a:pt x="1358" y="704"/>
                </a:lnTo>
                <a:lnTo>
                  <a:pt x="1318" y="689"/>
                </a:lnTo>
                <a:lnTo>
                  <a:pt x="1283" y="639"/>
                </a:lnTo>
                <a:lnTo>
                  <a:pt x="1258" y="599"/>
                </a:lnTo>
                <a:lnTo>
                  <a:pt x="1248" y="584"/>
                </a:lnTo>
                <a:lnTo>
                  <a:pt x="1228" y="579"/>
                </a:lnTo>
                <a:lnTo>
                  <a:pt x="1208" y="574"/>
                </a:lnTo>
                <a:lnTo>
                  <a:pt x="1178" y="579"/>
                </a:lnTo>
                <a:lnTo>
                  <a:pt x="1183" y="754"/>
                </a:lnTo>
                <a:lnTo>
                  <a:pt x="1163" y="789"/>
                </a:lnTo>
                <a:lnTo>
                  <a:pt x="1133" y="824"/>
                </a:lnTo>
                <a:lnTo>
                  <a:pt x="1103" y="859"/>
                </a:lnTo>
                <a:lnTo>
                  <a:pt x="1068" y="884"/>
                </a:lnTo>
                <a:lnTo>
                  <a:pt x="1068" y="939"/>
                </a:lnTo>
                <a:lnTo>
                  <a:pt x="1088" y="959"/>
                </a:lnTo>
                <a:lnTo>
                  <a:pt x="1123" y="979"/>
                </a:lnTo>
                <a:lnTo>
                  <a:pt x="1148" y="1073"/>
                </a:lnTo>
                <a:lnTo>
                  <a:pt x="1153" y="1083"/>
                </a:lnTo>
                <a:lnTo>
                  <a:pt x="1163" y="1093"/>
                </a:lnTo>
                <a:lnTo>
                  <a:pt x="1183" y="1108"/>
                </a:lnTo>
                <a:lnTo>
                  <a:pt x="1198" y="1113"/>
                </a:lnTo>
                <a:lnTo>
                  <a:pt x="1213" y="1113"/>
                </a:lnTo>
                <a:lnTo>
                  <a:pt x="1228" y="1098"/>
                </a:lnTo>
                <a:lnTo>
                  <a:pt x="1243" y="1088"/>
                </a:lnTo>
                <a:lnTo>
                  <a:pt x="1258" y="1083"/>
                </a:lnTo>
                <a:lnTo>
                  <a:pt x="1283" y="1088"/>
                </a:lnTo>
                <a:lnTo>
                  <a:pt x="1298" y="1118"/>
                </a:lnTo>
                <a:lnTo>
                  <a:pt x="1313" y="1158"/>
                </a:lnTo>
                <a:lnTo>
                  <a:pt x="1318" y="1183"/>
                </a:lnTo>
                <a:lnTo>
                  <a:pt x="1323" y="1208"/>
                </a:lnTo>
                <a:lnTo>
                  <a:pt x="1323" y="1228"/>
                </a:lnTo>
                <a:lnTo>
                  <a:pt x="1313" y="1253"/>
                </a:lnTo>
                <a:lnTo>
                  <a:pt x="1288" y="1258"/>
                </a:lnTo>
                <a:lnTo>
                  <a:pt x="1263" y="1273"/>
                </a:lnTo>
                <a:lnTo>
                  <a:pt x="1228" y="1303"/>
                </a:lnTo>
                <a:lnTo>
                  <a:pt x="1193" y="1353"/>
                </a:lnTo>
              </a:path>
            </a:pathLst>
          </a:custGeom>
          <a:solidFill>
            <a:srgbClr val="F9D526"/>
          </a:solidFill>
          <a:ln>
            <a:noFill/>
          </a:ln>
          <a:scene3d>
            <a:camera prst="orthographicFront">
              <a:rot lat="19799980" lon="0" rev="0"/>
            </a:camera>
            <a:lightRig rig="threePt" dir="t"/>
          </a:scene3d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Freeform 28"/>
          <p:cNvSpPr>
            <a:spLocks/>
          </p:cNvSpPr>
          <p:nvPr/>
        </p:nvSpPr>
        <p:spPr bwMode="auto">
          <a:xfrm>
            <a:off x="6641863" y="3115244"/>
            <a:ext cx="1148599" cy="835599"/>
          </a:xfrm>
          <a:custGeom>
            <a:avLst/>
            <a:gdLst>
              <a:gd name="T0" fmla="*/ 1233 w 3086"/>
              <a:gd name="T1" fmla="*/ 1992 h 2247"/>
              <a:gd name="T2" fmla="*/ 1109 w 3086"/>
              <a:gd name="T3" fmla="*/ 1912 h 2247"/>
              <a:gd name="T4" fmla="*/ 744 w 3086"/>
              <a:gd name="T5" fmla="*/ 1892 h 2247"/>
              <a:gd name="T6" fmla="*/ 549 w 3086"/>
              <a:gd name="T7" fmla="*/ 1798 h 2247"/>
              <a:gd name="T8" fmla="*/ 389 w 3086"/>
              <a:gd name="T9" fmla="*/ 1713 h 2247"/>
              <a:gd name="T10" fmla="*/ 295 w 3086"/>
              <a:gd name="T11" fmla="*/ 1643 h 2247"/>
              <a:gd name="T12" fmla="*/ 155 w 3086"/>
              <a:gd name="T13" fmla="*/ 1593 h 2247"/>
              <a:gd name="T14" fmla="*/ 60 w 3086"/>
              <a:gd name="T15" fmla="*/ 1488 h 2247"/>
              <a:gd name="T16" fmla="*/ 0 w 3086"/>
              <a:gd name="T17" fmla="*/ 1029 h 2247"/>
              <a:gd name="T18" fmla="*/ 50 w 3086"/>
              <a:gd name="T19" fmla="*/ 879 h 2247"/>
              <a:gd name="T20" fmla="*/ 55 w 3086"/>
              <a:gd name="T21" fmla="*/ 814 h 2247"/>
              <a:gd name="T22" fmla="*/ 125 w 3086"/>
              <a:gd name="T23" fmla="*/ 799 h 2247"/>
              <a:gd name="T24" fmla="*/ 180 w 3086"/>
              <a:gd name="T25" fmla="*/ 789 h 2247"/>
              <a:gd name="T26" fmla="*/ 270 w 3086"/>
              <a:gd name="T27" fmla="*/ 854 h 2247"/>
              <a:gd name="T28" fmla="*/ 394 w 3086"/>
              <a:gd name="T29" fmla="*/ 814 h 2247"/>
              <a:gd name="T30" fmla="*/ 340 w 3086"/>
              <a:gd name="T31" fmla="*/ 674 h 2247"/>
              <a:gd name="T32" fmla="*/ 419 w 3086"/>
              <a:gd name="T33" fmla="*/ 589 h 2247"/>
              <a:gd name="T34" fmla="*/ 464 w 3086"/>
              <a:gd name="T35" fmla="*/ 479 h 2247"/>
              <a:gd name="T36" fmla="*/ 399 w 3086"/>
              <a:gd name="T37" fmla="*/ 409 h 2247"/>
              <a:gd name="T38" fmla="*/ 315 w 3086"/>
              <a:gd name="T39" fmla="*/ 315 h 2247"/>
              <a:gd name="T40" fmla="*/ 285 w 3086"/>
              <a:gd name="T41" fmla="*/ 275 h 2247"/>
              <a:gd name="T42" fmla="*/ 295 w 3086"/>
              <a:gd name="T43" fmla="*/ 215 h 2247"/>
              <a:gd name="T44" fmla="*/ 260 w 3086"/>
              <a:gd name="T45" fmla="*/ 145 h 2247"/>
              <a:gd name="T46" fmla="*/ 534 w 3086"/>
              <a:gd name="T47" fmla="*/ 115 h 2247"/>
              <a:gd name="T48" fmla="*/ 774 w 3086"/>
              <a:gd name="T49" fmla="*/ 30 h 2247"/>
              <a:gd name="T50" fmla="*/ 944 w 3086"/>
              <a:gd name="T51" fmla="*/ 0 h 2247"/>
              <a:gd name="T52" fmla="*/ 1193 w 3086"/>
              <a:gd name="T53" fmla="*/ 25 h 2247"/>
              <a:gd name="T54" fmla="*/ 1508 w 3086"/>
              <a:gd name="T55" fmla="*/ 180 h 2247"/>
              <a:gd name="T56" fmla="*/ 1688 w 3086"/>
              <a:gd name="T57" fmla="*/ 305 h 2247"/>
              <a:gd name="T58" fmla="*/ 1798 w 3086"/>
              <a:gd name="T59" fmla="*/ 200 h 2247"/>
              <a:gd name="T60" fmla="*/ 1808 w 3086"/>
              <a:gd name="T61" fmla="*/ 135 h 2247"/>
              <a:gd name="T62" fmla="*/ 2052 w 3086"/>
              <a:gd name="T63" fmla="*/ 200 h 2247"/>
              <a:gd name="T64" fmla="*/ 2322 w 3086"/>
              <a:gd name="T65" fmla="*/ 330 h 2247"/>
              <a:gd name="T66" fmla="*/ 2477 w 3086"/>
              <a:gd name="T67" fmla="*/ 340 h 2247"/>
              <a:gd name="T68" fmla="*/ 2911 w 3086"/>
              <a:gd name="T69" fmla="*/ 594 h 2247"/>
              <a:gd name="T70" fmla="*/ 2981 w 3086"/>
              <a:gd name="T71" fmla="*/ 789 h 2247"/>
              <a:gd name="T72" fmla="*/ 3081 w 3086"/>
              <a:gd name="T73" fmla="*/ 1089 h 2247"/>
              <a:gd name="T74" fmla="*/ 3061 w 3086"/>
              <a:gd name="T75" fmla="*/ 1163 h 2247"/>
              <a:gd name="T76" fmla="*/ 2926 w 3086"/>
              <a:gd name="T77" fmla="*/ 1283 h 2247"/>
              <a:gd name="T78" fmla="*/ 2881 w 3086"/>
              <a:gd name="T79" fmla="*/ 1533 h 2247"/>
              <a:gd name="T80" fmla="*/ 2841 w 3086"/>
              <a:gd name="T81" fmla="*/ 1568 h 2247"/>
              <a:gd name="T82" fmla="*/ 2627 w 3086"/>
              <a:gd name="T83" fmla="*/ 1508 h 2247"/>
              <a:gd name="T84" fmla="*/ 2572 w 3086"/>
              <a:gd name="T85" fmla="*/ 1603 h 2247"/>
              <a:gd name="T86" fmla="*/ 2627 w 3086"/>
              <a:gd name="T87" fmla="*/ 1703 h 2247"/>
              <a:gd name="T88" fmla="*/ 2692 w 3086"/>
              <a:gd name="T89" fmla="*/ 1967 h 2247"/>
              <a:gd name="T90" fmla="*/ 2642 w 3086"/>
              <a:gd name="T91" fmla="*/ 1997 h 2247"/>
              <a:gd name="T92" fmla="*/ 2532 w 3086"/>
              <a:gd name="T93" fmla="*/ 2042 h 2247"/>
              <a:gd name="T94" fmla="*/ 2417 w 3086"/>
              <a:gd name="T95" fmla="*/ 1992 h 2247"/>
              <a:gd name="T96" fmla="*/ 2332 w 3086"/>
              <a:gd name="T97" fmla="*/ 1977 h 2247"/>
              <a:gd name="T98" fmla="*/ 2267 w 3086"/>
              <a:gd name="T99" fmla="*/ 1962 h 2247"/>
              <a:gd name="T100" fmla="*/ 2072 w 3086"/>
              <a:gd name="T101" fmla="*/ 1773 h 2247"/>
              <a:gd name="T102" fmla="*/ 2017 w 3086"/>
              <a:gd name="T103" fmla="*/ 1673 h 2247"/>
              <a:gd name="T104" fmla="*/ 1808 w 3086"/>
              <a:gd name="T105" fmla="*/ 1633 h 2247"/>
              <a:gd name="T106" fmla="*/ 1743 w 3086"/>
              <a:gd name="T107" fmla="*/ 1683 h 2247"/>
              <a:gd name="T108" fmla="*/ 1778 w 3086"/>
              <a:gd name="T109" fmla="*/ 1892 h 2247"/>
              <a:gd name="T110" fmla="*/ 1733 w 3086"/>
              <a:gd name="T111" fmla="*/ 1987 h 2247"/>
              <a:gd name="T112" fmla="*/ 1708 w 3086"/>
              <a:gd name="T113" fmla="*/ 2082 h 2247"/>
              <a:gd name="T114" fmla="*/ 1608 w 3086"/>
              <a:gd name="T115" fmla="*/ 2202 h 2247"/>
              <a:gd name="T116" fmla="*/ 1528 w 3086"/>
              <a:gd name="T117" fmla="*/ 2237 h 2247"/>
              <a:gd name="T118" fmla="*/ 1493 w 3086"/>
              <a:gd name="T119" fmla="*/ 2192 h 2247"/>
              <a:gd name="T120" fmla="*/ 1398 w 3086"/>
              <a:gd name="T121" fmla="*/ 2227 h 2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086" h="2247">
                <a:moveTo>
                  <a:pt x="1378" y="2247"/>
                </a:moveTo>
                <a:lnTo>
                  <a:pt x="1303" y="2182"/>
                </a:lnTo>
                <a:lnTo>
                  <a:pt x="1273" y="2082"/>
                </a:lnTo>
                <a:lnTo>
                  <a:pt x="1233" y="1992"/>
                </a:lnTo>
                <a:lnTo>
                  <a:pt x="1213" y="1972"/>
                </a:lnTo>
                <a:lnTo>
                  <a:pt x="1193" y="1952"/>
                </a:lnTo>
                <a:lnTo>
                  <a:pt x="1149" y="1927"/>
                </a:lnTo>
                <a:lnTo>
                  <a:pt x="1109" y="1912"/>
                </a:lnTo>
                <a:lnTo>
                  <a:pt x="1074" y="1902"/>
                </a:lnTo>
                <a:lnTo>
                  <a:pt x="804" y="1907"/>
                </a:lnTo>
                <a:lnTo>
                  <a:pt x="774" y="1902"/>
                </a:lnTo>
                <a:lnTo>
                  <a:pt x="744" y="1892"/>
                </a:lnTo>
                <a:lnTo>
                  <a:pt x="694" y="1868"/>
                </a:lnTo>
                <a:lnTo>
                  <a:pt x="654" y="1838"/>
                </a:lnTo>
                <a:lnTo>
                  <a:pt x="619" y="1808"/>
                </a:lnTo>
                <a:lnTo>
                  <a:pt x="549" y="1798"/>
                </a:lnTo>
                <a:lnTo>
                  <a:pt x="494" y="1778"/>
                </a:lnTo>
                <a:lnTo>
                  <a:pt x="439" y="1758"/>
                </a:lnTo>
                <a:lnTo>
                  <a:pt x="394" y="1728"/>
                </a:lnTo>
                <a:lnTo>
                  <a:pt x="389" y="1713"/>
                </a:lnTo>
                <a:lnTo>
                  <a:pt x="385" y="1698"/>
                </a:lnTo>
                <a:lnTo>
                  <a:pt x="370" y="1673"/>
                </a:lnTo>
                <a:lnTo>
                  <a:pt x="345" y="1653"/>
                </a:lnTo>
                <a:lnTo>
                  <a:pt x="295" y="1643"/>
                </a:lnTo>
                <a:lnTo>
                  <a:pt x="250" y="1633"/>
                </a:lnTo>
                <a:lnTo>
                  <a:pt x="210" y="1618"/>
                </a:lnTo>
                <a:lnTo>
                  <a:pt x="175" y="1598"/>
                </a:lnTo>
                <a:lnTo>
                  <a:pt x="155" y="1593"/>
                </a:lnTo>
                <a:lnTo>
                  <a:pt x="135" y="1583"/>
                </a:lnTo>
                <a:lnTo>
                  <a:pt x="105" y="1558"/>
                </a:lnTo>
                <a:lnTo>
                  <a:pt x="80" y="1523"/>
                </a:lnTo>
                <a:lnTo>
                  <a:pt x="60" y="1488"/>
                </a:lnTo>
                <a:lnTo>
                  <a:pt x="45" y="1448"/>
                </a:lnTo>
                <a:lnTo>
                  <a:pt x="30" y="1413"/>
                </a:lnTo>
                <a:lnTo>
                  <a:pt x="15" y="1353"/>
                </a:lnTo>
                <a:lnTo>
                  <a:pt x="0" y="1029"/>
                </a:lnTo>
                <a:lnTo>
                  <a:pt x="35" y="969"/>
                </a:lnTo>
                <a:lnTo>
                  <a:pt x="45" y="939"/>
                </a:lnTo>
                <a:lnTo>
                  <a:pt x="55" y="914"/>
                </a:lnTo>
                <a:lnTo>
                  <a:pt x="50" y="879"/>
                </a:lnTo>
                <a:lnTo>
                  <a:pt x="40" y="849"/>
                </a:lnTo>
                <a:lnTo>
                  <a:pt x="30" y="829"/>
                </a:lnTo>
                <a:lnTo>
                  <a:pt x="25" y="819"/>
                </a:lnTo>
                <a:lnTo>
                  <a:pt x="55" y="814"/>
                </a:lnTo>
                <a:lnTo>
                  <a:pt x="65" y="819"/>
                </a:lnTo>
                <a:lnTo>
                  <a:pt x="80" y="824"/>
                </a:lnTo>
                <a:lnTo>
                  <a:pt x="105" y="824"/>
                </a:lnTo>
                <a:lnTo>
                  <a:pt x="125" y="799"/>
                </a:lnTo>
                <a:lnTo>
                  <a:pt x="130" y="784"/>
                </a:lnTo>
                <a:lnTo>
                  <a:pt x="150" y="779"/>
                </a:lnTo>
                <a:lnTo>
                  <a:pt x="165" y="779"/>
                </a:lnTo>
                <a:lnTo>
                  <a:pt x="180" y="789"/>
                </a:lnTo>
                <a:lnTo>
                  <a:pt x="195" y="799"/>
                </a:lnTo>
                <a:lnTo>
                  <a:pt x="225" y="824"/>
                </a:lnTo>
                <a:lnTo>
                  <a:pt x="245" y="839"/>
                </a:lnTo>
                <a:lnTo>
                  <a:pt x="270" y="854"/>
                </a:lnTo>
                <a:lnTo>
                  <a:pt x="320" y="854"/>
                </a:lnTo>
                <a:lnTo>
                  <a:pt x="350" y="849"/>
                </a:lnTo>
                <a:lnTo>
                  <a:pt x="375" y="839"/>
                </a:lnTo>
                <a:lnTo>
                  <a:pt x="394" y="814"/>
                </a:lnTo>
                <a:lnTo>
                  <a:pt x="394" y="749"/>
                </a:lnTo>
                <a:lnTo>
                  <a:pt x="370" y="714"/>
                </a:lnTo>
                <a:lnTo>
                  <a:pt x="345" y="684"/>
                </a:lnTo>
                <a:lnTo>
                  <a:pt x="340" y="674"/>
                </a:lnTo>
                <a:lnTo>
                  <a:pt x="340" y="659"/>
                </a:lnTo>
                <a:lnTo>
                  <a:pt x="340" y="644"/>
                </a:lnTo>
                <a:lnTo>
                  <a:pt x="350" y="629"/>
                </a:lnTo>
                <a:lnTo>
                  <a:pt x="419" y="589"/>
                </a:lnTo>
                <a:lnTo>
                  <a:pt x="449" y="559"/>
                </a:lnTo>
                <a:lnTo>
                  <a:pt x="459" y="529"/>
                </a:lnTo>
                <a:lnTo>
                  <a:pt x="469" y="499"/>
                </a:lnTo>
                <a:lnTo>
                  <a:pt x="464" y="479"/>
                </a:lnTo>
                <a:lnTo>
                  <a:pt x="459" y="459"/>
                </a:lnTo>
                <a:lnTo>
                  <a:pt x="444" y="444"/>
                </a:lnTo>
                <a:lnTo>
                  <a:pt x="429" y="434"/>
                </a:lnTo>
                <a:lnTo>
                  <a:pt x="399" y="409"/>
                </a:lnTo>
                <a:lnTo>
                  <a:pt x="380" y="375"/>
                </a:lnTo>
                <a:lnTo>
                  <a:pt x="355" y="345"/>
                </a:lnTo>
                <a:lnTo>
                  <a:pt x="330" y="320"/>
                </a:lnTo>
                <a:lnTo>
                  <a:pt x="315" y="315"/>
                </a:lnTo>
                <a:lnTo>
                  <a:pt x="305" y="315"/>
                </a:lnTo>
                <a:lnTo>
                  <a:pt x="300" y="300"/>
                </a:lnTo>
                <a:lnTo>
                  <a:pt x="290" y="285"/>
                </a:lnTo>
                <a:lnTo>
                  <a:pt x="285" y="275"/>
                </a:lnTo>
                <a:lnTo>
                  <a:pt x="285" y="260"/>
                </a:lnTo>
                <a:lnTo>
                  <a:pt x="295" y="245"/>
                </a:lnTo>
                <a:lnTo>
                  <a:pt x="295" y="230"/>
                </a:lnTo>
                <a:lnTo>
                  <a:pt x="295" y="215"/>
                </a:lnTo>
                <a:lnTo>
                  <a:pt x="290" y="200"/>
                </a:lnTo>
                <a:lnTo>
                  <a:pt x="275" y="175"/>
                </a:lnTo>
                <a:lnTo>
                  <a:pt x="260" y="165"/>
                </a:lnTo>
                <a:lnTo>
                  <a:pt x="260" y="145"/>
                </a:lnTo>
                <a:lnTo>
                  <a:pt x="300" y="140"/>
                </a:lnTo>
                <a:lnTo>
                  <a:pt x="345" y="130"/>
                </a:lnTo>
                <a:lnTo>
                  <a:pt x="439" y="125"/>
                </a:lnTo>
                <a:lnTo>
                  <a:pt x="534" y="115"/>
                </a:lnTo>
                <a:lnTo>
                  <a:pt x="584" y="105"/>
                </a:lnTo>
                <a:lnTo>
                  <a:pt x="629" y="95"/>
                </a:lnTo>
                <a:lnTo>
                  <a:pt x="699" y="60"/>
                </a:lnTo>
                <a:lnTo>
                  <a:pt x="774" y="30"/>
                </a:lnTo>
                <a:lnTo>
                  <a:pt x="809" y="15"/>
                </a:lnTo>
                <a:lnTo>
                  <a:pt x="849" y="10"/>
                </a:lnTo>
                <a:lnTo>
                  <a:pt x="894" y="0"/>
                </a:lnTo>
                <a:lnTo>
                  <a:pt x="944" y="0"/>
                </a:lnTo>
                <a:lnTo>
                  <a:pt x="999" y="25"/>
                </a:lnTo>
                <a:lnTo>
                  <a:pt x="1074" y="20"/>
                </a:lnTo>
                <a:lnTo>
                  <a:pt x="1154" y="25"/>
                </a:lnTo>
                <a:lnTo>
                  <a:pt x="1193" y="25"/>
                </a:lnTo>
                <a:lnTo>
                  <a:pt x="1233" y="30"/>
                </a:lnTo>
                <a:lnTo>
                  <a:pt x="1273" y="40"/>
                </a:lnTo>
                <a:lnTo>
                  <a:pt x="1313" y="55"/>
                </a:lnTo>
                <a:lnTo>
                  <a:pt x="1508" y="180"/>
                </a:lnTo>
                <a:lnTo>
                  <a:pt x="1528" y="210"/>
                </a:lnTo>
                <a:lnTo>
                  <a:pt x="1593" y="260"/>
                </a:lnTo>
                <a:lnTo>
                  <a:pt x="1633" y="285"/>
                </a:lnTo>
                <a:lnTo>
                  <a:pt x="1688" y="305"/>
                </a:lnTo>
                <a:lnTo>
                  <a:pt x="1763" y="305"/>
                </a:lnTo>
                <a:lnTo>
                  <a:pt x="1798" y="275"/>
                </a:lnTo>
                <a:lnTo>
                  <a:pt x="1803" y="235"/>
                </a:lnTo>
                <a:lnTo>
                  <a:pt x="1798" y="200"/>
                </a:lnTo>
                <a:lnTo>
                  <a:pt x="1793" y="170"/>
                </a:lnTo>
                <a:lnTo>
                  <a:pt x="1788" y="145"/>
                </a:lnTo>
                <a:lnTo>
                  <a:pt x="1798" y="140"/>
                </a:lnTo>
                <a:lnTo>
                  <a:pt x="1808" y="135"/>
                </a:lnTo>
                <a:lnTo>
                  <a:pt x="1838" y="130"/>
                </a:lnTo>
                <a:lnTo>
                  <a:pt x="1903" y="130"/>
                </a:lnTo>
                <a:lnTo>
                  <a:pt x="1977" y="180"/>
                </a:lnTo>
                <a:lnTo>
                  <a:pt x="2052" y="200"/>
                </a:lnTo>
                <a:lnTo>
                  <a:pt x="2142" y="210"/>
                </a:lnTo>
                <a:lnTo>
                  <a:pt x="2242" y="260"/>
                </a:lnTo>
                <a:lnTo>
                  <a:pt x="2322" y="320"/>
                </a:lnTo>
                <a:lnTo>
                  <a:pt x="2322" y="330"/>
                </a:lnTo>
                <a:lnTo>
                  <a:pt x="2347" y="350"/>
                </a:lnTo>
                <a:lnTo>
                  <a:pt x="2377" y="355"/>
                </a:lnTo>
                <a:lnTo>
                  <a:pt x="2407" y="350"/>
                </a:lnTo>
                <a:lnTo>
                  <a:pt x="2477" y="340"/>
                </a:lnTo>
                <a:lnTo>
                  <a:pt x="2577" y="459"/>
                </a:lnTo>
                <a:lnTo>
                  <a:pt x="2716" y="559"/>
                </a:lnTo>
                <a:lnTo>
                  <a:pt x="2786" y="594"/>
                </a:lnTo>
                <a:lnTo>
                  <a:pt x="2911" y="594"/>
                </a:lnTo>
                <a:lnTo>
                  <a:pt x="2931" y="624"/>
                </a:lnTo>
                <a:lnTo>
                  <a:pt x="2951" y="679"/>
                </a:lnTo>
                <a:lnTo>
                  <a:pt x="2966" y="734"/>
                </a:lnTo>
                <a:lnTo>
                  <a:pt x="2981" y="789"/>
                </a:lnTo>
                <a:lnTo>
                  <a:pt x="3036" y="919"/>
                </a:lnTo>
                <a:lnTo>
                  <a:pt x="3046" y="1029"/>
                </a:lnTo>
                <a:lnTo>
                  <a:pt x="3066" y="1054"/>
                </a:lnTo>
                <a:lnTo>
                  <a:pt x="3081" y="1089"/>
                </a:lnTo>
                <a:lnTo>
                  <a:pt x="3086" y="1109"/>
                </a:lnTo>
                <a:lnTo>
                  <a:pt x="3086" y="1128"/>
                </a:lnTo>
                <a:lnTo>
                  <a:pt x="3076" y="1143"/>
                </a:lnTo>
                <a:lnTo>
                  <a:pt x="3061" y="1163"/>
                </a:lnTo>
                <a:lnTo>
                  <a:pt x="2996" y="1203"/>
                </a:lnTo>
                <a:lnTo>
                  <a:pt x="2976" y="1218"/>
                </a:lnTo>
                <a:lnTo>
                  <a:pt x="2956" y="1238"/>
                </a:lnTo>
                <a:lnTo>
                  <a:pt x="2926" y="1283"/>
                </a:lnTo>
                <a:lnTo>
                  <a:pt x="2886" y="1353"/>
                </a:lnTo>
                <a:lnTo>
                  <a:pt x="2796" y="1418"/>
                </a:lnTo>
                <a:lnTo>
                  <a:pt x="2796" y="1458"/>
                </a:lnTo>
                <a:lnTo>
                  <a:pt x="2881" y="1533"/>
                </a:lnTo>
                <a:lnTo>
                  <a:pt x="2876" y="1548"/>
                </a:lnTo>
                <a:lnTo>
                  <a:pt x="2866" y="1558"/>
                </a:lnTo>
                <a:lnTo>
                  <a:pt x="2856" y="1563"/>
                </a:lnTo>
                <a:lnTo>
                  <a:pt x="2841" y="1568"/>
                </a:lnTo>
                <a:lnTo>
                  <a:pt x="2816" y="1568"/>
                </a:lnTo>
                <a:lnTo>
                  <a:pt x="2796" y="1568"/>
                </a:lnTo>
                <a:lnTo>
                  <a:pt x="2711" y="1513"/>
                </a:lnTo>
                <a:lnTo>
                  <a:pt x="2627" y="1508"/>
                </a:lnTo>
                <a:lnTo>
                  <a:pt x="2592" y="1513"/>
                </a:lnTo>
                <a:lnTo>
                  <a:pt x="2572" y="1518"/>
                </a:lnTo>
                <a:lnTo>
                  <a:pt x="2572" y="1578"/>
                </a:lnTo>
                <a:lnTo>
                  <a:pt x="2572" y="1603"/>
                </a:lnTo>
                <a:lnTo>
                  <a:pt x="2577" y="1628"/>
                </a:lnTo>
                <a:lnTo>
                  <a:pt x="2587" y="1653"/>
                </a:lnTo>
                <a:lnTo>
                  <a:pt x="2602" y="1678"/>
                </a:lnTo>
                <a:lnTo>
                  <a:pt x="2627" y="1703"/>
                </a:lnTo>
                <a:lnTo>
                  <a:pt x="2657" y="1733"/>
                </a:lnTo>
                <a:lnTo>
                  <a:pt x="2657" y="1823"/>
                </a:lnTo>
                <a:lnTo>
                  <a:pt x="2697" y="1947"/>
                </a:lnTo>
                <a:lnTo>
                  <a:pt x="2692" y="1967"/>
                </a:lnTo>
                <a:lnTo>
                  <a:pt x="2687" y="1977"/>
                </a:lnTo>
                <a:lnTo>
                  <a:pt x="2682" y="1987"/>
                </a:lnTo>
                <a:lnTo>
                  <a:pt x="2667" y="1992"/>
                </a:lnTo>
                <a:lnTo>
                  <a:pt x="2642" y="1997"/>
                </a:lnTo>
                <a:lnTo>
                  <a:pt x="2612" y="1997"/>
                </a:lnTo>
                <a:lnTo>
                  <a:pt x="2582" y="2007"/>
                </a:lnTo>
                <a:lnTo>
                  <a:pt x="2567" y="2017"/>
                </a:lnTo>
                <a:lnTo>
                  <a:pt x="2532" y="2042"/>
                </a:lnTo>
                <a:lnTo>
                  <a:pt x="2507" y="2042"/>
                </a:lnTo>
                <a:lnTo>
                  <a:pt x="2487" y="2012"/>
                </a:lnTo>
                <a:lnTo>
                  <a:pt x="2417" y="2007"/>
                </a:lnTo>
                <a:lnTo>
                  <a:pt x="2417" y="1992"/>
                </a:lnTo>
                <a:lnTo>
                  <a:pt x="2407" y="1982"/>
                </a:lnTo>
                <a:lnTo>
                  <a:pt x="2387" y="1967"/>
                </a:lnTo>
                <a:lnTo>
                  <a:pt x="2337" y="1962"/>
                </a:lnTo>
                <a:lnTo>
                  <a:pt x="2332" y="1977"/>
                </a:lnTo>
                <a:lnTo>
                  <a:pt x="2312" y="1987"/>
                </a:lnTo>
                <a:lnTo>
                  <a:pt x="2297" y="1997"/>
                </a:lnTo>
                <a:lnTo>
                  <a:pt x="2282" y="1997"/>
                </a:lnTo>
                <a:lnTo>
                  <a:pt x="2267" y="1962"/>
                </a:lnTo>
                <a:lnTo>
                  <a:pt x="2192" y="1947"/>
                </a:lnTo>
                <a:lnTo>
                  <a:pt x="2087" y="1828"/>
                </a:lnTo>
                <a:lnTo>
                  <a:pt x="2072" y="1803"/>
                </a:lnTo>
                <a:lnTo>
                  <a:pt x="2072" y="1773"/>
                </a:lnTo>
                <a:lnTo>
                  <a:pt x="2067" y="1743"/>
                </a:lnTo>
                <a:lnTo>
                  <a:pt x="2057" y="1723"/>
                </a:lnTo>
                <a:lnTo>
                  <a:pt x="2047" y="1703"/>
                </a:lnTo>
                <a:lnTo>
                  <a:pt x="2017" y="1673"/>
                </a:lnTo>
                <a:lnTo>
                  <a:pt x="1987" y="1643"/>
                </a:lnTo>
                <a:lnTo>
                  <a:pt x="1942" y="1633"/>
                </a:lnTo>
                <a:lnTo>
                  <a:pt x="1893" y="1628"/>
                </a:lnTo>
                <a:lnTo>
                  <a:pt x="1808" y="1633"/>
                </a:lnTo>
                <a:lnTo>
                  <a:pt x="1763" y="1638"/>
                </a:lnTo>
                <a:lnTo>
                  <a:pt x="1753" y="1648"/>
                </a:lnTo>
                <a:lnTo>
                  <a:pt x="1748" y="1653"/>
                </a:lnTo>
                <a:lnTo>
                  <a:pt x="1743" y="1683"/>
                </a:lnTo>
                <a:lnTo>
                  <a:pt x="1743" y="1733"/>
                </a:lnTo>
                <a:lnTo>
                  <a:pt x="1803" y="1813"/>
                </a:lnTo>
                <a:lnTo>
                  <a:pt x="1803" y="1863"/>
                </a:lnTo>
                <a:lnTo>
                  <a:pt x="1778" y="1892"/>
                </a:lnTo>
                <a:lnTo>
                  <a:pt x="1748" y="1927"/>
                </a:lnTo>
                <a:lnTo>
                  <a:pt x="1738" y="1942"/>
                </a:lnTo>
                <a:lnTo>
                  <a:pt x="1733" y="1962"/>
                </a:lnTo>
                <a:lnTo>
                  <a:pt x="1733" y="1987"/>
                </a:lnTo>
                <a:lnTo>
                  <a:pt x="1743" y="2007"/>
                </a:lnTo>
                <a:lnTo>
                  <a:pt x="1743" y="2022"/>
                </a:lnTo>
                <a:lnTo>
                  <a:pt x="1733" y="2042"/>
                </a:lnTo>
                <a:lnTo>
                  <a:pt x="1708" y="2082"/>
                </a:lnTo>
                <a:lnTo>
                  <a:pt x="1658" y="2152"/>
                </a:lnTo>
                <a:lnTo>
                  <a:pt x="1643" y="2172"/>
                </a:lnTo>
                <a:lnTo>
                  <a:pt x="1628" y="2192"/>
                </a:lnTo>
                <a:lnTo>
                  <a:pt x="1608" y="2202"/>
                </a:lnTo>
                <a:lnTo>
                  <a:pt x="1583" y="2212"/>
                </a:lnTo>
                <a:lnTo>
                  <a:pt x="1558" y="2242"/>
                </a:lnTo>
                <a:lnTo>
                  <a:pt x="1543" y="2237"/>
                </a:lnTo>
                <a:lnTo>
                  <a:pt x="1528" y="2237"/>
                </a:lnTo>
                <a:lnTo>
                  <a:pt x="1518" y="2222"/>
                </a:lnTo>
                <a:lnTo>
                  <a:pt x="1508" y="2207"/>
                </a:lnTo>
                <a:lnTo>
                  <a:pt x="1508" y="2197"/>
                </a:lnTo>
                <a:lnTo>
                  <a:pt x="1493" y="2192"/>
                </a:lnTo>
                <a:lnTo>
                  <a:pt x="1483" y="2187"/>
                </a:lnTo>
                <a:lnTo>
                  <a:pt x="1453" y="2187"/>
                </a:lnTo>
                <a:lnTo>
                  <a:pt x="1418" y="2197"/>
                </a:lnTo>
                <a:lnTo>
                  <a:pt x="1398" y="2227"/>
                </a:lnTo>
                <a:lnTo>
                  <a:pt x="1388" y="2237"/>
                </a:lnTo>
                <a:lnTo>
                  <a:pt x="1378" y="2247"/>
                </a:lnTo>
              </a:path>
            </a:pathLst>
          </a:custGeom>
          <a:solidFill>
            <a:srgbClr val="E50062"/>
          </a:solidFill>
          <a:ln>
            <a:noFill/>
          </a:ln>
          <a:scene3d>
            <a:camera prst="orthographicFront">
              <a:rot lat="19799980" lon="0" rev="0"/>
            </a:camera>
            <a:lightRig rig="threePt" dir="t"/>
          </a:scene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16"/>
          <p:cNvSpPr>
            <a:spLocks/>
          </p:cNvSpPr>
          <p:nvPr/>
        </p:nvSpPr>
        <p:spPr bwMode="auto">
          <a:xfrm>
            <a:off x="6934835" y="4945575"/>
            <a:ext cx="562655" cy="493721"/>
          </a:xfrm>
          <a:custGeom>
            <a:avLst/>
            <a:gdLst>
              <a:gd name="T0" fmla="*/ 524 w 1513"/>
              <a:gd name="T1" fmla="*/ 1288 h 1328"/>
              <a:gd name="T2" fmla="*/ 429 w 1513"/>
              <a:gd name="T3" fmla="*/ 1233 h 1328"/>
              <a:gd name="T4" fmla="*/ 315 w 1513"/>
              <a:gd name="T5" fmla="*/ 1243 h 1328"/>
              <a:gd name="T6" fmla="*/ 240 w 1513"/>
              <a:gd name="T7" fmla="*/ 1293 h 1328"/>
              <a:gd name="T8" fmla="*/ 265 w 1513"/>
              <a:gd name="T9" fmla="*/ 1128 h 1328"/>
              <a:gd name="T10" fmla="*/ 170 w 1513"/>
              <a:gd name="T11" fmla="*/ 1023 h 1328"/>
              <a:gd name="T12" fmla="*/ 220 w 1513"/>
              <a:gd name="T13" fmla="*/ 864 h 1328"/>
              <a:gd name="T14" fmla="*/ 175 w 1513"/>
              <a:gd name="T15" fmla="*/ 759 h 1328"/>
              <a:gd name="T16" fmla="*/ 50 w 1513"/>
              <a:gd name="T17" fmla="*/ 784 h 1328"/>
              <a:gd name="T18" fmla="*/ 20 w 1513"/>
              <a:gd name="T19" fmla="*/ 769 h 1328"/>
              <a:gd name="T20" fmla="*/ 15 w 1513"/>
              <a:gd name="T21" fmla="*/ 724 h 1328"/>
              <a:gd name="T22" fmla="*/ 10 w 1513"/>
              <a:gd name="T23" fmla="*/ 624 h 1328"/>
              <a:gd name="T24" fmla="*/ 60 w 1513"/>
              <a:gd name="T25" fmla="*/ 569 h 1328"/>
              <a:gd name="T26" fmla="*/ 185 w 1513"/>
              <a:gd name="T27" fmla="*/ 544 h 1328"/>
              <a:gd name="T28" fmla="*/ 285 w 1513"/>
              <a:gd name="T29" fmla="*/ 584 h 1328"/>
              <a:gd name="T30" fmla="*/ 360 w 1513"/>
              <a:gd name="T31" fmla="*/ 574 h 1328"/>
              <a:gd name="T32" fmla="*/ 434 w 1513"/>
              <a:gd name="T33" fmla="*/ 484 h 1328"/>
              <a:gd name="T34" fmla="*/ 514 w 1513"/>
              <a:gd name="T35" fmla="*/ 504 h 1328"/>
              <a:gd name="T36" fmla="*/ 654 w 1513"/>
              <a:gd name="T37" fmla="*/ 474 h 1328"/>
              <a:gd name="T38" fmla="*/ 664 w 1513"/>
              <a:gd name="T39" fmla="*/ 399 h 1328"/>
              <a:gd name="T40" fmla="*/ 619 w 1513"/>
              <a:gd name="T41" fmla="*/ 325 h 1328"/>
              <a:gd name="T42" fmla="*/ 484 w 1513"/>
              <a:gd name="T43" fmla="*/ 250 h 1328"/>
              <a:gd name="T44" fmla="*/ 484 w 1513"/>
              <a:gd name="T45" fmla="*/ 210 h 1328"/>
              <a:gd name="T46" fmla="*/ 539 w 1513"/>
              <a:gd name="T47" fmla="*/ 195 h 1328"/>
              <a:gd name="T48" fmla="*/ 734 w 1513"/>
              <a:gd name="T49" fmla="*/ 250 h 1328"/>
              <a:gd name="T50" fmla="*/ 854 w 1513"/>
              <a:gd name="T51" fmla="*/ 200 h 1328"/>
              <a:gd name="T52" fmla="*/ 944 w 1513"/>
              <a:gd name="T53" fmla="*/ 110 h 1328"/>
              <a:gd name="T54" fmla="*/ 974 w 1513"/>
              <a:gd name="T55" fmla="*/ 35 h 1328"/>
              <a:gd name="T56" fmla="*/ 1014 w 1513"/>
              <a:gd name="T57" fmla="*/ 5 h 1328"/>
              <a:gd name="T58" fmla="*/ 1094 w 1513"/>
              <a:gd name="T59" fmla="*/ 10 h 1328"/>
              <a:gd name="T60" fmla="*/ 1138 w 1513"/>
              <a:gd name="T61" fmla="*/ 60 h 1328"/>
              <a:gd name="T62" fmla="*/ 1233 w 1513"/>
              <a:gd name="T63" fmla="*/ 245 h 1328"/>
              <a:gd name="T64" fmla="*/ 1393 w 1513"/>
              <a:gd name="T65" fmla="*/ 354 h 1328"/>
              <a:gd name="T66" fmla="*/ 1413 w 1513"/>
              <a:gd name="T67" fmla="*/ 444 h 1328"/>
              <a:gd name="T68" fmla="*/ 1393 w 1513"/>
              <a:gd name="T69" fmla="*/ 509 h 1328"/>
              <a:gd name="T70" fmla="*/ 1288 w 1513"/>
              <a:gd name="T71" fmla="*/ 554 h 1328"/>
              <a:gd name="T72" fmla="*/ 1263 w 1513"/>
              <a:gd name="T73" fmla="*/ 614 h 1328"/>
              <a:gd name="T74" fmla="*/ 1328 w 1513"/>
              <a:gd name="T75" fmla="*/ 644 h 1328"/>
              <a:gd name="T76" fmla="*/ 1428 w 1513"/>
              <a:gd name="T77" fmla="*/ 834 h 1328"/>
              <a:gd name="T78" fmla="*/ 1513 w 1513"/>
              <a:gd name="T79" fmla="*/ 944 h 1328"/>
              <a:gd name="T80" fmla="*/ 1383 w 1513"/>
              <a:gd name="T81" fmla="*/ 994 h 1328"/>
              <a:gd name="T82" fmla="*/ 1298 w 1513"/>
              <a:gd name="T83" fmla="*/ 1073 h 1328"/>
              <a:gd name="T84" fmla="*/ 1163 w 1513"/>
              <a:gd name="T85" fmla="*/ 1158 h 1328"/>
              <a:gd name="T86" fmla="*/ 1049 w 1513"/>
              <a:gd name="T87" fmla="*/ 1178 h 1328"/>
              <a:gd name="T88" fmla="*/ 929 w 1513"/>
              <a:gd name="T89" fmla="*/ 1093 h 1328"/>
              <a:gd name="T90" fmla="*/ 854 w 1513"/>
              <a:gd name="T91" fmla="*/ 1088 h 1328"/>
              <a:gd name="T92" fmla="*/ 824 w 1513"/>
              <a:gd name="T93" fmla="*/ 1158 h 1328"/>
              <a:gd name="T94" fmla="*/ 694 w 1513"/>
              <a:gd name="T95" fmla="*/ 1303 h 1328"/>
              <a:gd name="T96" fmla="*/ 599 w 1513"/>
              <a:gd name="T97" fmla="*/ 1328 h 1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513" h="1328">
                <a:moveTo>
                  <a:pt x="599" y="1328"/>
                </a:moveTo>
                <a:lnTo>
                  <a:pt x="554" y="1308"/>
                </a:lnTo>
                <a:lnTo>
                  <a:pt x="524" y="1288"/>
                </a:lnTo>
                <a:lnTo>
                  <a:pt x="504" y="1268"/>
                </a:lnTo>
                <a:lnTo>
                  <a:pt x="484" y="1253"/>
                </a:lnTo>
                <a:lnTo>
                  <a:pt x="429" y="1233"/>
                </a:lnTo>
                <a:lnTo>
                  <a:pt x="379" y="1233"/>
                </a:lnTo>
                <a:lnTo>
                  <a:pt x="345" y="1233"/>
                </a:lnTo>
                <a:lnTo>
                  <a:pt x="315" y="1243"/>
                </a:lnTo>
                <a:lnTo>
                  <a:pt x="280" y="1268"/>
                </a:lnTo>
                <a:lnTo>
                  <a:pt x="240" y="1323"/>
                </a:lnTo>
                <a:lnTo>
                  <a:pt x="240" y="1293"/>
                </a:lnTo>
                <a:lnTo>
                  <a:pt x="245" y="1268"/>
                </a:lnTo>
                <a:lnTo>
                  <a:pt x="260" y="1233"/>
                </a:lnTo>
                <a:lnTo>
                  <a:pt x="265" y="1128"/>
                </a:lnTo>
                <a:lnTo>
                  <a:pt x="155" y="1078"/>
                </a:lnTo>
                <a:lnTo>
                  <a:pt x="160" y="1048"/>
                </a:lnTo>
                <a:lnTo>
                  <a:pt x="170" y="1023"/>
                </a:lnTo>
                <a:lnTo>
                  <a:pt x="210" y="889"/>
                </a:lnTo>
                <a:lnTo>
                  <a:pt x="220" y="879"/>
                </a:lnTo>
                <a:lnTo>
                  <a:pt x="220" y="864"/>
                </a:lnTo>
                <a:lnTo>
                  <a:pt x="220" y="839"/>
                </a:lnTo>
                <a:lnTo>
                  <a:pt x="210" y="799"/>
                </a:lnTo>
                <a:lnTo>
                  <a:pt x="175" y="759"/>
                </a:lnTo>
                <a:lnTo>
                  <a:pt x="145" y="764"/>
                </a:lnTo>
                <a:lnTo>
                  <a:pt x="115" y="769"/>
                </a:lnTo>
                <a:lnTo>
                  <a:pt x="50" y="784"/>
                </a:lnTo>
                <a:lnTo>
                  <a:pt x="35" y="784"/>
                </a:lnTo>
                <a:lnTo>
                  <a:pt x="25" y="774"/>
                </a:lnTo>
                <a:lnTo>
                  <a:pt x="20" y="769"/>
                </a:lnTo>
                <a:lnTo>
                  <a:pt x="15" y="754"/>
                </a:lnTo>
                <a:lnTo>
                  <a:pt x="15" y="734"/>
                </a:lnTo>
                <a:lnTo>
                  <a:pt x="15" y="724"/>
                </a:lnTo>
                <a:lnTo>
                  <a:pt x="0" y="694"/>
                </a:lnTo>
                <a:lnTo>
                  <a:pt x="5" y="654"/>
                </a:lnTo>
                <a:lnTo>
                  <a:pt x="10" y="624"/>
                </a:lnTo>
                <a:lnTo>
                  <a:pt x="25" y="599"/>
                </a:lnTo>
                <a:lnTo>
                  <a:pt x="40" y="584"/>
                </a:lnTo>
                <a:lnTo>
                  <a:pt x="60" y="569"/>
                </a:lnTo>
                <a:lnTo>
                  <a:pt x="85" y="559"/>
                </a:lnTo>
                <a:lnTo>
                  <a:pt x="150" y="544"/>
                </a:lnTo>
                <a:lnTo>
                  <a:pt x="185" y="544"/>
                </a:lnTo>
                <a:lnTo>
                  <a:pt x="225" y="564"/>
                </a:lnTo>
                <a:lnTo>
                  <a:pt x="265" y="579"/>
                </a:lnTo>
                <a:lnTo>
                  <a:pt x="285" y="584"/>
                </a:lnTo>
                <a:lnTo>
                  <a:pt x="310" y="589"/>
                </a:lnTo>
                <a:lnTo>
                  <a:pt x="335" y="584"/>
                </a:lnTo>
                <a:lnTo>
                  <a:pt x="360" y="574"/>
                </a:lnTo>
                <a:lnTo>
                  <a:pt x="394" y="534"/>
                </a:lnTo>
                <a:lnTo>
                  <a:pt x="409" y="489"/>
                </a:lnTo>
                <a:lnTo>
                  <a:pt x="434" y="484"/>
                </a:lnTo>
                <a:lnTo>
                  <a:pt x="444" y="494"/>
                </a:lnTo>
                <a:lnTo>
                  <a:pt x="464" y="499"/>
                </a:lnTo>
                <a:lnTo>
                  <a:pt x="514" y="504"/>
                </a:lnTo>
                <a:lnTo>
                  <a:pt x="629" y="509"/>
                </a:lnTo>
                <a:lnTo>
                  <a:pt x="644" y="489"/>
                </a:lnTo>
                <a:lnTo>
                  <a:pt x="654" y="474"/>
                </a:lnTo>
                <a:lnTo>
                  <a:pt x="659" y="454"/>
                </a:lnTo>
                <a:lnTo>
                  <a:pt x="664" y="434"/>
                </a:lnTo>
                <a:lnTo>
                  <a:pt x="664" y="399"/>
                </a:lnTo>
                <a:lnTo>
                  <a:pt x="664" y="364"/>
                </a:lnTo>
                <a:lnTo>
                  <a:pt x="639" y="339"/>
                </a:lnTo>
                <a:lnTo>
                  <a:pt x="619" y="325"/>
                </a:lnTo>
                <a:lnTo>
                  <a:pt x="574" y="300"/>
                </a:lnTo>
                <a:lnTo>
                  <a:pt x="489" y="270"/>
                </a:lnTo>
                <a:lnTo>
                  <a:pt x="484" y="250"/>
                </a:lnTo>
                <a:lnTo>
                  <a:pt x="479" y="235"/>
                </a:lnTo>
                <a:lnTo>
                  <a:pt x="479" y="220"/>
                </a:lnTo>
                <a:lnTo>
                  <a:pt x="484" y="210"/>
                </a:lnTo>
                <a:lnTo>
                  <a:pt x="494" y="205"/>
                </a:lnTo>
                <a:lnTo>
                  <a:pt x="504" y="200"/>
                </a:lnTo>
                <a:lnTo>
                  <a:pt x="539" y="195"/>
                </a:lnTo>
                <a:lnTo>
                  <a:pt x="594" y="235"/>
                </a:lnTo>
                <a:lnTo>
                  <a:pt x="694" y="255"/>
                </a:lnTo>
                <a:lnTo>
                  <a:pt x="734" y="250"/>
                </a:lnTo>
                <a:lnTo>
                  <a:pt x="774" y="240"/>
                </a:lnTo>
                <a:lnTo>
                  <a:pt x="814" y="220"/>
                </a:lnTo>
                <a:lnTo>
                  <a:pt x="854" y="200"/>
                </a:lnTo>
                <a:lnTo>
                  <a:pt x="889" y="170"/>
                </a:lnTo>
                <a:lnTo>
                  <a:pt x="919" y="140"/>
                </a:lnTo>
                <a:lnTo>
                  <a:pt x="944" y="110"/>
                </a:lnTo>
                <a:lnTo>
                  <a:pt x="964" y="75"/>
                </a:lnTo>
                <a:lnTo>
                  <a:pt x="969" y="55"/>
                </a:lnTo>
                <a:lnTo>
                  <a:pt x="974" y="35"/>
                </a:lnTo>
                <a:lnTo>
                  <a:pt x="984" y="20"/>
                </a:lnTo>
                <a:lnTo>
                  <a:pt x="999" y="10"/>
                </a:lnTo>
                <a:lnTo>
                  <a:pt x="1014" y="5"/>
                </a:lnTo>
                <a:lnTo>
                  <a:pt x="1034" y="0"/>
                </a:lnTo>
                <a:lnTo>
                  <a:pt x="1079" y="0"/>
                </a:lnTo>
                <a:lnTo>
                  <a:pt x="1094" y="10"/>
                </a:lnTo>
                <a:lnTo>
                  <a:pt x="1109" y="25"/>
                </a:lnTo>
                <a:lnTo>
                  <a:pt x="1124" y="40"/>
                </a:lnTo>
                <a:lnTo>
                  <a:pt x="1138" y="60"/>
                </a:lnTo>
                <a:lnTo>
                  <a:pt x="1158" y="110"/>
                </a:lnTo>
                <a:lnTo>
                  <a:pt x="1168" y="165"/>
                </a:lnTo>
                <a:lnTo>
                  <a:pt x="1233" y="245"/>
                </a:lnTo>
                <a:lnTo>
                  <a:pt x="1268" y="285"/>
                </a:lnTo>
                <a:lnTo>
                  <a:pt x="1313" y="325"/>
                </a:lnTo>
                <a:lnTo>
                  <a:pt x="1393" y="354"/>
                </a:lnTo>
                <a:lnTo>
                  <a:pt x="1403" y="384"/>
                </a:lnTo>
                <a:lnTo>
                  <a:pt x="1413" y="424"/>
                </a:lnTo>
                <a:lnTo>
                  <a:pt x="1413" y="444"/>
                </a:lnTo>
                <a:lnTo>
                  <a:pt x="1413" y="469"/>
                </a:lnTo>
                <a:lnTo>
                  <a:pt x="1408" y="489"/>
                </a:lnTo>
                <a:lnTo>
                  <a:pt x="1393" y="509"/>
                </a:lnTo>
                <a:lnTo>
                  <a:pt x="1363" y="524"/>
                </a:lnTo>
                <a:lnTo>
                  <a:pt x="1333" y="539"/>
                </a:lnTo>
                <a:lnTo>
                  <a:pt x="1288" y="554"/>
                </a:lnTo>
                <a:lnTo>
                  <a:pt x="1273" y="569"/>
                </a:lnTo>
                <a:lnTo>
                  <a:pt x="1263" y="584"/>
                </a:lnTo>
                <a:lnTo>
                  <a:pt x="1263" y="614"/>
                </a:lnTo>
                <a:lnTo>
                  <a:pt x="1263" y="654"/>
                </a:lnTo>
                <a:lnTo>
                  <a:pt x="1293" y="654"/>
                </a:lnTo>
                <a:lnTo>
                  <a:pt x="1328" y="644"/>
                </a:lnTo>
                <a:lnTo>
                  <a:pt x="1428" y="639"/>
                </a:lnTo>
                <a:lnTo>
                  <a:pt x="1418" y="814"/>
                </a:lnTo>
                <a:lnTo>
                  <a:pt x="1428" y="834"/>
                </a:lnTo>
                <a:lnTo>
                  <a:pt x="1438" y="849"/>
                </a:lnTo>
                <a:lnTo>
                  <a:pt x="1478" y="889"/>
                </a:lnTo>
                <a:lnTo>
                  <a:pt x="1513" y="944"/>
                </a:lnTo>
                <a:lnTo>
                  <a:pt x="1473" y="949"/>
                </a:lnTo>
                <a:lnTo>
                  <a:pt x="1438" y="959"/>
                </a:lnTo>
                <a:lnTo>
                  <a:pt x="1383" y="994"/>
                </a:lnTo>
                <a:lnTo>
                  <a:pt x="1363" y="1018"/>
                </a:lnTo>
                <a:lnTo>
                  <a:pt x="1343" y="1038"/>
                </a:lnTo>
                <a:lnTo>
                  <a:pt x="1298" y="1073"/>
                </a:lnTo>
                <a:lnTo>
                  <a:pt x="1248" y="1108"/>
                </a:lnTo>
                <a:lnTo>
                  <a:pt x="1203" y="1148"/>
                </a:lnTo>
                <a:lnTo>
                  <a:pt x="1163" y="1158"/>
                </a:lnTo>
                <a:lnTo>
                  <a:pt x="1124" y="1173"/>
                </a:lnTo>
                <a:lnTo>
                  <a:pt x="1084" y="1178"/>
                </a:lnTo>
                <a:lnTo>
                  <a:pt x="1049" y="1178"/>
                </a:lnTo>
                <a:lnTo>
                  <a:pt x="979" y="1138"/>
                </a:lnTo>
                <a:lnTo>
                  <a:pt x="939" y="1098"/>
                </a:lnTo>
                <a:lnTo>
                  <a:pt x="929" y="1093"/>
                </a:lnTo>
                <a:lnTo>
                  <a:pt x="919" y="1088"/>
                </a:lnTo>
                <a:lnTo>
                  <a:pt x="894" y="1088"/>
                </a:lnTo>
                <a:lnTo>
                  <a:pt x="854" y="1088"/>
                </a:lnTo>
                <a:lnTo>
                  <a:pt x="839" y="1093"/>
                </a:lnTo>
                <a:lnTo>
                  <a:pt x="829" y="1103"/>
                </a:lnTo>
                <a:lnTo>
                  <a:pt x="824" y="1158"/>
                </a:lnTo>
                <a:lnTo>
                  <a:pt x="754" y="1228"/>
                </a:lnTo>
                <a:lnTo>
                  <a:pt x="724" y="1263"/>
                </a:lnTo>
                <a:lnTo>
                  <a:pt x="694" y="1303"/>
                </a:lnTo>
                <a:lnTo>
                  <a:pt x="664" y="1318"/>
                </a:lnTo>
                <a:lnTo>
                  <a:pt x="639" y="1323"/>
                </a:lnTo>
                <a:lnTo>
                  <a:pt x="599" y="1328"/>
                </a:lnTo>
              </a:path>
            </a:pathLst>
          </a:custGeom>
          <a:solidFill>
            <a:srgbClr val="F9D526"/>
          </a:solidFill>
          <a:ln>
            <a:noFill/>
          </a:ln>
          <a:scene3d>
            <a:camera prst="orthographicFront">
              <a:rot lat="19799980" lon="0" rev="0"/>
            </a:camera>
            <a:lightRig rig="threePt" dir="t"/>
          </a:scene3d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57" name="蝴蝶"/>
          <p:cNvGrpSpPr>
            <a:grpSpLocks/>
          </p:cNvGrpSpPr>
          <p:nvPr/>
        </p:nvGrpSpPr>
        <p:grpSpPr bwMode="auto">
          <a:xfrm>
            <a:off x="5845736" y="-201705"/>
            <a:ext cx="1752959" cy="1649506"/>
            <a:chOff x="1376636" y="3341648"/>
            <a:chExt cx="641350" cy="641350"/>
          </a:xfrm>
        </p:grpSpPr>
        <p:sp>
          <p:nvSpPr>
            <p:cNvPr id="758" name="矩形 757"/>
            <p:cNvSpPr/>
            <p:nvPr/>
          </p:nvSpPr>
          <p:spPr>
            <a:xfrm>
              <a:off x="1376636" y="3341648"/>
              <a:ext cx="641350" cy="6413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759" name="图片 75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5920" b="84126"/>
            <a:stretch>
              <a:fillRect/>
            </a:stretch>
          </p:blipFill>
          <p:spPr>
            <a:xfrm>
              <a:off x="1414474" y="3419694"/>
              <a:ext cx="565675" cy="485258"/>
            </a:xfrm>
            <a:custGeom>
              <a:avLst/>
              <a:gdLst>
                <a:gd name="connsiteX0" fmla="*/ 0 w 565675"/>
                <a:gd name="connsiteY0" fmla="*/ 0 h 485258"/>
                <a:gd name="connsiteX1" fmla="*/ 565675 w 565675"/>
                <a:gd name="connsiteY1" fmla="*/ 0 h 485258"/>
                <a:gd name="connsiteX2" fmla="*/ 565675 w 565675"/>
                <a:gd name="connsiteY2" fmla="*/ 485258 h 485258"/>
                <a:gd name="connsiteX3" fmla="*/ 0 w 565675"/>
                <a:gd name="connsiteY3" fmla="*/ 485258 h 485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5675" h="485258">
                  <a:moveTo>
                    <a:pt x="0" y="0"/>
                  </a:moveTo>
                  <a:lnTo>
                    <a:pt x="565675" y="0"/>
                  </a:lnTo>
                  <a:lnTo>
                    <a:pt x="565675" y="485258"/>
                  </a:lnTo>
                  <a:lnTo>
                    <a:pt x="0" y="485258"/>
                  </a:lnTo>
                  <a:close/>
                </a:path>
              </a:pathLst>
            </a:custGeom>
          </p:spPr>
        </p:pic>
      </p:grpSp>
      <p:sp>
        <p:nvSpPr>
          <p:cNvPr id="3" name="椭圆 2"/>
          <p:cNvSpPr/>
          <p:nvPr/>
        </p:nvSpPr>
        <p:spPr>
          <a:xfrm>
            <a:off x="6013450" y="1581150"/>
            <a:ext cx="552450" cy="55245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solidFill>
                  <a:schemeClr val="tx1"/>
                </a:solidFill>
              </a:rPr>
              <a:t>1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92" name="椭圆 91"/>
          <p:cNvSpPr/>
          <p:nvPr/>
        </p:nvSpPr>
        <p:spPr>
          <a:xfrm>
            <a:off x="6013450" y="3181350"/>
            <a:ext cx="552450" cy="55245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chemeClr val="tx1"/>
                </a:solidFill>
              </a:rPr>
              <a:t>2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93" name="椭圆 92"/>
          <p:cNvSpPr/>
          <p:nvPr/>
        </p:nvSpPr>
        <p:spPr>
          <a:xfrm>
            <a:off x="6013450" y="4908550"/>
            <a:ext cx="552450" cy="55245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chemeClr val="tx1"/>
                </a:solidFill>
              </a:rPr>
              <a:t>3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8775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000"/>
    </mc:Choice>
    <mc:Fallback xmlns="">
      <p:transition spd="slow" advTm="1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 -7.40741E-7 L -0.49935 -0.00185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7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779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013 0.01204 L -0.26224 0.4287 " pathEditMode="relative" ptsTypes="AA">
                                      <p:cBhvr>
                                        <p:cTn id="25" dur="2000" fill="hold"/>
                                        <p:tgtEl>
                                          <p:spTgt spid="7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90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0"/>
                            </p:stCondLst>
                            <p:childTnLst>
                              <p:par>
                                <p:cTn id="4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500"/>
                            </p:stCondLst>
                            <p:childTnLst>
                              <p:par>
                                <p:cTn id="4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1000"/>
                            </p:stCondLst>
                            <p:childTnLst>
                              <p:par>
                                <p:cTn id="5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5" grpId="0" animBg="1"/>
      <p:bldP spid="87" grpId="0" animBg="1"/>
      <p:bldP spid="88" grpId="0" animBg="1"/>
      <p:bldP spid="3" grpId="0" animBg="1"/>
      <p:bldP spid="92" grpId="0" animBg="1"/>
      <p:bldP spid="93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</TotalTime>
  <Words>96</Words>
  <Application>Microsoft Office PowerPoint</Application>
  <PresentationFormat>自定义</PresentationFormat>
  <Paragraphs>30</Paragraphs>
  <Slides>10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Calibri Light</vt:lpstr>
      <vt:lpstr>楷体</vt:lpstr>
      <vt:lpstr>Calibri</vt:lpstr>
      <vt:lpstr>时尚中黑简体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pc</cp:lastModifiedBy>
  <cp:revision>28</cp:revision>
  <dcterms:created xsi:type="dcterms:W3CDTF">2015-04-22T11:40:10Z</dcterms:created>
  <dcterms:modified xsi:type="dcterms:W3CDTF">2015-07-12T09:52:52Z</dcterms:modified>
</cp:coreProperties>
</file>