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609" r:id="rId1"/>
  </p:sldMasterIdLst>
  <p:notesMasterIdLst>
    <p:notesMasterId r:id="rId27"/>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79" r:id="rId24"/>
    <p:sldId id="280" r:id="rId25"/>
    <p:sldId id="281" r:id="rId26"/>
  </p:sldIdLst>
  <p:sldSz cx="12192000" cy="6858000"/>
  <p:notesSz cx="6858000" cy="9144000"/>
  <p:defaultTextStyle>
    <a:defPPr>
      <a:defRPr lang="zh-CN"/>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D6D6D"/>
    <a:srgbClr val="5D6063"/>
    <a:srgbClr val="6C6F72"/>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012" autoAdjust="0"/>
    <p:restoredTop sz="91244" autoAdjust="0"/>
  </p:normalViewPr>
  <p:slideViewPr>
    <p:cSldViewPr snapToGrid="0">
      <p:cViewPr varScale="1">
        <p:scale>
          <a:sx n="106" d="100"/>
          <a:sy n="106" d="100"/>
        </p:scale>
        <p:origin x="438" y="84"/>
      </p:cViewPr>
      <p:guideLst/>
    </p:cSldViewPr>
  </p:slideViewPr>
  <p:outlineViewPr>
    <p:cViewPr>
      <p:scale>
        <a:sx n="33" d="100"/>
        <a:sy n="33" d="100"/>
      </p:scale>
      <p:origin x="0" y="0"/>
    </p:cViewPr>
  </p:outlineViewPr>
  <p:notesTextViewPr>
    <p:cViewPr>
      <p:scale>
        <a:sx n="1" d="1"/>
        <a:sy n="1" d="1"/>
      </p:scale>
      <p:origin x="0" y="0"/>
    </p:cViewPr>
  </p:notesTextViewPr>
  <p:notesViewPr>
    <p:cSldViewPr snapToGrid="0">
      <p:cViewPr varScale="1">
        <p:scale>
          <a:sx n="86" d="100"/>
          <a:sy n="86" d="100"/>
        </p:scale>
        <p:origin x="3522"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1"/>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1"/>
            <a:ext cx="2971800" cy="458788"/>
          </a:xfrm>
          <a:prstGeom prst="rect">
            <a:avLst/>
          </a:prstGeom>
        </p:spPr>
        <p:txBody>
          <a:bodyPr vert="horz" lIns="91440" tIns="45720" rIns="91440" bIns="45720" rtlCol="0"/>
          <a:lstStyle>
            <a:lvl1pPr algn="r">
              <a:defRPr sz="1200"/>
            </a:lvl1pPr>
          </a:lstStyle>
          <a:p>
            <a:fld id="{88BAF574-9E5E-4479-A694-7B0504769AE1}" type="datetimeFigureOut">
              <a:rPr lang="zh-CN" altLang="en-US" smtClean="0"/>
              <a:t>2016/2/16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49"/>
            <a:ext cx="5486400" cy="3600451"/>
          </a:xfrm>
          <a:prstGeom prst="rect">
            <a:avLst/>
          </a:prstGeom>
        </p:spPr>
        <p:txBody>
          <a:bodyPr vert="horz" lIns="91440" tIns="45720" rIns="91440" bIns="45720" rtlCol="0"/>
          <a:lstStyle/>
          <a:p>
            <a:pPr lvl="0"/>
            <a:r>
              <a:rPr lang="zh-CN" altLang="en-US" dirty="0" smtClean="0"/>
              <a:t>模板来自于 </a:t>
            </a:r>
            <a:r>
              <a:rPr lang="en-US" altLang="zh-CN" dirty="0" smtClean="0"/>
              <a:t>http://docer.mysoeasy.com</a:t>
            </a:r>
            <a:endParaRPr lang="zh-CN" alt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E38F04A-84B0-4E5D-A1A7-EE43D6EF2A66}" type="slidenum">
              <a:rPr lang="zh-CN" altLang="en-US" smtClean="0"/>
              <a:t>‹#›</a:t>
            </a:fld>
            <a:endParaRPr lang="zh-CN" altLang="en-US"/>
          </a:p>
        </p:txBody>
      </p:sp>
    </p:spTree>
    <p:extLst>
      <p:ext uri="{BB962C8B-B14F-4D97-AF65-F5344CB8AC3E}">
        <p14:creationId xmlns:p14="http://schemas.microsoft.com/office/powerpoint/2010/main" val="2047951445"/>
      </p:ext>
    </p:extLst>
  </p:cSld>
  <p:clrMap bg1="lt1" tx1="dk1" bg2="lt2" tx2="dk2" accent1="accent1" accent2="accent2" accent3="accent3" accent4="accent4" accent5="accent5" accent6="accent6" hlink="hlink" folHlink="folHlink"/>
  <p:notesStyle>
    <a:lvl1pPr marL="0" indent="0" algn="l" defTabSz="1219170" rtl="0" eaLnBrk="1" latinLnBrk="0" hangingPunct="1">
      <a:buFont typeface="Arial" panose="020B0604020202020204" pitchFamily="34" charset="0"/>
      <a:buNone/>
      <a:defRPr sz="1867" kern="1200" baseline="0">
        <a:solidFill>
          <a:srgbClr val="FF0000"/>
        </a:solidFill>
        <a:latin typeface="+mn-lt"/>
        <a:ea typeface="+mn-ea"/>
        <a:cs typeface="+mn-cs"/>
      </a:defRPr>
    </a:lvl1pPr>
    <a:lvl2pPr marL="609585" algn="l" defTabSz="1219170" rtl="0" eaLnBrk="1" latinLnBrk="0" hangingPunct="1">
      <a:defRPr sz="1600" kern="1200">
        <a:solidFill>
          <a:schemeClr val="tx1"/>
        </a:solidFill>
        <a:latin typeface="+mn-lt"/>
        <a:ea typeface="+mn-ea"/>
        <a:cs typeface="+mn-cs"/>
      </a:defRPr>
    </a:lvl2pPr>
    <a:lvl3pPr marL="1219170" algn="l" defTabSz="1219170" rtl="0" eaLnBrk="1" latinLnBrk="0" hangingPunct="1">
      <a:defRPr sz="1600" kern="1200">
        <a:solidFill>
          <a:schemeClr val="tx1"/>
        </a:solidFill>
        <a:latin typeface="+mn-lt"/>
        <a:ea typeface="+mn-ea"/>
        <a:cs typeface="+mn-cs"/>
      </a:defRPr>
    </a:lvl3pPr>
    <a:lvl4pPr marL="1828754" algn="l" defTabSz="1219170" rtl="0" eaLnBrk="1" latinLnBrk="0" hangingPunct="1">
      <a:defRPr sz="1600" kern="1200">
        <a:solidFill>
          <a:schemeClr val="tx1"/>
        </a:solidFill>
        <a:latin typeface="+mn-lt"/>
        <a:ea typeface="+mn-ea"/>
        <a:cs typeface="+mn-cs"/>
      </a:defRPr>
    </a:lvl4pPr>
    <a:lvl5pPr marL="2438339" algn="l" defTabSz="1219170" rtl="0" eaLnBrk="1" latinLnBrk="0" hangingPunct="1">
      <a:defRPr sz="1600" kern="1200">
        <a:solidFill>
          <a:schemeClr val="tx1"/>
        </a:solidFill>
        <a:latin typeface="+mn-lt"/>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dirty="0" smtClean="0"/>
              <a:t>模板来自于 </a:t>
            </a:r>
            <a:r>
              <a:rPr lang="en-US" altLang="zh-CN" dirty="0" smtClean="0"/>
              <a:t>http://docer.mysoeasy.com</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t>1</a:t>
            </a:fld>
            <a:endParaRPr lang="zh-CN" altLang="en-US"/>
          </a:p>
        </p:txBody>
      </p:sp>
    </p:spTree>
    <p:extLst>
      <p:ext uri="{BB962C8B-B14F-4D97-AF65-F5344CB8AC3E}">
        <p14:creationId xmlns:p14="http://schemas.microsoft.com/office/powerpoint/2010/main" val="350764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685800" y="1143000"/>
            <a:ext cx="5486400" cy="3086100"/>
          </a:xfrm>
        </p:spPr>
      </p:sp>
      <p:sp>
        <p:nvSpPr>
          <p:cNvPr id="3" name="备注占位符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zh-CN" altLang="en-US" dirty="0" smtClean="0"/>
              <a:t>模板来自于 </a:t>
            </a:r>
            <a:r>
              <a:rPr lang="en-US" altLang="zh-CN" dirty="0" smtClean="0"/>
              <a:t>http://docer.mysoeasy.com</a:t>
            </a:r>
            <a:endParaRPr lang="zh-CN" altLang="en-US" dirty="0" smtClean="0"/>
          </a:p>
          <a:p>
            <a:endParaRPr lang="zh-CN" altLang="en-US" dirty="0"/>
          </a:p>
        </p:txBody>
      </p:sp>
      <p:sp>
        <p:nvSpPr>
          <p:cNvPr id="4" name="灯片编号占位符 3"/>
          <p:cNvSpPr>
            <a:spLocks noGrp="1"/>
          </p:cNvSpPr>
          <p:nvPr>
            <p:ph type="sldNum" sz="quarter" idx="10"/>
          </p:nvPr>
        </p:nvSpPr>
        <p:spPr/>
        <p:txBody>
          <a:bodyPr/>
          <a:lstStyle/>
          <a:p>
            <a:fld id="{4E38F04A-84B0-4E5D-A1A7-EE43D6EF2A66}" type="slidenum">
              <a:rPr lang="zh-CN" altLang="en-US" smtClean="0"/>
              <a:t>25</a:t>
            </a:fld>
            <a:endParaRPr lang="zh-CN" altLang="en-US"/>
          </a:p>
        </p:txBody>
      </p:sp>
    </p:spTree>
    <p:extLst>
      <p:ext uri="{BB962C8B-B14F-4D97-AF65-F5344CB8AC3E}">
        <p14:creationId xmlns:p14="http://schemas.microsoft.com/office/powerpoint/2010/main" val="2886635460"/>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2">
            <a:extLst>
              <a:ext uri="{BEBA8EAE-BF5A-486C-A8C5-ECC9F3942E4B}">
                <a14:imgProps xmlns:a14="http://schemas.microsoft.com/office/drawing/2010/main">
                  <a14:imgLayer r:embed="rId3">
                    <a14:imgEffect>
                      <a14:artisticTexturizer/>
                    </a14:imgEffect>
                  </a14:imgLayer>
                </a14:imgProps>
              </a:ext>
            </a:extLst>
          </a:blip>
          <a:srcRect b="7775"/>
          <a:stretch/>
        </p:blipFill>
        <p:spPr>
          <a:xfrm>
            <a:off x="1" y="1"/>
            <a:ext cx="12192000" cy="6857999"/>
          </a:xfrm>
          <a:prstGeom prst="rect">
            <a:avLst/>
          </a:prstGeom>
        </p:spPr>
      </p:pic>
      <p:sp>
        <p:nvSpPr>
          <p:cNvPr id="4" name="Date Placeholder 3"/>
          <p:cNvSpPr>
            <a:spLocks noGrp="1"/>
          </p:cNvSpPr>
          <p:nvPr>
            <p:ph type="dt" sz="half" idx="10"/>
          </p:nvPr>
        </p:nvSpPr>
        <p:spPr/>
        <p:txBody>
          <a:bodyPr/>
          <a:lstStyle/>
          <a:p>
            <a:fld id="{C9E60F58-3108-4415-857A-6D0360DF626E}" type="datetimeFigureOut">
              <a:rPr lang="zh-CN" altLang="en-US" smtClean="0"/>
              <a:t>2016/2/16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4AE85CE2-CEAD-46BB-861E-7D62265DC969}" type="slidenum">
              <a:rPr lang="zh-CN" altLang="en-US" smtClean="0"/>
              <a:t>‹#›</a:t>
            </a:fld>
            <a:endParaRPr lang="zh-CN" altLang="en-US"/>
          </a:p>
        </p:txBody>
      </p:sp>
      <p:sp>
        <p:nvSpPr>
          <p:cNvPr id="2" name="Title 1"/>
          <p:cNvSpPr>
            <a:spLocks noGrp="1"/>
          </p:cNvSpPr>
          <p:nvPr>
            <p:ph type="ctrTitle"/>
          </p:nvPr>
        </p:nvSpPr>
        <p:spPr>
          <a:xfrm>
            <a:off x="330201" y="406401"/>
            <a:ext cx="6934199" cy="914400"/>
          </a:xfr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lvl1pPr algn="ctr">
              <a:defRPr lang="en-US" sz="4000" dirty="0">
                <a:solidFill>
                  <a:srgbClr val="FEFDFE"/>
                </a:solidFill>
                <a:latin typeface="+mn-lt"/>
                <a:ea typeface="+mn-ea"/>
                <a:cs typeface="+mn-cs"/>
              </a:defRPr>
            </a:lvl1pPr>
          </a:lstStyle>
          <a:p>
            <a:pPr marL="0" lvl="0" algn="ctr" defTabSz="1219170"/>
            <a:r>
              <a:rPr lang="zh-CN" altLang="en-US" smtClean="0"/>
              <a:t>单击此处编辑母版标题样式</a:t>
            </a:r>
            <a:endParaRPr lang="en-US" dirty="0"/>
          </a:p>
        </p:txBody>
      </p:sp>
      <p:sp>
        <p:nvSpPr>
          <p:cNvPr id="3" name="Subtitle 2"/>
          <p:cNvSpPr>
            <a:spLocks noGrp="1"/>
          </p:cNvSpPr>
          <p:nvPr>
            <p:ph type="subTitle" idx="1"/>
          </p:nvPr>
        </p:nvSpPr>
        <p:spPr>
          <a:xfrm>
            <a:off x="970923" y="1668987"/>
            <a:ext cx="5652755" cy="423361"/>
          </a:xfrm>
          <a:prstGeom prst="roundRect">
            <a:avLst>
              <a:gd name="adj" fmla="val 50000"/>
            </a:avLst>
          </a:prstGeom>
          <a:noFill/>
        </p:spPr>
        <p:txBody>
          <a:bodyPr anchor="ctr">
            <a:noAutofit/>
          </a:bodyPr>
          <a:lstStyle>
            <a:lvl1pPr marL="0" indent="0" algn="ctr">
              <a:buNone/>
              <a:defRPr sz="24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9" name="矩形 8"/>
          <p:cNvSpPr/>
          <p:nvPr/>
        </p:nvSpPr>
        <p:spPr>
          <a:xfrm>
            <a:off x="0" y="406400"/>
            <a:ext cx="114300" cy="92458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181172438"/>
      </p:ext>
    </p:extLst>
  </p:cSld>
  <p:clrMapOvr>
    <a:masterClrMapping/>
  </p:clrMapOvr>
  <p:extLst mod="1">
    <p:ext uri="{DCECCB84-F9BA-43D5-87BE-67443E8EF086}">
      <p15:sldGuideLst xmlns:p15="http://schemas.microsoft.com/office/powerpoint/2012/main">
        <p15:guide id="0" orient="horz" pos="2160" userDrawn="1">
          <p15:clr>
            <a:srgbClr val="FBAE40"/>
          </p15:clr>
        </p15:guide>
        <p15:guide id="1" pos="6623"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3D0CE79-49FB-443D-BEF8-6B709DE8FD0C}" type="datetimeFigureOut">
              <a:rPr lang="zh-CN" altLang="en-US" smtClean="0"/>
              <a:t>2016/2/16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t>‹#›</a:t>
            </a:fld>
            <a:endParaRPr lang="zh-CN" altLang="en-US"/>
          </a:p>
        </p:txBody>
      </p:sp>
    </p:spTree>
    <p:extLst>
      <p:ext uri="{BB962C8B-B14F-4D97-AF65-F5344CB8AC3E}">
        <p14:creationId xmlns:p14="http://schemas.microsoft.com/office/powerpoint/2010/main" val="70465793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3D0CE79-49FB-443D-BEF8-6B709DE8FD0C}" type="datetimeFigureOut">
              <a:rPr lang="zh-CN" altLang="en-US" smtClean="0"/>
              <a:t>2016/2/16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t>‹#›</a:t>
            </a:fld>
            <a:endParaRPr lang="zh-CN" altLang="en-US"/>
          </a:p>
        </p:txBody>
      </p:sp>
    </p:spTree>
    <p:extLst>
      <p:ext uri="{BB962C8B-B14F-4D97-AF65-F5344CB8AC3E}">
        <p14:creationId xmlns:p14="http://schemas.microsoft.com/office/powerpoint/2010/main" val="236190147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p:txBody>
      </p:sp>
      <p:sp>
        <p:nvSpPr>
          <p:cNvPr id="4" name="Date Placeholder 3"/>
          <p:cNvSpPr>
            <a:spLocks noGrp="1"/>
          </p:cNvSpPr>
          <p:nvPr>
            <p:ph type="dt" sz="half" idx="10"/>
          </p:nvPr>
        </p:nvSpPr>
        <p:spPr/>
        <p:txBody>
          <a:bodyPr/>
          <a:lstStyle/>
          <a:p>
            <a:fld id="{13D0CE79-49FB-443D-BEF8-6B709DE8FD0C}" type="datetimeFigureOut">
              <a:rPr lang="zh-CN" altLang="en-US" smtClean="0"/>
              <a:t>2016/2/16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t>‹#›</a:t>
            </a:fld>
            <a:endParaRPr lang="zh-CN" altLang="en-US"/>
          </a:p>
        </p:txBody>
      </p:sp>
    </p:spTree>
    <p:extLst>
      <p:ext uri="{BB962C8B-B14F-4D97-AF65-F5344CB8AC3E}">
        <p14:creationId xmlns:p14="http://schemas.microsoft.com/office/powerpoint/2010/main" val="22775895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节标题">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2">
            <a:extLst>
              <a:ext uri="{BEBA8EAE-BF5A-486C-A8C5-ECC9F3942E4B}">
                <a14:imgProps xmlns:a14="http://schemas.microsoft.com/office/drawing/2010/main">
                  <a14:imgLayer r:embed="rId3">
                    <a14:imgEffect>
                      <a14:artisticTexturizer/>
                    </a14:imgEffect>
                  </a14:imgLayer>
                </a14:imgProps>
              </a:ext>
            </a:extLst>
          </a:blip>
          <a:srcRect b="7775"/>
          <a:stretch/>
        </p:blipFill>
        <p:spPr>
          <a:xfrm>
            <a:off x="1" y="1"/>
            <a:ext cx="12192000" cy="6857999"/>
          </a:xfrm>
          <a:prstGeom prst="rect">
            <a:avLst/>
          </a:prstGeom>
        </p:spPr>
      </p:pic>
      <p:sp>
        <p:nvSpPr>
          <p:cNvPr id="2" name="Title 1"/>
          <p:cNvSpPr>
            <a:spLocks noGrp="1"/>
          </p:cNvSpPr>
          <p:nvPr>
            <p:ph type="title"/>
          </p:nvPr>
        </p:nvSpPr>
        <p:spPr>
          <a:xfrm>
            <a:off x="1254126" y="1044928"/>
            <a:ext cx="9683749" cy="1070339"/>
          </a:xfrm>
        </p:spPr>
        <p:txBody>
          <a:bodyPr anchor="b"/>
          <a:lstStyle>
            <a:lvl1pPr algn="ctr">
              <a:defRPr sz="4800">
                <a:solidFill>
                  <a:schemeClr val="accent1"/>
                </a:solidFill>
              </a:defRPr>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1254126" y="2142255"/>
            <a:ext cx="9683749" cy="1500187"/>
          </a:xfrm>
        </p:spPr>
        <p:txBody>
          <a:bodyPr/>
          <a:lstStyle>
            <a:lvl1pPr marL="0" indent="0" algn="ctr">
              <a:buNone/>
              <a:defRPr sz="2400">
                <a:solidFill>
                  <a:schemeClr val="accent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3D0CE79-49FB-443D-BEF8-6B709DE8FD0C}" type="datetimeFigureOut">
              <a:rPr lang="zh-CN" altLang="en-US" smtClean="0"/>
              <a:t>2016/2/16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EF906490-237C-474C-BA2E-D98840BC1F8F}" type="slidenum">
              <a:rPr lang="zh-CN" altLang="en-US" smtClean="0"/>
              <a:t>‹#›</a:t>
            </a:fld>
            <a:endParaRPr lang="zh-CN" altLang="en-US"/>
          </a:p>
        </p:txBody>
      </p:sp>
      <p:sp>
        <p:nvSpPr>
          <p:cNvPr id="8" name="文本框 7"/>
          <p:cNvSpPr txBox="1"/>
          <p:nvPr/>
        </p:nvSpPr>
        <p:spPr>
          <a:xfrm rot="2762049">
            <a:off x="298247" y="5228940"/>
            <a:ext cx="2476500" cy="584775"/>
          </a:xfrm>
          <a:prstGeom prst="rect">
            <a:avLst/>
          </a:prstGeom>
          <a:noFill/>
        </p:spPr>
        <p:txBody>
          <a:bodyPr wrap="square" rtlCol="0">
            <a:spAutoFit/>
          </a:bodyPr>
          <a:lstStyle/>
          <a:p>
            <a:pPr algn="dist"/>
            <a:r>
              <a:rPr lang="zh-CN" altLang="en-US" sz="3200" dirty="0" smtClean="0">
                <a:solidFill>
                  <a:schemeClr val="accent1"/>
                </a:solidFill>
              </a:rPr>
              <a:t>第一章</a:t>
            </a:r>
            <a:endParaRPr lang="zh-CN" altLang="en-US" sz="3200" dirty="0">
              <a:solidFill>
                <a:schemeClr val="accent1"/>
              </a:solidFill>
            </a:endParaRPr>
          </a:p>
        </p:txBody>
      </p:sp>
      <p:sp>
        <p:nvSpPr>
          <p:cNvPr id="9" name="椭圆 8"/>
          <p:cNvSpPr/>
          <p:nvPr/>
        </p:nvSpPr>
        <p:spPr>
          <a:xfrm>
            <a:off x="142774" y="260262"/>
            <a:ext cx="640063" cy="640063"/>
          </a:xfrm>
          <a:prstGeom prst="ellipse">
            <a:avLst/>
          </a:prstGeom>
          <a:solidFill>
            <a:schemeClr val="accent2"/>
          </a:solidFill>
          <a:ln>
            <a:solidFill>
              <a:srgbClr val="FEFD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第</a:t>
            </a:r>
            <a:endParaRPr lang="zh-CN" altLang="en-US" dirty="0">
              <a:solidFill>
                <a:schemeClr val="tx1"/>
              </a:solidFill>
            </a:endParaRPr>
          </a:p>
        </p:txBody>
      </p:sp>
      <p:sp>
        <p:nvSpPr>
          <p:cNvPr id="13" name="椭圆 12"/>
          <p:cNvSpPr/>
          <p:nvPr/>
        </p:nvSpPr>
        <p:spPr>
          <a:xfrm>
            <a:off x="1161056" y="260262"/>
            <a:ext cx="640063" cy="640063"/>
          </a:xfrm>
          <a:prstGeom prst="ellipse">
            <a:avLst/>
          </a:prstGeom>
          <a:solidFill>
            <a:schemeClr val="accent2"/>
          </a:solidFill>
          <a:ln>
            <a:solidFill>
              <a:srgbClr val="FEFD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一</a:t>
            </a:r>
            <a:endParaRPr lang="zh-CN" altLang="en-US" dirty="0">
              <a:solidFill>
                <a:schemeClr val="tx1"/>
              </a:solidFill>
            </a:endParaRPr>
          </a:p>
        </p:txBody>
      </p:sp>
      <p:sp>
        <p:nvSpPr>
          <p:cNvPr id="14" name="椭圆 13"/>
          <p:cNvSpPr/>
          <p:nvPr/>
        </p:nvSpPr>
        <p:spPr>
          <a:xfrm>
            <a:off x="2179337" y="260262"/>
            <a:ext cx="640063" cy="640063"/>
          </a:xfrm>
          <a:prstGeom prst="ellipse">
            <a:avLst/>
          </a:prstGeom>
          <a:solidFill>
            <a:schemeClr val="accent2"/>
          </a:solidFill>
          <a:ln>
            <a:solidFill>
              <a:srgbClr val="FEFDFE"/>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smtClean="0">
                <a:solidFill>
                  <a:schemeClr val="tx1"/>
                </a:solidFill>
              </a:rPr>
              <a:t>章</a:t>
            </a:r>
            <a:endParaRPr lang="zh-CN" altLang="en-US" dirty="0">
              <a:solidFill>
                <a:schemeClr val="tx1"/>
              </a:solidFill>
            </a:endParaRPr>
          </a:p>
        </p:txBody>
      </p:sp>
    </p:spTree>
    <p:extLst>
      <p:ext uri="{BB962C8B-B14F-4D97-AF65-F5344CB8AC3E}">
        <p14:creationId xmlns:p14="http://schemas.microsoft.com/office/powerpoint/2010/main" val="2320518981"/>
      </p:ext>
    </p:extLst>
  </p:cSld>
  <p:clrMapOvr>
    <a:masterClrMapping/>
  </p:clrMapOvr>
  <p:extLst mod="1">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3D0CE79-49FB-443D-BEF8-6B709DE8FD0C}" type="datetimeFigureOut">
              <a:rPr lang="zh-CN" altLang="en-US" smtClean="0"/>
              <a:t>2016/2/16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t>‹#›</a:t>
            </a:fld>
            <a:endParaRPr lang="zh-CN" altLang="en-US"/>
          </a:p>
        </p:txBody>
      </p:sp>
    </p:spTree>
    <p:extLst>
      <p:ext uri="{BB962C8B-B14F-4D97-AF65-F5344CB8AC3E}">
        <p14:creationId xmlns:p14="http://schemas.microsoft.com/office/powerpoint/2010/main" val="26252317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9"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1"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C9E60F58-3108-4415-857A-6D0360DF626E}" type="datetimeFigureOut">
              <a:rPr lang="zh-CN" altLang="en-US" smtClean="0"/>
              <a:t>2016/2/16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4AE85CE2-CEAD-46BB-861E-7D62265DC969}" type="slidenum">
              <a:rPr lang="zh-CN" altLang="en-US" smtClean="0"/>
              <a:t>‹#›</a:t>
            </a:fld>
            <a:endParaRPr lang="zh-CN" altLang="en-US"/>
          </a:p>
        </p:txBody>
      </p:sp>
    </p:spTree>
    <p:extLst>
      <p:ext uri="{BB962C8B-B14F-4D97-AF65-F5344CB8AC3E}">
        <p14:creationId xmlns:p14="http://schemas.microsoft.com/office/powerpoint/2010/main" val="237811425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3D0CE79-49FB-443D-BEF8-6B709DE8FD0C}" type="datetimeFigureOut">
              <a:rPr lang="zh-CN" altLang="en-US" smtClean="0"/>
              <a:t>2016/2/16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EF906490-237C-474C-BA2E-D98840BC1F8F}" type="slidenum">
              <a:rPr lang="zh-CN" altLang="en-US" smtClean="0"/>
              <a:t>‹#›</a:t>
            </a:fld>
            <a:endParaRPr lang="zh-CN" altLang="en-US"/>
          </a:p>
        </p:txBody>
      </p:sp>
    </p:spTree>
    <p:extLst>
      <p:ext uri="{BB962C8B-B14F-4D97-AF65-F5344CB8AC3E}">
        <p14:creationId xmlns:p14="http://schemas.microsoft.com/office/powerpoint/2010/main" val="27224684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3D0CE79-49FB-443D-BEF8-6B709DE8FD0C}" type="datetimeFigureOut">
              <a:rPr lang="zh-CN" altLang="en-US" smtClean="0"/>
              <a:t>2016/2/16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EF906490-237C-474C-BA2E-D98840BC1F8F}" type="slidenum">
              <a:rPr lang="zh-CN" altLang="en-US" smtClean="0"/>
              <a:t>‹#›</a:t>
            </a:fld>
            <a:endParaRPr lang="zh-CN" altLang="en-US"/>
          </a:p>
        </p:txBody>
      </p:sp>
      <p:pic>
        <p:nvPicPr>
          <p:cNvPr id="6" name="图片 5"/>
          <p:cNvPicPr>
            <a:picLocks noChangeAspect="1"/>
          </p:cNvPicPr>
          <p:nvPr/>
        </p:nvPicPr>
        <p:blipFill rotWithShape="1">
          <a:blip r:embed="rId2">
            <a:extLst>
              <a:ext uri="{BEBA8EAE-BF5A-486C-A8C5-ECC9F3942E4B}">
                <a14:imgProps xmlns:a14="http://schemas.microsoft.com/office/drawing/2010/main">
                  <a14:imgLayer r:embed="rId3">
                    <a14:imgEffect>
                      <a14:artisticTexturizer/>
                    </a14:imgEffect>
                  </a14:imgLayer>
                </a14:imgProps>
              </a:ext>
            </a:extLst>
          </a:blip>
          <a:srcRect t="47480" b="30489"/>
          <a:stretch/>
        </p:blipFill>
        <p:spPr>
          <a:xfrm>
            <a:off x="1" y="0"/>
            <a:ext cx="12192000" cy="1638300"/>
          </a:xfrm>
          <a:prstGeom prst="rect">
            <a:avLst/>
          </a:prstGeom>
        </p:spPr>
      </p:pic>
      <p:sp>
        <p:nvSpPr>
          <p:cNvPr id="7" name="矩形 6"/>
          <p:cNvSpPr/>
          <p:nvPr/>
        </p:nvSpPr>
        <p:spPr>
          <a:xfrm>
            <a:off x="0" y="0"/>
            <a:ext cx="12192000" cy="1638300"/>
          </a:xfrm>
          <a:prstGeom prst="rect">
            <a:avLst/>
          </a:prstGeom>
          <a:solidFill>
            <a:srgbClr val="FEFDFE">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2893585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3D0CE79-49FB-443D-BEF8-6B709DE8FD0C}" type="datetimeFigureOut">
              <a:rPr lang="zh-CN" altLang="en-US" smtClean="0"/>
              <a:t>2016/2/16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t>‹#›</a:t>
            </a:fld>
            <a:endParaRPr lang="zh-CN" altLang="en-US"/>
          </a:p>
        </p:txBody>
      </p:sp>
    </p:spTree>
    <p:extLst>
      <p:ext uri="{BB962C8B-B14F-4D97-AF65-F5344CB8AC3E}">
        <p14:creationId xmlns:p14="http://schemas.microsoft.com/office/powerpoint/2010/main" val="5431591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7"/>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3D0CE79-49FB-443D-BEF8-6B709DE8FD0C}" type="datetimeFigureOut">
              <a:rPr lang="zh-CN" altLang="en-US" smtClean="0"/>
              <a:t>2016/2/16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EF906490-237C-474C-BA2E-D98840BC1F8F}" type="slidenum">
              <a:rPr lang="zh-CN" altLang="en-US" smtClean="0"/>
              <a:t>‹#›</a:t>
            </a:fld>
            <a:endParaRPr lang="zh-CN" altLang="en-US"/>
          </a:p>
        </p:txBody>
      </p:sp>
    </p:spTree>
    <p:extLst>
      <p:ext uri="{BB962C8B-B14F-4D97-AF65-F5344CB8AC3E}">
        <p14:creationId xmlns:p14="http://schemas.microsoft.com/office/powerpoint/2010/main" val="18841587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microsoft.com/office/2007/relationships/hdphoto" Target="../media/hdphoto1.wdp"/></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9" name="图片 8"/>
          <p:cNvPicPr>
            <a:picLocks noChangeAspect="1"/>
          </p:cNvPicPr>
          <p:nvPr/>
        </p:nvPicPr>
        <p:blipFill rotWithShape="1">
          <a:blip r:embed="rId13">
            <a:extLst>
              <a:ext uri="{BEBA8EAE-BF5A-486C-A8C5-ECC9F3942E4B}">
                <a14:imgProps xmlns:a14="http://schemas.microsoft.com/office/drawing/2010/main">
                  <a14:imgLayer r:embed="rId14">
                    <a14:imgEffect>
                      <a14:artisticTexturizer/>
                    </a14:imgEffect>
                  </a14:imgLayer>
                </a14:imgProps>
              </a:ext>
            </a:extLst>
          </a:blip>
          <a:srcRect t="47480" b="30489"/>
          <a:stretch/>
        </p:blipFill>
        <p:spPr>
          <a:xfrm>
            <a:off x="1" y="0"/>
            <a:ext cx="12192000" cy="1638300"/>
          </a:xfrm>
          <a:prstGeom prst="rect">
            <a:avLst/>
          </a:prstGeom>
        </p:spPr>
      </p:pic>
      <p:sp>
        <p:nvSpPr>
          <p:cNvPr id="3" name="Text Placeholder 2"/>
          <p:cNvSpPr>
            <a:spLocks noGrp="1"/>
          </p:cNvSpPr>
          <p:nvPr>
            <p:ph type="body" idx="1"/>
          </p:nvPr>
        </p:nvSpPr>
        <p:spPr>
          <a:xfrm>
            <a:off x="754746" y="1785257"/>
            <a:ext cx="10680337" cy="4571094"/>
          </a:xfrm>
          <a:prstGeom prst="rect">
            <a:avLst/>
          </a:prstGeom>
        </p:spPr>
        <p:txBody>
          <a:bodyPr vert="horz" lIns="91440" tIns="45720" rIns="91440" bIns="45720" rtlCol="0">
            <a:normAutofit/>
          </a:bodyPr>
          <a:lstStyle/>
          <a:p>
            <a:pPr lvl="0"/>
            <a:r>
              <a:rPr lang="zh-CN" altLang="en-US" dirty="0" smtClean="0"/>
              <a:t>单击此处编辑母版文本样式</a:t>
            </a:r>
          </a:p>
          <a:p>
            <a:pPr lvl="1"/>
            <a:r>
              <a:rPr lang="zh-CN" altLang="en-US" dirty="0" smtClean="0"/>
              <a:t>第二级</a:t>
            </a:r>
          </a:p>
        </p:txBody>
      </p:sp>
      <p:sp>
        <p:nvSpPr>
          <p:cNvPr id="4" name="Date Placeholder 3"/>
          <p:cNvSpPr>
            <a:spLocks noGrp="1"/>
          </p:cNvSpPr>
          <p:nvPr>
            <p:ph type="dt" sz="half" idx="2"/>
          </p:nvPr>
        </p:nvSpPr>
        <p:spPr>
          <a:xfrm>
            <a:off x="838200" y="6356352"/>
            <a:ext cx="2743200" cy="365125"/>
          </a:xfrm>
          <a:prstGeom prst="rect">
            <a:avLst/>
          </a:prstGeom>
        </p:spPr>
        <p:txBody>
          <a:bodyPr vert="horz" lIns="91440" tIns="45720" rIns="91440" bIns="45720" rtlCol="0" anchor="ctr"/>
          <a:lstStyle>
            <a:lvl1pPr algn="l">
              <a:defRPr sz="1200">
                <a:solidFill>
                  <a:schemeClr val="bg1">
                    <a:lumMod val="65000"/>
                  </a:schemeClr>
                </a:solidFill>
              </a:defRPr>
            </a:lvl1pPr>
          </a:lstStyle>
          <a:p>
            <a:fld id="{13D0CE79-49FB-443D-BEF8-6B709DE8FD0C}" type="datetimeFigureOut">
              <a:rPr lang="zh-CN" altLang="en-US" smtClean="0"/>
              <a:t>2016/2/16</a:t>
            </a:fld>
            <a:endParaRPr lang="zh-CN" altLang="en-US"/>
          </a:p>
        </p:txBody>
      </p:sp>
      <p:sp>
        <p:nvSpPr>
          <p:cNvPr id="5" name="Footer Placeholder 4"/>
          <p:cNvSpPr>
            <a:spLocks noGrp="1"/>
          </p:cNvSpPr>
          <p:nvPr>
            <p:ph type="ftr" sz="quarter" idx="3"/>
          </p:nvPr>
        </p:nvSpPr>
        <p:spPr>
          <a:xfrm>
            <a:off x="4038600" y="6356352"/>
            <a:ext cx="4114800" cy="365125"/>
          </a:xfrm>
          <a:prstGeom prst="rect">
            <a:avLst/>
          </a:prstGeom>
        </p:spPr>
        <p:txBody>
          <a:bodyPr vert="horz" lIns="91440" tIns="45720" rIns="91440" bIns="45720" rtlCol="0" anchor="ctr"/>
          <a:lstStyle>
            <a:lvl1pPr algn="ctr">
              <a:defRPr sz="1200">
                <a:solidFill>
                  <a:schemeClr val="bg1">
                    <a:lumMod val="65000"/>
                  </a:schemeClr>
                </a:solidFill>
              </a:defRPr>
            </a:lvl1pPr>
          </a:lstStyle>
          <a:p>
            <a:endParaRPr lang="zh-CN" altLang="en-US"/>
          </a:p>
        </p:txBody>
      </p:sp>
      <p:sp>
        <p:nvSpPr>
          <p:cNvPr id="6" name="Slide Number Placeholder 5"/>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bg1">
                    <a:lumMod val="65000"/>
                  </a:schemeClr>
                </a:solidFill>
              </a:defRPr>
            </a:lvl1pPr>
          </a:lstStyle>
          <a:p>
            <a:fld id="{EF906490-237C-474C-BA2E-D98840BC1F8F}" type="slidenum">
              <a:rPr lang="zh-CN" altLang="en-US" smtClean="0"/>
              <a:t>‹#›</a:t>
            </a:fld>
            <a:endParaRPr lang="zh-CN" altLang="en-US"/>
          </a:p>
        </p:txBody>
      </p:sp>
      <p:sp>
        <p:nvSpPr>
          <p:cNvPr id="19" name="矩形 18"/>
          <p:cNvSpPr/>
          <p:nvPr/>
        </p:nvSpPr>
        <p:spPr>
          <a:xfrm>
            <a:off x="0" y="0"/>
            <a:ext cx="12192000" cy="1638300"/>
          </a:xfrm>
          <a:prstGeom prst="rect">
            <a:avLst/>
          </a:prstGeom>
          <a:solidFill>
            <a:srgbClr val="FEFDFE">
              <a:alpha val="6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Title Placeholder 1"/>
          <p:cNvSpPr>
            <a:spLocks noGrp="1"/>
          </p:cNvSpPr>
          <p:nvPr>
            <p:ph type="title"/>
          </p:nvPr>
        </p:nvSpPr>
        <p:spPr>
          <a:xfrm>
            <a:off x="754746" y="271497"/>
            <a:ext cx="7882203" cy="909049"/>
          </a:xfrm>
          <a:prstGeom prst="rect">
            <a:avLst/>
          </a:prstGeom>
        </p:spPr>
        <p:txBody>
          <a:bodyPr vert="horz" lIns="91440" tIns="45720" rIns="91440" bIns="45720" rtlCol="0" anchor="ctr">
            <a:noAutofit/>
          </a:bodyPr>
          <a:lstStyle/>
          <a:p>
            <a:r>
              <a:rPr lang="zh-CN" altLang="en-US" dirty="0" smtClean="0"/>
              <a:t>单击此处编辑母版标题样式</a:t>
            </a:r>
            <a:endParaRPr lang="en-US" dirty="0"/>
          </a:p>
        </p:txBody>
      </p:sp>
    </p:spTree>
    <p:extLst>
      <p:ext uri="{BB962C8B-B14F-4D97-AF65-F5344CB8AC3E}">
        <p14:creationId xmlns:p14="http://schemas.microsoft.com/office/powerpoint/2010/main" val="2989111597"/>
      </p:ext>
    </p:extLst>
  </p:cSld>
  <p:clrMap bg1="lt1" tx1="dk1" bg2="lt2" tx2="dk2" accent1="accent1" accent2="accent2" accent3="accent3" accent4="accent4" accent5="accent5" accent6="accent6" hlink="hlink" folHlink="folHlink"/>
  <p:sldLayoutIdLst>
    <p:sldLayoutId id="2147484610" r:id="rId1"/>
    <p:sldLayoutId id="2147484611" r:id="rId2"/>
    <p:sldLayoutId id="2147484612" r:id="rId3"/>
    <p:sldLayoutId id="2147484613" r:id="rId4"/>
    <p:sldLayoutId id="2147484614" r:id="rId5"/>
    <p:sldLayoutId id="2147484615" r:id="rId6"/>
    <p:sldLayoutId id="2147484616" r:id="rId7"/>
    <p:sldLayoutId id="2147484617" r:id="rId8"/>
    <p:sldLayoutId id="2147484618" r:id="rId9"/>
    <p:sldLayoutId id="2147484619" r:id="rId10"/>
    <p:sldLayoutId id="2147484620" r:id="rId11"/>
  </p:sldLayoutIdLst>
  <p:txStyles>
    <p:titleStyle>
      <a:lvl1pPr algn="l" defTabSz="914400" rtl="0" eaLnBrk="1" latinLnBrk="0" hangingPunct="1">
        <a:lnSpc>
          <a:spcPct val="90000"/>
        </a:lnSpc>
        <a:spcBef>
          <a:spcPct val="0"/>
        </a:spcBef>
        <a:buNone/>
        <a:defRPr sz="4000" kern="1200">
          <a:solidFill>
            <a:schemeClr val="accent1"/>
          </a:solidFill>
          <a:latin typeface="+mj-lt"/>
          <a:ea typeface="+mj-ea"/>
          <a:cs typeface="+mj-cs"/>
        </a:defRPr>
      </a:lvl1pPr>
    </p:titleStyle>
    <p:bodyStyle>
      <a:lvl1pPr marL="357188" indent="-357188" algn="l" defTabSz="914400" rtl="0" eaLnBrk="1" latinLnBrk="0" hangingPunct="1">
        <a:lnSpc>
          <a:spcPct val="90000"/>
        </a:lnSpc>
        <a:spcBef>
          <a:spcPts val="1800"/>
        </a:spcBef>
        <a:buClr>
          <a:schemeClr val="accent1"/>
        </a:buClr>
        <a:buSzPct val="80000"/>
        <a:buFont typeface="Wingdings" panose="05000000000000000000" pitchFamily="2" charset="2"/>
        <a:buChar char="Ø"/>
        <a:defRPr sz="2400" kern="1200">
          <a:solidFill>
            <a:schemeClr val="accent1"/>
          </a:solidFill>
          <a:latin typeface="+mn-lt"/>
          <a:ea typeface="+mn-ea"/>
          <a:cs typeface="+mn-cs"/>
        </a:defRPr>
      </a:lvl1pPr>
      <a:lvl2pPr marL="357188" indent="-357188" algn="l" defTabSz="914400" rtl="0" eaLnBrk="1" latinLnBrk="0" hangingPunct="1">
        <a:lnSpc>
          <a:spcPct val="130000"/>
        </a:lnSpc>
        <a:spcBef>
          <a:spcPts val="0"/>
        </a:spcBef>
        <a:buFont typeface="Wingdings" panose="05000000000000000000" pitchFamily="2" charset="2"/>
        <a:buChar char="Ø"/>
        <a:defRPr sz="1600" kern="1200">
          <a:solidFill>
            <a:schemeClr val="accent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bg1">
              <a:lumMod val="50000"/>
            </a:schemeClr>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bg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mod="1">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1.xml"/></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xml"/><Relationship Id="rId1" Type="http://schemas.openxmlformats.org/officeDocument/2006/relationships/tags" Target="../tags/tag2.xml"/></Relationships>
</file>

<file path=ppt/slides/_rels/slide17.xml.rels><?xml version="1.0" encoding="UTF-8" standalone="yes"?>
<Relationships xmlns="http://schemas.openxmlformats.org/package/2006/relationships"><Relationship Id="rId3" Type="http://schemas.openxmlformats.org/officeDocument/2006/relationships/tags" Target="../tags/tag6.xml"/><Relationship Id="rId2" Type="http://schemas.openxmlformats.org/officeDocument/2006/relationships/tags" Target="../tags/tag5.xml"/><Relationship Id="rId1" Type="http://schemas.openxmlformats.org/officeDocument/2006/relationships/tags" Target="../tags/tag4.xml"/><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5" Type="http://schemas.openxmlformats.org/officeDocument/2006/relationships/slideLayout" Target="../slideLayouts/slideLayout2.xml"/><Relationship Id="rId4" Type="http://schemas.openxmlformats.org/officeDocument/2006/relationships/tags" Target="../tags/tag10.xml"/></Relationships>
</file>

<file path=ppt/slides/_rels/slide19.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slideLayout" Target="../slideLayouts/slideLayout2.xml"/><Relationship Id="rId5" Type="http://schemas.openxmlformats.org/officeDocument/2006/relationships/tags" Target="../tags/tag15.xml"/><Relationship Id="rId4" Type="http://schemas.openxmlformats.org/officeDocument/2006/relationships/tags" Target="../tags/tag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tags" Target="../tags/tag18.xml"/><Relationship Id="rId7" Type="http://schemas.openxmlformats.org/officeDocument/2006/relationships/slideLayout" Target="../slideLayouts/slideLayout2.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tags" Target="../tags/tag21.xml"/><Relationship Id="rId5" Type="http://schemas.openxmlformats.org/officeDocument/2006/relationships/tags" Target="../tags/tag20.xml"/><Relationship Id="rId4" Type="http://schemas.openxmlformats.org/officeDocument/2006/relationships/tags" Target="../tags/tag19.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ctrTitle"/>
          </p:nvPr>
        </p:nvSpPr>
        <p:spPr/>
        <p:txBody>
          <a:bodyPr/>
          <a:lstStyle/>
          <a:p>
            <a:r>
              <a:rPr lang="zh-CN" altLang="en-US" smtClean="0"/>
              <a:t>请输入您的大标题</a:t>
            </a:r>
            <a:endParaRPr lang="zh-CN" altLang="en-US" dirty="0"/>
          </a:p>
        </p:txBody>
      </p:sp>
      <p:sp>
        <p:nvSpPr>
          <p:cNvPr id="7" name="副标题 6"/>
          <p:cNvSpPr>
            <a:spLocks noGrp="1"/>
          </p:cNvSpPr>
          <p:nvPr>
            <p:ph type="subTitle" idx="1"/>
          </p:nvPr>
        </p:nvSpPr>
        <p:spPr/>
        <p:txBody>
          <a:bodyPr/>
          <a:lstStyle/>
          <a:p>
            <a:r>
              <a:rPr lang="zh-CN" altLang="en-US" smtClean="0"/>
              <a:t>请输入您的小标题</a:t>
            </a:r>
            <a:endParaRPr lang="en-US" altLang="zh-CN" dirty="0"/>
          </a:p>
        </p:txBody>
      </p:sp>
    </p:spTree>
    <p:extLst>
      <p:ext uri="{BB962C8B-B14F-4D97-AF65-F5344CB8AC3E}">
        <p14:creationId xmlns:p14="http://schemas.microsoft.com/office/powerpoint/2010/main" val="93836793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请输入您的大标题</a:t>
            </a:r>
            <a:endParaRPr lang="zh-CN" altLang="en-US" dirty="0"/>
          </a:p>
        </p:txBody>
      </p:sp>
      <p:grpSp>
        <p:nvGrpSpPr>
          <p:cNvPr id="4" name="组合 3"/>
          <p:cNvGrpSpPr/>
          <p:nvPr/>
        </p:nvGrpSpPr>
        <p:grpSpPr>
          <a:xfrm>
            <a:off x="3579850" y="2810939"/>
            <a:ext cx="2157047" cy="2846911"/>
            <a:chOff x="754746" y="2572814"/>
            <a:chExt cx="1853134" cy="2445801"/>
          </a:xfrm>
        </p:grpSpPr>
        <p:sp>
          <p:nvSpPr>
            <p:cNvPr id="7" name="矩形 6"/>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9" name="任意多边形 8"/>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A</a:t>
              </a:r>
              <a:endParaRPr lang="zh-CN" altLang="en-US" dirty="0">
                <a:solidFill>
                  <a:srgbClr val="FEFFFF"/>
                </a:solidFill>
              </a:endParaRPr>
            </a:p>
          </p:txBody>
        </p:sp>
      </p:grpSp>
      <p:grpSp>
        <p:nvGrpSpPr>
          <p:cNvPr id="12" name="组合 11"/>
          <p:cNvGrpSpPr/>
          <p:nvPr/>
        </p:nvGrpSpPr>
        <p:grpSpPr>
          <a:xfrm>
            <a:off x="6455103" y="2810939"/>
            <a:ext cx="2157047" cy="2846911"/>
            <a:chOff x="754746" y="2572814"/>
            <a:chExt cx="1853134" cy="2445801"/>
          </a:xfrm>
        </p:grpSpPr>
        <p:sp>
          <p:nvSpPr>
            <p:cNvPr id="14" name="矩形 13"/>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15" name="任意多边形 14"/>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B</a:t>
              </a:r>
              <a:endParaRPr lang="zh-CN" altLang="en-US" dirty="0">
                <a:solidFill>
                  <a:srgbClr val="FEFFFF"/>
                </a:solidFill>
              </a:endParaRPr>
            </a:p>
          </p:txBody>
        </p:sp>
      </p:grpSp>
    </p:spTree>
    <p:extLst>
      <p:ext uri="{BB962C8B-B14F-4D97-AF65-F5344CB8AC3E}">
        <p14:creationId xmlns:p14="http://schemas.microsoft.com/office/powerpoint/2010/main" val="295136179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请输入您的大标题</a:t>
            </a:r>
            <a:endParaRPr lang="zh-CN" altLang="en-US" dirty="0"/>
          </a:p>
        </p:txBody>
      </p:sp>
      <p:grpSp>
        <p:nvGrpSpPr>
          <p:cNvPr id="4" name="组合 3"/>
          <p:cNvGrpSpPr/>
          <p:nvPr/>
        </p:nvGrpSpPr>
        <p:grpSpPr>
          <a:xfrm>
            <a:off x="2699283" y="2810939"/>
            <a:ext cx="1853134" cy="2445801"/>
            <a:chOff x="754746" y="2572814"/>
            <a:chExt cx="1853134" cy="2445801"/>
          </a:xfrm>
        </p:grpSpPr>
        <p:sp>
          <p:nvSpPr>
            <p:cNvPr id="7" name="矩形 6"/>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9" name="任意多边形 8"/>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A</a:t>
              </a:r>
              <a:endParaRPr lang="zh-CN" altLang="en-US" dirty="0">
                <a:solidFill>
                  <a:srgbClr val="FEFFFF"/>
                </a:solidFill>
              </a:endParaRPr>
            </a:p>
          </p:txBody>
        </p:sp>
      </p:grpSp>
      <p:grpSp>
        <p:nvGrpSpPr>
          <p:cNvPr id="12" name="组合 11"/>
          <p:cNvGrpSpPr/>
          <p:nvPr/>
        </p:nvGrpSpPr>
        <p:grpSpPr>
          <a:xfrm>
            <a:off x="5169433" y="2810939"/>
            <a:ext cx="1853134" cy="2445801"/>
            <a:chOff x="754746" y="2572814"/>
            <a:chExt cx="1853134" cy="2445801"/>
          </a:xfrm>
        </p:grpSpPr>
        <p:sp>
          <p:nvSpPr>
            <p:cNvPr id="14" name="矩形 13"/>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15" name="任意多边形 14"/>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B</a:t>
              </a:r>
              <a:endParaRPr lang="zh-CN" altLang="en-US" dirty="0">
                <a:solidFill>
                  <a:srgbClr val="FEFFFF"/>
                </a:solidFill>
              </a:endParaRPr>
            </a:p>
          </p:txBody>
        </p:sp>
      </p:grpSp>
      <p:grpSp>
        <p:nvGrpSpPr>
          <p:cNvPr id="16" name="组合 15"/>
          <p:cNvGrpSpPr/>
          <p:nvPr/>
        </p:nvGrpSpPr>
        <p:grpSpPr>
          <a:xfrm>
            <a:off x="7639583" y="2810939"/>
            <a:ext cx="1853134" cy="2445801"/>
            <a:chOff x="754746" y="2572814"/>
            <a:chExt cx="1853134" cy="2445801"/>
          </a:xfrm>
        </p:grpSpPr>
        <p:sp>
          <p:nvSpPr>
            <p:cNvPr id="17" name="矩形 16"/>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18" name="任意多边形 17"/>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C</a:t>
              </a:r>
              <a:endParaRPr lang="zh-CN" altLang="en-US" dirty="0">
                <a:solidFill>
                  <a:srgbClr val="FEFFFF"/>
                </a:solidFill>
              </a:endParaRPr>
            </a:p>
          </p:txBody>
        </p:sp>
      </p:grpSp>
    </p:spTree>
    <p:extLst>
      <p:ext uri="{BB962C8B-B14F-4D97-AF65-F5344CB8AC3E}">
        <p14:creationId xmlns:p14="http://schemas.microsoft.com/office/powerpoint/2010/main" val="343604989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请输入您的大标题</a:t>
            </a:r>
            <a:endParaRPr lang="zh-CN" altLang="en-US" dirty="0"/>
          </a:p>
        </p:txBody>
      </p:sp>
      <p:grpSp>
        <p:nvGrpSpPr>
          <p:cNvPr id="4" name="组合 3"/>
          <p:cNvGrpSpPr/>
          <p:nvPr/>
        </p:nvGrpSpPr>
        <p:grpSpPr>
          <a:xfrm>
            <a:off x="1464208" y="2810939"/>
            <a:ext cx="1853134" cy="2445801"/>
            <a:chOff x="754746" y="2572814"/>
            <a:chExt cx="1853134" cy="2445801"/>
          </a:xfrm>
        </p:grpSpPr>
        <p:sp>
          <p:nvSpPr>
            <p:cNvPr id="7" name="矩形 6"/>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9" name="任意多边形 8"/>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A</a:t>
              </a:r>
              <a:endParaRPr lang="zh-CN" altLang="en-US" dirty="0">
                <a:solidFill>
                  <a:srgbClr val="FEFFFF"/>
                </a:solidFill>
              </a:endParaRPr>
            </a:p>
          </p:txBody>
        </p:sp>
      </p:grpSp>
      <p:grpSp>
        <p:nvGrpSpPr>
          <p:cNvPr id="12" name="组合 11"/>
          <p:cNvGrpSpPr/>
          <p:nvPr/>
        </p:nvGrpSpPr>
        <p:grpSpPr>
          <a:xfrm>
            <a:off x="3934358" y="2810939"/>
            <a:ext cx="1853134" cy="2445801"/>
            <a:chOff x="754746" y="2572814"/>
            <a:chExt cx="1853134" cy="2445801"/>
          </a:xfrm>
        </p:grpSpPr>
        <p:sp>
          <p:nvSpPr>
            <p:cNvPr id="14" name="矩形 13"/>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15" name="任意多边形 14"/>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B</a:t>
              </a:r>
              <a:endParaRPr lang="zh-CN" altLang="en-US" dirty="0">
                <a:solidFill>
                  <a:srgbClr val="FEFFFF"/>
                </a:solidFill>
              </a:endParaRPr>
            </a:p>
          </p:txBody>
        </p:sp>
      </p:grpSp>
      <p:grpSp>
        <p:nvGrpSpPr>
          <p:cNvPr id="16" name="组合 15"/>
          <p:cNvGrpSpPr/>
          <p:nvPr/>
        </p:nvGrpSpPr>
        <p:grpSpPr>
          <a:xfrm>
            <a:off x="6404508" y="2810939"/>
            <a:ext cx="1853134" cy="2445801"/>
            <a:chOff x="754746" y="2572814"/>
            <a:chExt cx="1853134" cy="2445801"/>
          </a:xfrm>
        </p:grpSpPr>
        <p:sp>
          <p:nvSpPr>
            <p:cNvPr id="17" name="矩形 16"/>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18" name="任意多边形 17"/>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C</a:t>
              </a:r>
              <a:endParaRPr lang="zh-CN" altLang="en-US" dirty="0">
                <a:solidFill>
                  <a:srgbClr val="FEFFFF"/>
                </a:solidFill>
              </a:endParaRPr>
            </a:p>
          </p:txBody>
        </p:sp>
      </p:grpSp>
      <p:grpSp>
        <p:nvGrpSpPr>
          <p:cNvPr id="19" name="组合 18"/>
          <p:cNvGrpSpPr/>
          <p:nvPr/>
        </p:nvGrpSpPr>
        <p:grpSpPr>
          <a:xfrm>
            <a:off x="8874658" y="2810939"/>
            <a:ext cx="1853134" cy="2445801"/>
            <a:chOff x="754746" y="2572814"/>
            <a:chExt cx="1853134" cy="2445801"/>
          </a:xfrm>
        </p:grpSpPr>
        <p:sp>
          <p:nvSpPr>
            <p:cNvPr id="20" name="矩形 19"/>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21" name="任意多边形 20"/>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D</a:t>
              </a:r>
              <a:endParaRPr lang="zh-CN" altLang="en-US" dirty="0">
                <a:solidFill>
                  <a:srgbClr val="FEFFFF"/>
                </a:solidFill>
              </a:endParaRPr>
            </a:p>
          </p:txBody>
        </p:sp>
      </p:grpSp>
    </p:spTree>
    <p:extLst>
      <p:ext uri="{BB962C8B-B14F-4D97-AF65-F5344CB8AC3E}">
        <p14:creationId xmlns:p14="http://schemas.microsoft.com/office/powerpoint/2010/main" val="328595289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请输入您的大标题</a:t>
            </a:r>
            <a:endParaRPr lang="zh-CN" altLang="en-US" dirty="0"/>
          </a:p>
        </p:txBody>
      </p:sp>
      <p:grpSp>
        <p:nvGrpSpPr>
          <p:cNvPr id="4" name="组合 3"/>
          <p:cNvGrpSpPr/>
          <p:nvPr/>
        </p:nvGrpSpPr>
        <p:grpSpPr>
          <a:xfrm>
            <a:off x="859521" y="2810939"/>
            <a:ext cx="1853134" cy="2445801"/>
            <a:chOff x="754746" y="2572814"/>
            <a:chExt cx="1853134" cy="2445801"/>
          </a:xfrm>
        </p:grpSpPr>
        <p:sp>
          <p:nvSpPr>
            <p:cNvPr id="7" name="矩形 6"/>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9" name="任意多边形 8"/>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A</a:t>
              </a:r>
              <a:endParaRPr lang="zh-CN" altLang="en-US" dirty="0">
                <a:solidFill>
                  <a:srgbClr val="FEFFFF"/>
                </a:solidFill>
              </a:endParaRPr>
            </a:p>
          </p:txBody>
        </p:sp>
      </p:grpSp>
      <p:grpSp>
        <p:nvGrpSpPr>
          <p:cNvPr id="12" name="组合 11"/>
          <p:cNvGrpSpPr/>
          <p:nvPr/>
        </p:nvGrpSpPr>
        <p:grpSpPr>
          <a:xfrm>
            <a:off x="2926446" y="2810939"/>
            <a:ext cx="1853134" cy="2445801"/>
            <a:chOff x="754746" y="2572814"/>
            <a:chExt cx="1853134" cy="2445801"/>
          </a:xfrm>
        </p:grpSpPr>
        <p:sp>
          <p:nvSpPr>
            <p:cNvPr id="14" name="矩形 13"/>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15" name="任意多边形 14"/>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B</a:t>
              </a:r>
              <a:endParaRPr lang="zh-CN" altLang="en-US" dirty="0">
                <a:solidFill>
                  <a:srgbClr val="FEFFFF"/>
                </a:solidFill>
              </a:endParaRPr>
            </a:p>
          </p:txBody>
        </p:sp>
      </p:grpSp>
      <p:grpSp>
        <p:nvGrpSpPr>
          <p:cNvPr id="16" name="组合 15"/>
          <p:cNvGrpSpPr/>
          <p:nvPr/>
        </p:nvGrpSpPr>
        <p:grpSpPr>
          <a:xfrm>
            <a:off x="4993371" y="2810939"/>
            <a:ext cx="1853134" cy="2445801"/>
            <a:chOff x="754746" y="2572814"/>
            <a:chExt cx="1853134" cy="2445801"/>
          </a:xfrm>
        </p:grpSpPr>
        <p:sp>
          <p:nvSpPr>
            <p:cNvPr id="17" name="矩形 16"/>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18" name="任意多边形 17"/>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C</a:t>
              </a:r>
              <a:endParaRPr lang="zh-CN" altLang="en-US" dirty="0">
                <a:solidFill>
                  <a:srgbClr val="FEFFFF"/>
                </a:solidFill>
              </a:endParaRPr>
            </a:p>
          </p:txBody>
        </p:sp>
      </p:grpSp>
      <p:grpSp>
        <p:nvGrpSpPr>
          <p:cNvPr id="19" name="组合 18"/>
          <p:cNvGrpSpPr/>
          <p:nvPr/>
        </p:nvGrpSpPr>
        <p:grpSpPr>
          <a:xfrm>
            <a:off x="7060296" y="2810939"/>
            <a:ext cx="1853134" cy="2445801"/>
            <a:chOff x="754746" y="2572814"/>
            <a:chExt cx="1853134" cy="2445801"/>
          </a:xfrm>
        </p:grpSpPr>
        <p:sp>
          <p:nvSpPr>
            <p:cNvPr id="20" name="矩形 19"/>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21" name="任意多边形 20"/>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D</a:t>
              </a:r>
              <a:endParaRPr lang="zh-CN" altLang="en-US" dirty="0">
                <a:solidFill>
                  <a:srgbClr val="FEFFFF"/>
                </a:solidFill>
              </a:endParaRPr>
            </a:p>
          </p:txBody>
        </p:sp>
      </p:grpSp>
      <p:grpSp>
        <p:nvGrpSpPr>
          <p:cNvPr id="22" name="组合 21"/>
          <p:cNvGrpSpPr/>
          <p:nvPr/>
        </p:nvGrpSpPr>
        <p:grpSpPr>
          <a:xfrm>
            <a:off x="9127221" y="2810939"/>
            <a:ext cx="1853134" cy="2445801"/>
            <a:chOff x="754746" y="2572814"/>
            <a:chExt cx="1853134" cy="2445801"/>
          </a:xfrm>
        </p:grpSpPr>
        <p:sp>
          <p:nvSpPr>
            <p:cNvPr id="23" name="矩形 22"/>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24" name="任意多边形 23"/>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E</a:t>
              </a:r>
              <a:endParaRPr lang="zh-CN" altLang="en-US" dirty="0">
                <a:solidFill>
                  <a:srgbClr val="FEFFFF"/>
                </a:solidFill>
              </a:endParaRPr>
            </a:p>
          </p:txBody>
        </p:sp>
      </p:grpSp>
    </p:spTree>
    <p:extLst>
      <p:ext uri="{BB962C8B-B14F-4D97-AF65-F5344CB8AC3E}">
        <p14:creationId xmlns:p14="http://schemas.microsoft.com/office/powerpoint/2010/main" val="18988151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请输入您的大标题</a:t>
            </a:r>
            <a:endParaRPr lang="zh-CN" altLang="en-US" dirty="0"/>
          </a:p>
        </p:txBody>
      </p:sp>
      <p:grpSp>
        <p:nvGrpSpPr>
          <p:cNvPr id="4" name="组合 3"/>
          <p:cNvGrpSpPr/>
          <p:nvPr/>
        </p:nvGrpSpPr>
        <p:grpSpPr>
          <a:xfrm>
            <a:off x="459472" y="3363390"/>
            <a:ext cx="1707159" cy="2253140"/>
            <a:chOff x="754746" y="2572814"/>
            <a:chExt cx="1853134" cy="2445801"/>
          </a:xfrm>
        </p:grpSpPr>
        <p:sp>
          <p:nvSpPr>
            <p:cNvPr id="7" name="矩形 6"/>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9" name="任意多边形 8"/>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A</a:t>
              </a:r>
              <a:endParaRPr lang="zh-CN" altLang="en-US" dirty="0">
                <a:solidFill>
                  <a:srgbClr val="FEFFFF"/>
                </a:solidFill>
              </a:endParaRPr>
            </a:p>
          </p:txBody>
        </p:sp>
      </p:grpSp>
      <p:grpSp>
        <p:nvGrpSpPr>
          <p:cNvPr id="12" name="组合 11"/>
          <p:cNvGrpSpPr/>
          <p:nvPr/>
        </p:nvGrpSpPr>
        <p:grpSpPr>
          <a:xfrm>
            <a:off x="2363581" y="2334690"/>
            <a:ext cx="1707159" cy="2253140"/>
            <a:chOff x="754746" y="2572814"/>
            <a:chExt cx="1853134" cy="2445801"/>
          </a:xfrm>
        </p:grpSpPr>
        <p:sp>
          <p:nvSpPr>
            <p:cNvPr id="14" name="矩形 13"/>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15" name="任意多边形 14"/>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B</a:t>
              </a:r>
              <a:endParaRPr lang="zh-CN" altLang="en-US" dirty="0">
                <a:solidFill>
                  <a:srgbClr val="FEFFFF"/>
                </a:solidFill>
              </a:endParaRPr>
            </a:p>
          </p:txBody>
        </p:sp>
      </p:grpSp>
      <p:grpSp>
        <p:nvGrpSpPr>
          <p:cNvPr id="16" name="组合 15"/>
          <p:cNvGrpSpPr/>
          <p:nvPr/>
        </p:nvGrpSpPr>
        <p:grpSpPr>
          <a:xfrm>
            <a:off x="4267690" y="3363390"/>
            <a:ext cx="1707159" cy="2253140"/>
            <a:chOff x="754746" y="2572814"/>
            <a:chExt cx="1853134" cy="2445801"/>
          </a:xfrm>
        </p:grpSpPr>
        <p:sp>
          <p:nvSpPr>
            <p:cNvPr id="17" name="矩形 16"/>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18" name="任意多边形 17"/>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C</a:t>
              </a:r>
              <a:endParaRPr lang="zh-CN" altLang="en-US" dirty="0">
                <a:solidFill>
                  <a:srgbClr val="FEFFFF"/>
                </a:solidFill>
              </a:endParaRPr>
            </a:p>
          </p:txBody>
        </p:sp>
      </p:grpSp>
      <p:grpSp>
        <p:nvGrpSpPr>
          <p:cNvPr id="19" name="组合 18"/>
          <p:cNvGrpSpPr/>
          <p:nvPr/>
        </p:nvGrpSpPr>
        <p:grpSpPr>
          <a:xfrm>
            <a:off x="6171799" y="2334690"/>
            <a:ext cx="1707159" cy="2253140"/>
            <a:chOff x="754746" y="2572814"/>
            <a:chExt cx="1853134" cy="2445801"/>
          </a:xfrm>
        </p:grpSpPr>
        <p:sp>
          <p:nvSpPr>
            <p:cNvPr id="20" name="矩形 19"/>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21" name="任意多边形 20"/>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D</a:t>
              </a:r>
              <a:endParaRPr lang="zh-CN" altLang="en-US" dirty="0">
                <a:solidFill>
                  <a:srgbClr val="FEFFFF"/>
                </a:solidFill>
              </a:endParaRPr>
            </a:p>
          </p:txBody>
        </p:sp>
      </p:grpSp>
      <p:grpSp>
        <p:nvGrpSpPr>
          <p:cNvPr id="22" name="组合 21"/>
          <p:cNvGrpSpPr/>
          <p:nvPr/>
        </p:nvGrpSpPr>
        <p:grpSpPr>
          <a:xfrm>
            <a:off x="8075908" y="3363390"/>
            <a:ext cx="1707159" cy="2253140"/>
            <a:chOff x="754746" y="2572814"/>
            <a:chExt cx="1853134" cy="2445801"/>
          </a:xfrm>
        </p:grpSpPr>
        <p:sp>
          <p:nvSpPr>
            <p:cNvPr id="23" name="矩形 22"/>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24" name="任意多边形 23"/>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E</a:t>
              </a:r>
              <a:endParaRPr lang="zh-CN" altLang="en-US" dirty="0">
                <a:solidFill>
                  <a:srgbClr val="FEFFFF"/>
                </a:solidFill>
              </a:endParaRPr>
            </a:p>
          </p:txBody>
        </p:sp>
      </p:grpSp>
      <p:grpSp>
        <p:nvGrpSpPr>
          <p:cNvPr id="25" name="组合 24"/>
          <p:cNvGrpSpPr/>
          <p:nvPr/>
        </p:nvGrpSpPr>
        <p:grpSpPr>
          <a:xfrm>
            <a:off x="9980017" y="2334690"/>
            <a:ext cx="1707159" cy="2253140"/>
            <a:chOff x="754746" y="2572814"/>
            <a:chExt cx="1853134" cy="2445801"/>
          </a:xfrm>
        </p:grpSpPr>
        <p:sp>
          <p:nvSpPr>
            <p:cNvPr id="26" name="矩形 25"/>
            <p:cNvSpPr/>
            <p:nvPr/>
          </p:nvSpPr>
          <p:spPr>
            <a:xfrm>
              <a:off x="1134680" y="2952748"/>
              <a:ext cx="1473200" cy="206586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27" name="任意多边形 26"/>
            <p:cNvSpPr/>
            <p:nvPr/>
          </p:nvSpPr>
          <p:spPr>
            <a:xfrm>
              <a:off x="754746" y="2572814"/>
              <a:ext cx="625462" cy="625462"/>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F</a:t>
              </a:r>
              <a:endParaRPr lang="zh-CN" altLang="en-US" dirty="0">
                <a:solidFill>
                  <a:srgbClr val="FEFFFF"/>
                </a:solidFill>
              </a:endParaRPr>
            </a:p>
          </p:txBody>
        </p:sp>
      </p:grpSp>
    </p:spTree>
    <p:extLst>
      <p:ext uri="{BB962C8B-B14F-4D97-AF65-F5344CB8AC3E}">
        <p14:creationId xmlns:p14="http://schemas.microsoft.com/office/powerpoint/2010/main" val="65202423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请输入您的大标题</a:t>
            </a:r>
            <a:endParaRPr lang="zh-CN" altLang="en-US" dirty="0"/>
          </a:p>
        </p:txBody>
      </p:sp>
      <p:grpSp>
        <p:nvGrpSpPr>
          <p:cNvPr id="5" name="组合 4"/>
          <p:cNvGrpSpPr/>
          <p:nvPr/>
        </p:nvGrpSpPr>
        <p:grpSpPr>
          <a:xfrm>
            <a:off x="5124450" y="2936568"/>
            <a:ext cx="1943100" cy="2677229"/>
            <a:chOff x="1066800" y="2936568"/>
            <a:chExt cx="1943100" cy="2677229"/>
          </a:xfrm>
        </p:grpSpPr>
        <p:sp>
          <p:nvSpPr>
            <p:cNvPr id="11" name="MH_Other_1"/>
            <p:cNvSpPr/>
            <p:nvPr>
              <p:custDataLst>
                <p:tags r:id="rId1"/>
              </p:custDataLst>
            </p:nvPr>
          </p:nvSpPr>
          <p:spPr>
            <a:xfrm>
              <a:off x="1649197" y="2936568"/>
              <a:ext cx="778306" cy="906204"/>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EFDFE"/>
                  </a:solidFill>
                </a:rPr>
                <a:t>A</a:t>
              </a:r>
              <a:endParaRPr lang="zh-CN" altLang="en-US" dirty="0">
                <a:solidFill>
                  <a:srgbClr val="FEFDFE"/>
                </a:solidFill>
              </a:endParaRPr>
            </a:p>
          </p:txBody>
        </p:sp>
        <p:sp>
          <p:nvSpPr>
            <p:cNvPr id="4" name="矩形 3"/>
            <p:cNvSpPr/>
            <p:nvPr/>
          </p:nvSpPr>
          <p:spPr>
            <a:xfrm>
              <a:off x="1147763" y="3943350"/>
              <a:ext cx="1781175" cy="114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 Box 8"/>
            <p:cNvSpPr txBox="1">
              <a:spLocks noChangeArrowheads="1"/>
            </p:cNvSpPr>
            <p:nvPr/>
          </p:nvSpPr>
          <p:spPr bwMode="auto">
            <a:xfrm>
              <a:off x="1066800" y="4274969"/>
              <a:ext cx="19431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endParaRPr lang="zh-CN" sz="1800" dirty="0">
                <a:solidFill>
                  <a:schemeClr val="accent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3856826026"/>
      </p:ext>
    </p:extLst>
  </p:cSld>
  <p:clrMapOvr>
    <a:masterClrMapping/>
  </p:clrMapOvr>
  <p:timing>
    <p:tnLst>
      <p:par>
        <p:cTn id="1" dur="indefinite" restart="never" nodeType="tmRoot"/>
      </p:par>
    </p:tnLst>
    <p:bldLst>
      <p:bldP spid="10" grpId="0" bldLvl="0" autoUpdateAnimBg="0"/>
      <p:bldP spid="10" grpId="1" bldLvl="0" autoUpdateAnimBg="0"/>
      <p:bldP spid="10" grpId="2" bldLvl="0" autoUpdateAnimBg="0"/>
      <p:bldP spid="10" grpId="3"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请输入您的大标题</a:t>
            </a:r>
            <a:endParaRPr lang="zh-CN" altLang="en-US" dirty="0"/>
          </a:p>
        </p:txBody>
      </p:sp>
      <p:grpSp>
        <p:nvGrpSpPr>
          <p:cNvPr id="5" name="组合 4"/>
          <p:cNvGrpSpPr/>
          <p:nvPr/>
        </p:nvGrpSpPr>
        <p:grpSpPr>
          <a:xfrm>
            <a:off x="3795702" y="2936568"/>
            <a:ext cx="1943100" cy="2677229"/>
            <a:chOff x="1066800" y="2936568"/>
            <a:chExt cx="1943100" cy="2677229"/>
          </a:xfrm>
        </p:grpSpPr>
        <p:sp>
          <p:nvSpPr>
            <p:cNvPr id="11" name="MH_Other_1"/>
            <p:cNvSpPr/>
            <p:nvPr>
              <p:custDataLst>
                <p:tags r:id="rId2"/>
              </p:custDataLst>
            </p:nvPr>
          </p:nvSpPr>
          <p:spPr>
            <a:xfrm>
              <a:off x="1649197" y="2936568"/>
              <a:ext cx="778306" cy="906204"/>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EFDFE"/>
                  </a:solidFill>
                </a:rPr>
                <a:t>A</a:t>
              </a:r>
              <a:endParaRPr lang="zh-CN" altLang="en-US" dirty="0">
                <a:solidFill>
                  <a:srgbClr val="FEFDFE"/>
                </a:solidFill>
              </a:endParaRPr>
            </a:p>
          </p:txBody>
        </p:sp>
        <p:sp>
          <p:nvSpPr>
            <p:cNvPr id="4" name="矩形 3"/>
            <p:cNvSpPr/>
            <p:nvPr/>
          </p:nvSpPr>
          <p:spPr>
            <a:xfrm>
              <a:off x="1147763" y="3943350"/>
              <a:ext cx="1781175" cy="114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 Box 8"/>
            <p:cNvSpPr txBox="1">
              <a:spLocks noChangeArrowheads="1"/>
            </p:cNvSpPr>
            <p:nvPr/>
          </p:nvSpPr>
          <p:spPr bwMode="auto">
            <a:xfrm>
              <a:off x="1066800" y="4274969"/>
              <a:ext cx="19431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endParaRPr lang="zh-CN" sz="1800" dirty="0">
                <a:solidFill>
                  <a:schemeClr val="accent1"/>
                </a:solidFill>
                <a:latin typeface="幼圆" panose="02010509060101010101" pitchFamily="49" charset="-122"/>
                <a:ea typeface="幼圆" panose="02010509060101010101" pitchFamily="49" charset="-122"/>
              </a:endParaRPr>
            </a:p>
          </p:txBody>
        </p:sp>
      </p:grpSp>
      <p:grpSp>
        <p:nvGrpSpPr>
          <p:cNvPr id="12" name="组合 11"/>
          <p:cNvGrpSpPr/>
          <p:nvPr/>
        </p:nvGrpSpPr>
        <p:grpSpPr>
          <a:xfrm>
            <a:off x="6453199" y="2936568"/>
            <a:ext cx="1943100" cy="2677229"/>
            <a:chOff x="1066800" y="2936568"/>
            <a:chExt cx="1943100" cy="2677229"/>
          </a:xfrm>
        </p:grpSpPr>
        <p:sp>
          <p:nvSpPr>
            <p:cNvPr id="14" name="MH_Other_1"/>
            <p:cNvSpPr/>
            <p:nvPr>
              <p:custDataLst>
                <p:tags r:id="rId1"/>
              </p:custDataLst>
            </p:nvPr>
          </p:nvSpPr>
          <p:spPr>
            <a:xfrm>
              <a:off x="1649197" y="2936568"/>
              <a:ext cx="778306" cy="906204"/>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smtClean="0">
                  <a:solidFill>
                    <a:srgbClr val="FEFDFE"/>
                  </a:solidFill>
                </a:rPr>
                <a:t>B</a:t>
              </a:r>
              <a:endParaRPr lang="zh-CN" altLang="en-US" dirty="0">
                <a:solidFill>
                  <a:srgbClr val="FEFDFE"/>
                </a:solidFill>
              </a:endParaRPr>
            </a:p>
          </p:txBody>
        </p:sp>
        <p:sp>
          <p:nvSpPr>
            <p:cNvPr id="15" name="矩形 14"/>
            <p:cNvSpPr/>
            <p:nvPr/>
          </p:nvSpPr>
          <p:spPr>
            <a:xfrm>
              <a:off x="1147763" y="3943350"/>
              <a:ext cx="1781175" cy="114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 Box 8"/>
            <p:cNvSpPr txBox="1">
              <a:spLocks noChangeArrowheads="1"/>
            </p:cNvSpPr>
            <p:nvPr/>
          </p:nvSpPr>
          <p:spPr bwMode="auto">
            <a:xfrm>
              <a:off x="1066800" y="4274969"/>
              <a:ext cx="19431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endParaRPr lang="zh-CN" sz="1800" dirty="0">
                <a:solidFill>
                  <a:schemeClr val="accent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3083048571"/>
      </p:ext>
    </p:extLst>
  </p:cSld>
  <p:clrMapOvr>
    <a:masterClrMapping/>
  </p:clrMapOvr>
  <p:timing>
    <p:tnLst>
      <p:par>
        <p:cTn id="1" dur="indefinite" restart="never" nodeType="tmRoot"/>
      </p:par>
    </p:tnLst>
    <p:bldLst>
      <p:bldP spid="10" grpId="0" bldLvl="0" autoUpdateAnimBg="0"/>
      <p:bldP spid="10" grpId="1" bldLvl="0" autoUpdateAnimBg="0"/>
      <p:bldP spid="10" grpId="2" bldLvl="0" autoUpdateAnimBg="0"/>
      <p:bldP spid="10" grpId="3" bldLvl="0" autoUpdateAnimBg="0"/>
      <p:bldP spid="19" grpId="0" bldLvl="0" autoUpdateAnimBg="0"/>
      <p:bldP spid="19" grpId="1" bldLvl="0" autoUpdateAnimBg="0"/>
      <p:bldP spid="19" grpId="2" bldLvl="0" autoUpdateAnimBg="0"/>
      <p:bldP spid="19" grpId="3"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请输入您的大标题</a:t>
            </a:r>
            <a:endParaRPr lang="zh-CN" altLang="en-US" dirty="0"/>
          </a:p>
        </p:txBody>
      </p:sp>
      <p:grpSp>
        <p:nvGrpSpPr>
          <p:cNvPr id="5" name="组合 4"/>
          <p:cNvGrpSpPr/>
          <p:nvPr/>
        </p:nvGrpSpPr>
        <p:grpSpPr>
          <a:xfrm>
            <a:off x="2466953" y="2936568"/>
            <a:ext cx="1943100" cy="2677229"/>
            <a:chOff x="1066800" y="2936568"/>
            <a:chExt cx="1943100" cy="2677229"/>
          </a:xfrm>
        </p:grpSpPr>
        <p:sp>
          <p:nvSpPr>
            <p:cNvPr id="11" name="MH_Other_1"/>
            <p:cNvSpPr/>
            <p:nvPr>
              <p:custDataLst>
                <p:tags r:id="rId3"/>
              </p:custDataLst>
            </p:nvPr>
          </p:nvSpPr>
          <p:spPr>
            <a:xfrm>
              <a:off x="1649197" y="2936568"/>
              <a:ext cx="778306" cy="906204"/>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EFDFE"/>
                  </a:solidFill>
                </a:rPr>
                <a:t>A</a:t>
              </a:r>
              <a:endParaRPr lang="zh-CN" altLang="en-US" dirty="0">
                <a:solidFill>
                  <a:srgbClr val="FEFDFE"/>
                </a:solidFill>
              </a:endParaRPr>
            </a:p>
          </p:txBody>
        </p:sp>
        <p:sp>
          <p:nvSpPr>
            <p:cNvPr id="4" name="矩形 3"/>
            <p:cNvSpPr/>
            <p:nvPr/>
          </p:nvSpPr>
          <p:spPr>
            <a:xfrm>
              <a:off x="1147763" y="3943350"/>
              <a:ext cx="1781175" cy="114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 Box 8"/>
            <p:cNvSpPr txBox="1">
              <a:spLocks noChangeArrowheads="1"/>
            </p:cNvSpPr>
            <p:nvPr/>
          </p:nvSpPr>
          <p:spPr bwMode="auto">
            <a:xfrm>
              <a:off x="1066800" y="4274969"/>
              <a:ext cx="19431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endParaRPr lang="zh-CN" sz="1800" dirty="0">
                <a:solidFill>
                  <a:schemeClr val="accent1"/>
                </a:solidFill>
                <a:latin typeface="幼圆" panose="02010509060101010101" pitchFamily="49" charset="-122"/>
                <a:ea typeface="幼圆" panose="02010509060101010101" pitchFamily="49" charset="-122"/>
              </a:endParaRPr>
            </a:p>
          </p:txBody>
        </p:sp>
      </p:grpSp>
      <p:grpSp>
        <p:nvGrpSpPr>
          <p:cNvPr id="12" name="组合 11"/>
          <p:cNvGrpSpPr/>
          <p:nvPr/>
        </p:nvGrpSpPr>
        <p:grpSpPr>
          <a:xfrm>
            <a:off x="5124450" y="2936568"/>
            <a:ext cx="1943100" cy="2677229"/>
            <a:chOff x="1066800" y="2936568"/>
            <a:chExt cx="1943100" cy="2677229"/>
          </a:xfrm>
        </p:grpSpPr>
        <p:sp>
          <p:nvSpPr>
            <p:cNvPr id="14" name="MH_Other_1"/>
            <p:cNvSpPr/>
            <p:nvPr>
              <p:custDataLst>
                <p:tags r:id="rId2"/>
              </p:custDataLst>
            </p:nvPr>
          </p:nvSpPr>
          <p:spPr>
            <a:xfrm>
              <a:off x="1649197" y="2936568"/>
              <a:ext cx="778306" cy="906204"/>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smtClean="0">
                  <a:solidFill>
                    <a:srgbClr val="FEFDFE"/>
                  </a:solidFill>
                </a:rPr>
                <a:t>B</a:t>
              </a:r>
              <a:endParaRPr lang="zh-CN" altLang="en-US" dirty="0">
                <a:solidFill>
                  <a:srgbClr val="FEFDFE"/>
                </a:solidFill>
              </a:endParaRPr>
            </a:p>
          </p:txBody>
        </p:sp>
        <p:sp>
          <p:nvSpPr>
            <p:cNvPr id="15" name="矩形 14"/>
            <p:cNvSpPr/>
            <p:nvPr/>
          </p:nvSpPr>
          <p:spPr>
            <a:xfrm>
              <a:off x="1147763" y="3943350"/>
              <a:ext cx="1781175" cy="114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 Box 8"/>
            <p:cNvSpPr txBox="1">
              <a:spLocks noChangeArrowheads="1"/>
            </p:cNvSpPr>
            <p:nvPr/>
          </p:nvSpPr>
          <p:spPr bwMode="auto">
            <a:xfrm>
              <a:off x="1066800" y="4274969"/>
              <a:ext cx="19431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endParaRPr lang="zh-CN" sz="1800" dirty="0">
                <a:solidFill>
                  <a:schemeClr val="accent1"/>
                </a:solidFill>
                <a:latin typeface="幼圆" panose="02010509060101010101" pitchFamily="49" charset="-122"/>
                <a:ea typeface="幼圆" panose="02010509060101010101" pitchFamily="49" charset="-122"/>
              </a:endParaRPr>
            </a:p>
          </p:txBody>
        </p:sp>
      </p:grpSp>
      <p:grpSp>
        <p:nvGrpSpPr>
          <p:cNvPr id="20" name="组合 19"/>
          <p:cNvGrpSpPr/>
          <p:nvPr/>
        </p:nvGrpSpPr>
        <p:grpSpPr>
          <a:xfrm>
            <a:off x="7781947" y="2936568"/>
            <a:ext cx="1943100" cy="2677229"/>
            <a:chOff x="1066800" y="2936568"/>
            <a:chExt cx="1943100" cy="2677229"/>
          </a:xfrm>
        </p:grpSpPr>
        <p:sp>
          <p:nvSpPr>
            <p:cNvPr id="21" name="MH_Other_1"/>
            <p:cNvSpPr/>
            <p:nvPr>
              <p:custDataLst>
                <p:tags r:id="rId1"/>
              </p:custDataLst>
            </p:nvPr>
          </p:nvSpPr>
          <p:spPr>
            <a:xfrm>
              <a:off x="1649197" y="2936568"/>
              <a:ext cx="778306" cy="906204"/>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smtClean="0">
                  <a:solidFill>
                    <a:srgbClr val="FEFDFE"/>
                  </a:solidFill>
                </a:rPr>
                <a:t>C</a:t>
              </a:r>
              <a:endParaRPr lang="zh-CN" altLang="en-US" dirty="0">
                <a:solidFill>
                  <a:srgbClr val="FEFDFE"/>
                </a:solidFill>
              </a:endParaRPr>
            </a:p>
          </p:txBody>
        </p:sp>
        <p:sp>
          <p:nvSpPr>
            <p:cNvPr id="22" name="矩形 21"/>
            <p:cNvSpPr/>
            <p:nvPr/>
          </p:nvSpPr>
          <p:spPr>
            <a:xfrm>
              <a:off x="1147763" y="3943350"/>
              <a:ext cx="1781175" cy="114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 Box 8"/>
            <p:cNvSpPr txBox="1">
              <a:spLocks noChangeArrowheads="1"/>
            </p:cNvSpPr>
            <p:nvPr/>
          </p:nvSpPr>
          <p:spPr bwMode="auto">
            <a:xfrm>
              <a:off x="1066800" y="4274969"/>
              <a:ext cx="19431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endParaRPr lang="zh-CN" sz="1800" dirty="0">
                <a:solidFill>
                  <a:schemeClr val="accent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375600842"/>
      </p:ext>
    </p:extLst>
  </p:cSld>
  <p:clrMapOvr>
    <a:masterClrMapping/>
  </p:clrMapOvr>
  <p:timing>
    <p:tnLst>
      <p:par>
        <p:cTn id="1" dur="indefinite" restart="never" nodeType="tmRoot"/>
      </p:par>
    </p:tnLst>
    <p:bldLst>
      <p:bldP spid="10" grpId="0" bldLvl="0" autoUpdateAnimBg="0"/>
      <p:bldP spid="10" grpId="1" bldLvl="0" autoUpdateAnimBg="0"/>
      <p:bldP spid="10" grpId="2" bldLvl="0" autoUpdateAnimBg="0"/>
      <p:bldP spid="10" grpId="3" bldLvl="0" autoUpdateAnimBg="0"/>
      <p:bldP spid="19" grpId="0" bldLvl="0" autoUpdateAnimBg="0"/>
      <p:bldP spid="19" grpId="1" bldLvl="0" autoUpdateAnimBg="0"/>
      <p:bldP spid="19" grpId="2" bldLvl="0" autoUpdateAnimBg="0"/>
      <p:bldP spid="19" grpId="3" bldLvl="0" autoUpdateAnimBg="0"/>
      <p:bldP spid="23" grpId="0" bldLvl="0" autoUpdateAnimBg="0"/>
      <p:bldP spid="23" grpId="1" bldLvl="0" autoUpdateAnimBg="0"/>
      <p:bldP spid="23" grpId="2" bldLvl="0" autoUpdateAnimBg="0"/>
      <p:bldP spid="23" grpId="3"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请输入您的大标题</a:t>
            </a:r>
            <a:endParaRPr lang="zh-CN" altLang="en-US" dirty="0"/>
          </a:p>
        </p:txBody>
      </p:sp>
      <p:grpSp>
        <p:nvGrpSpPr>
          <p:cNvPr id="5" name="组合 4"/>
          <p:cNvGrpSpPr/>
          <p:nvPr/>
        </p:nvGrpSpPr>
        <p:grpSpPr>
          <a:xfrm>
            <a:off x="1066800" y="2936568"/>
            <a:ext cx="1943100" cy="2677229"/>
            <a:chOff x="1066800" y="2936568"/>
            <a:chExt cx="1943100" cy="2677229"/>
          </a:xfrm>
        </p:grpSpPr>
        <p:sp>
          <p:nvSpPr>
            <p:cNvPr id="11" name="MH_Other_1"/>
            <p:cNvSpPr/>
            <p:nvPr>
              <p:custDataLst>
                <p:tags r:id="rId4"/>
              </p:custDataLst>
            </p:nvPr>
          </p:nvSpPr>
          <p:spPr>
            <a:xfrm>
              <a:off x="1649197" y="2936568"/>
              <a:ext cx="778306" cy="906204"/>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EFDFE"/>
                  </a:solidFill>
                </a:rPr>
                <a:t>A</a:t>
              </a:r>
              <a:endParaRPr lang="zh-CN" altLang="en-US" dirty="0">
                <a:solidFill>
                  <a:srgbClr val="FEFDFE"/>
                </a:solidFill>
              </a:endParaRPr>
            </a:p>
          </p:txBody>
        </p:sp>
        <p:sp>
          <p:nvSpPr>
            <p:cNvPr id="4" name="矩形 3"/>
            <p:cNvSpPr/>
            <p:nvPr/>
          </p:nvSpPr>
          <p:spPr>
            <a:xfrm>
              <a:off x="1147763" y="3943350"/>
              <a:ext cx="1781175" cy="114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 Box 8"/>
            <p:cNvSpPr txBox="1">
              <a:spLocks noChangeArrowheads="1"/>
            </p:cNvSpPr>
            <p:nvPr/>
          </p:nvSpPr>
          <p:spPr bwMode="auto">
            <a:xfrm>
              <a:off x="1066800" y="4274969"/>
              <a:ext cx="19431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endParaRPr lang="zh-CN" sz="1800" dirty="0">
                <a:solidFill>
                  <a:schemeClr val="accent1"/>
                </a:solidFill>
                <a:latin typeface="幼圆" panose="02010509060101010101" pitchFamily="49" charset="-122"/>
                <a:ea typeface="幼圆" panose="02010509060101010101" pitchFamily="49" charset="-122"/>
              </a:endParaRPr>
            </a:p>
          </p:txBody>
        </p:sp>
      </p:grpSp>
      <p:grpSp>
        <p:nvGrpSpPr>
          <p:cNvPr id="12" name="组合 11"/>
          <p:cNvGrpSpPr/>
          <p:nvPr/>
        </p:nvGrpSpPr>
        <p:grpSpPr>
          <a:xfrm>
            <a:off x="3724297" y="2936568"/>
            <a:ext cx="1943100" cy="2677229"/>
            <a:chOff x="1066800" y="2936568"/>
            <a:chExt cx="1943100" cy="2677229"/>
          </a:xfrm>
        </p:grpSpPr>
        <p:sp>
          <p:nvSpPr>
            <p:cNvPr id="14" name="MH_Other_1"/>
            <p:cNvSpPr/>
            <p:nvPr>
              <p:custDataLst>
                <p:tags r:id="rId3"/>
              </p:custDataLst>
            </p:nvPr>
          </p:nvSpPr>
          <p:spPr>
            <a:xfrm>
              <a:off x="1649197" y="2936568"/>
              <a:ext cx="778306" cy="906204"/>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smtClean="0">
                  <a:solidFill>
                    <a:srgbClr val="FEFDFE"/>
                  </a:solidFill>
                </a:rPr>
                <a:t>B</a:t>
              </a:r>
              <a:endParaRPr lang="zh-CN" altLang="en-US" dirty="0">
                <a:solidFill>
                  <a:srgbClr val="FEFDFE"/>
                </a:solidFill>
              </a:endParaRPr>
            </a:p>
          </p:txBody>
        </p:sp>
        <p:sp>
          <p:nvSpPr>
            <p:cNvPr id="15" name="矩形 14"/>
            <p:cNvSpPr/>
            <p:nvPr/>
          </p:nvSpPr>
          <p:spPr>
            <a:xfrm>
              <a:off x="1147763" y="3943350"/>
              <a:ext cx="1781175" cy="114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Text Box 8"/>
            <p:cNvSpPr txBox="1">
              <a:spLocks noChangeArrowheads="1"/>
            </p:cNvSpPr>
            <p:nvPr/>
          </p:nvSpPr>
          <p:spPr bwMode="auto">
            <a:xfrm>
              <a:off x="1066800" y="4274969"/>
              <a:ext cx="19431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endParaRPr lang="zh-CN" sz="1800" dirty="0">
                <a:solidFill>
                  <a:schemeClr val="accent1"/>
                </a:solidFill>
                <a:latin typeface="幼圆" panose="02010509060101010101" pitchFamily="49" charset="-122"/>
                <a:ea typeface="幼圆" panose="02010509060101010101" pitchFamily="49" charset="-122"/>
              </a:endParaRPr>
            </a:p>
          </p:txBody>
        </p:sp>
      </p:grpSp>
      <p:grpSp>
        <p:nvGrpSpPr>
          <p:cNvPr id="20" name="组合 19"/>
          <p:cNvGrpSpPr/>
          <p:nvPr/>
        </p:nvGrpSpPr>
        <p:grpSpPr>
          <a:xfrm>
            <a:off x="6381794" y="2936568"/>
            <a:ext cx="1943100" cy="2677229"/>
            <a:chOff x="1066800" y="2936568"/>
            <a:chExt cx="1943100" cy="2677229"/>
          </a:xfrm>
        </p:grpSpPr>
        <p:sp>
          <p:nvSpPr>
            <p:cNvPr id="21" name="MH_Other_1"/>
            <p:cNvSpPr/>
            <p:nvPr>
              <p:custDataLst>
                <p:tags r:id="rId2"/>
              </p:custDataLst>
            </p:nvPr>
          </p:nvSpPr>
          <p:spPr>
            <a:xfrm>
              <a:off x="1649197" y="2936568"/>
              <a:ext cx="778306" cy="906204"/>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smtClean="0">
                  <a:solidFill>
                    <a:srgbClr val="FEFDFE"/>
                  </a:solidFill>
                </a:rPr>
                <a:t>C</a:t>
              </a:r>
              <a:endParaRPr lang="zh-CN" altLang="en-US" dirty="0">
                <a:solidFill>
                  <a:srgbClr val="FEFDFE"/>
                </a:solidFill>
              </a:endParaRPr>
            </a:p>
          </p:txBody>
        </p:sp>
        <p:sp>
          <p:nvSpPr>
            <p:cNvPr id="22" name="矩形 21"/>
            <p:cNvSpPr/>
            <p:nvPr/>
          </p:nvSpPr>
          <p:spPr>
            <a:xfrm>
              <a:off x="1147763" y="3943350"/>
              <a:ext cx="1781175" cy="114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Text Box 8"/>
            <p:cNvSpPr txBox="1">
              <a:spLocks noChangeArrowheads="1"/>
            </p:cNvSpPr>
            <p:nvPr/>
          </p:nvSpPr>
          <p:spPr bwMode="auto">
            <a:xfrm>
              <a:off x="1066800" y="4274969"/>
              <a:ext cx="19431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endParaRPr lang="zh-CN" sz="1800" dirty="0">
                <a:solidFill>
                  <a:schemeClr val="accent1"/>
                </a:solidFill>
                <a:latin typeface="幼圆" panose="02010509060101010101" pitchFamily="49" charset="-122"/>
                <a:ea typeface="幼圆" panose="02010509060101010101" pitchFamily="49" charset="-122"/>
              </a:endParaRPr>
            </a:p>
          </p:txBody>
        </p:sp>
      </p:grpSp>
      <p:grpSp>
        <p:nvGrpSpPr>
          <p:cNvPr id="24" name="组合 23"/>
          <p:cNvGrpSpPr/>
          <p:nvPr/>
        </p:nvGrpSpPr>
        <p:grpSpPr>
          <a:xfrm>
            <a:off x="9039291" y="2936568"/>
            <a:ext cx="1943100" cy="2677229"/>
            <a:chOff x="1066800" y="2936568"/>
            <a:chExt cx="1943100" cy="2677229"/>
          </a:xfrm>
        </p:grpSpPr>
        <p:sp>
          <p:nvSpPr>
            <p:cNvPr id="25" name="MH_Other_1"/>
            <p:cNvSpPr/>
            <p:nvPr>
              <p:custDataLst>
                <p:tags r:id="rId1"/>
              </p:custDataLst>
            </p:nvPr>
          </p:nvSpPr>
          <p:spPr>
            <a:xfrm>
              <a:off x="1649197" y="2936568"/>
              <a:ext cx="778306" cy="906204"/>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smtClean="0">
                  <a:solidFill>
                    <a:srgbClr val="FEFDFE"/>
                  </a:solidFill>
                </a:rPr>
                <a:t>D</a:t>
              </a:r>
              <a:endParaRPr lang="zh-CN" altLang="en-US" dirty="0">
                <a:solidFill>
                  <a:srgbClr val="FEFDFE"/>
                </a:solidFill>
              </a:endParaRPr>
            </a:p>
          </p:txBody>
        </p:sp>
        <p:sp>
          <p:nvSpPr>
            <p:cNvPr id="26" name="矩形 25"/>
            <p:cNvSpPr/>
            <p:nvPr/>
          </p:nvSpPr>
          <p:spPr>
            <a:xfrm>
              <a:off x="1147763" y="3943350"/>
              <a:ext cx="1781175" cy="1143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Text Box 8"/>
            <p:cNvSpPr txBox="1">
              <a:spLocks noChangeArrowheads="1"/>
            </p:cNvSpPr>
            <p:nvPr/>
          </p:nvSpPr>
          <p:spPr bwMode="auto">
            <a:xfrm>
              <a:off x="1066800" y="4274969"/>
              <a:ext cx="1943100" cy="13388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r>
                <a:rPr lang="zh-CN" altLang="en-US" sz="1800" dirty="0">
                  <a:solidFill>
                    <a:schemeClr val="accent1"/>
                  </a:solidFill>
                  <a:latin typeface="幼圆" panose="02010509060101010101" pitchFamily="49" charset="-122"/>
                  <a:ea typeface="幼圆" panose="02010509060101010101" pitchFamily="49" charset="-122"/>
                </a:rPr>
                <a:t>请输入文本请输入</a:t>
              </a:r>
              <a:r>
                <a:rPr lang="zh-CN" altLang="en-US" sz="1800" dirty="0" smtClean="0">
                  <a:solidFill>
                    <a:schemeClr val="accent1"/>
                  </a:solidFill>
                  <a:latin typeface="幼圆" panose="02010509060101010101" pitchFamily="49" charset="-122"/>
                  <a:ea typeface="幼圆" panose="02010509060101010101" pitchFamily="49" charset="-122"/>
                </a:rPr>
                <a:t>文本</a:t>
              </a:r>
              <a:endParaRPr lang="zh-CN" sz="1800" dirty="0">
                <a:solidFill>
                  <a:schemeClr val="accent1"/>
                </a:solidFill>
                <a:latin typeface="幼圆" panose="02010509060101010101" pitchFamily="49" charset="-122"/>
                <a:ea typeface="幼圆" panose="02010509060101010101" pitchFamily="49" charset="-122"/>
              </a:endParaRPr>
            </a:p>
          </p:txBody>
        </p:sp>
      </p:grpSp>
    </p:spTree>
    <p:extLst>
      <p:ext uri="{BB962C8B-B14F-4D97-AF65-F5344CB8AC3E}">
        <p14:creationId xmlns:p14="http://schemas.microsoft.com/office/powerpoint/2010/main" val="679729792"/>
      </p:ext>
    </p:extLst>
  </p:cSld>
  <p:clrMapOvr>
    <a:masterClrMapping/>
  </p:clrMapOvr>
  <p:timing>
    <p:tnLst>
      <p:par>
        <p:cTn id="1" dur="indefinite" restart="never" nodeType="tmRoot"/>
      </p:par>
    </p:tnLst>
    <p:bldLst>
      <p:bldP spid="10" grpId="0" bldLvl="0" autoUpdateAnimBg="0"/>
      <p:bldP spid="10" grpId="1" bldLvl="0" autoUpdateAnimBg="0"/>
      <p:bldP spid="10" grpId="2" bldLvl="0" autoUpdateAnimBg="0"/>
      <p:bldP spid="10" grpId="3" bldLvl="0" autoUpdateAnimBg="0"/>
      <p:bldP spid="19" grpId="0" bldLvl="0" autoUpdateAnimBg="0"/>
      <p:bldP spid="19" grpId="1" bldLvl="0" autoUpdateAnimBg="0"/>
      <p:bldP spid="19" grpId="2" bldLvl="0" autoUpdateAnimBg="0"/>
      <p:bldP spid="19" grpId="3" bldLvl="0" autoUpdateAnimBg="0"/>
      <p:bldP spid="23" grpId="0" bldLvl="0" autoUpdateAnimBg="0"/>
      <p:bldP spid="23" grpId="1" bldLvl="0" autoUpdateAnimBg="0"/>
      <p:bldP spid="23" grpId="2" bldLvl="0" autoUpdateAnimBg="0"/>
      <p:bldP spid="23" grpId="3" bldLvl="0" autoUpdateAnimBg="0"/>
      <p:bldP spid="27" grpId="0" bldLvl="0" autoUpdateAnimBg="0"/>
      <p:bldP spid="27" grpId="1" bldLvl="0" autoUpdateAnimBg="0"/>
      <p:bldP spid="27" grpId="2" bldLvl="0" autoUpdateAnimBg="0"/>
      <p:bldP spid="27" grpId="3"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请输入您的大标题</a:t>
            </a:r>
            <a:endParaRPr lang="zh-CN" altLang="en-US" dirty="0"/>
          </a:p>
        </p:txBody>
      </p:sp>
      <p:sp>
        <p:nvSpPr>
          <p:cNvPr id="11" name="MH_Other_1"/>
          <p:cNvSpPr/>
          <p:nvPr>
            <p:custDataLst>
              <p:tags r:id="rId1"/>
            </p:custDataLst>
          </p:nvPr>
        </p:nvSpPr>
        <p:spPr>
          <a:xfrm>
            <a:off x="2058697" y="2603194"/>
            <a:ext cx="690826" cy="804349"/>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EFDFE"/>
                </a:solidFill>
              </a:rPr>
              <a:t>A</a:t>
            </a:r>
            <a:endParaRPr lang="zh-CN" altLang="en-US" dirty="0">
              <a:solidFill>
                <a:srgbClr val="FEFDFE"/>
              </a:solidFill>
            </a:endParaRPr>
          </a:p>
        </p:txBody>
      </p:sp>
      <p:sp>
        <p:nvSpPr>
          <p:cNvPr id="4" name="矩形 3"/>
          <p:cNvSpPr/>
          <p:nvPr/>
        </p:nvSpPr>
        <p:spPr>
          <a:xfrm>
            <a:off x="1613623" y="3496816"/>
            <a:ext cx="1580975" cy="101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 Box 8"/>
          <p:cNvSpPr txBox="1">
            <a:spLocks noChangeArrowheads="1"/>
          </p:cNvSpPr>
          <p:nvPr/>
        </p:nvSpPr>
        <p:spPr bwMode="auto">
          <a:xfrm>
            <a:off x="1613622" y="3791161"/>
            <a:ext cx="15809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endParaRPr lang="zh-CN" sz="2000" dirty="0">
              <a:solidFill>
                <a:schemeClr val="accent1"/>
              </a:solidFill>
              <a:latin typeface="幼圆" panose="02010509060101010101" pitchFamily="49" charset="-122"/>
              <a:ea typeface="幼圆" panose="02010509060101010101" pitchFamily="49" charset="-122"/>
            </a:endParaRPr>
          </a:p>
        </p:txBody>
      </p:sp>
      <p:sp>
        <p:nvSpPr>
          <p:cNvPr id="28" name="MH_Other_1"/>
          <p:cNvSpPr/>
          <p:nvPr>
            <p:custDataLst>
              <p:tags r:id="rId2"/>
            </p:custDataLst>
          </p:nvPr>
        </p:nvSpPr>
        <p:spPr>
          <a:xfrm>
            <a:off x="3904642" y="2603194"/>
            <a:ext cx="690826" cy="804349"/>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smtClean="0">
                <a:solidFill>
                  <a:srgbClr val="FEFDFE"/>
                </a:solidFill>
              </a:rPr>
              <a:t>B</a:t>
            </a:r>
            <a:endParaRPr lang="zh-CN" altLang="en-US" dirty="0">
              <a:solidFill>
                <a:srgbClr val="FEFDFE"/>
              </a:solidFill>
            </a:endParaRPr>
          </a:p>
        </p:txBody>
      </p:sp>
      <p:sp>
        <p:nvSpPr>
          <p:cNvPr id="29" name="矩形 28"/>
          <p:cNvSpPr/>
          <p:nvPr/>
        </p:nvSpPr>
        <p:spPr>
          <a:xfrm>
            <a:off x="3459568" y="3496816"/>
            <a:ext cx="1580975" cy="101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 Box 8"/>
          <p:cNvSpPr txBox="1">
            <a:spLocks noChangeArrowheads="1"/>
          </p:cNvSpPr>
          <p:nvPr/>
        </p:nvSpPr>
        <p:spPr bwMode="auto">
          <a:xfrm>
            <a:off x="3459567" y="3791161"/>
            <a:ext cx="15809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endParaRPr lang="zh-CN" sz="2000" dirty="0">
              <a:solidFill>
                <a:schemeClr val="accent1"/>
              </a:solidFill>
              <a:latin typeface="幼圆" panose="02010509060101010101" pitchFamily="49" charset="-122"/>
              <a:ea typeface="幼圆" panose="02010509060101010101" pitchFamily="49" charset="-122"/>
            </a:endParaRPr>
          </a:p>
        </p:txBody>
      </p:sp>
      <p:sp>
        <p:nvSpPr>
          <p:cNvPr id="31" name="MH_Other_1"/>
          <p:cNvSpPr/>
          <p:nvPr>
            <p:custDataLst>
              <p:tags r:id="rId3"/>
            </p:custDataLst>
          </p:nvPr>
        </p:nvSpPr>
        <p:spPr>
          <a:xfrm>
            <a:off x="5750587" y="2603194"/>
            <a:ext cx="690826" cy="804349"/>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smtClean="0">
                <a:solidFill>
                  <a:srgbClr val="FEFDFE"/>
                </a:solidFill>
              </a:rPr>
              <a:t>C</a:t>
            </a:r>
            <a:endParaRPr lang="zh-CN" altLang="en-US" dirty="0">
              <a:solidFill>
                <a:srgbClr val="FEFDFE"/>
              </a:solidFill>
            </a:endParaRPr>
          </a:p>
        </p:txBody>
      </p:sp>
      <p:sp>
        <p:nvSpPr>
          <p:cNvPr id="32" name="矩形 31"/>
          <p:cNvSpPr/>
          <p:nvPr/>
        </p:nvSpPr>
        <p:spPr>
          <a:xfrm>
            <a:off x="5305513" y="3496816"/>
            <a:ext cx="1580975" cy="101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 Box 8"/>
          <p:cNvSpPr txBox="1">
            <a:spLocks noChangeArrowheads="1"/>
          </p:cNvSpPr>
          <p:nvPr/>
        </p:nvSpPr>
        <p:spPr bwMode="auto">
          <a:xfrm>
            <a:off x="5305512" y="3791161"/>
            <a:ext cx="15809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endParaRPr lang="zh-CN" sz="2000" dirty="0">
              <a:solidFill>
                <a:schemeClr val="accent1"/>
              </a:solidFill>
              <a:latin typeface="幼圆" panose="02010509060101010101" pitchFamily="49" charset="-122"/>
              <a:ea typeface="幼圆" panose="02010509060101010101" pitchFamily="49" charset="-122"/>
            </a:endParaRPr>
          </a:p>
        </p:txBody>
      </p:sp>
      <p:sp>
        <p:nvSpPr>
          <p:cNvPr id="34" name="MH_Other_1"/>
          <p:cNvSpPr/>
          <p:nvPr>
            <p:custDataLst>
              <p:tags r:id="rId4"/>
            </p:custDataLst>
          </p:nvPr>
        </p:nvSpPr>
        <p:spPr>
          <a:xfrm>
            <a:off x="7596532" y="2603194"/>
            <a:ext cx="690826" cy="804349"/>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smtClean="0">
                <a:solidFill>
                  <a:srgbClr val="FEFDFE"/>
                </a:solidFill>
              </a:rPr>
              <a:t>D</a:t>
            </a:r>
            <a:endParaRPr lang="zh-CN" altLang="en-US" dirty="0">
              <a:solidFill>
                <a:srgbClr val="FEFDFE"/>
              </a:solidFill>
            </a:endParaRPr>
          </a:p>
        </p:txBody>
      </p:sp>
      <p:sp>
        <p:nvSpPr>
          <p:cNvPr id="35" name="矩形 34"/>
          <p:cNvSpPr/>
          <p:nvPr/>
        </p:nvSpPr>
        <p:spPr>
          <a:xfrm>
            <a:off x="7151458" y="3496816"/>
            <a:ext cx="1580975" cy="101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 Box 8"/>
          <p:cNvSpPr txBox="1">
            <a:spLocks noChangeArrowheads="1"/>
          </p:cNvSpPr>
          <p:nvPr/>
        </p:nvSpPr>
        <p:spPr bwMode="auto">
          <a:xfrm>
            <a:off x="7151457" y="3791161"/>
            <a:ext cx="15809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endParaRPr lang="zh-CN" sz="2000" dirty="0">
              <a:solidFill>
                <a:schemeClr val="accent1"/>
              </a:solidFill>
              <a:latin typeface="幼圆" panose="02010509060101010101" pitchFamily="49" charset="-122"/>
              <a:ea typeface="幼圆" panose="02010509060101010101" pitchFamily="49" charset="-122"/>
            </a:endParaRPr>
          </a:p>
        </p:txBody>
      </p:sp>
      <p:sp>
        <p:nvSpPr>
          <p:cNvPr id="37" name="MH_Other_1"/>
          <p:cNvSpPr/>
          <p:nvPr>
            <p:custDataLst>
              <p:tags r:id="rId5"/>
            </p:custDataLst>
          </p:nvPr>
        </p:nvSpPr>
        <p:spPr>
          <a:xfrm>
            <a:off x="9442477" y="2603194"/>
            <a:ext cx="690826" cy="804349"/>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smtClean="0">
                <a:solidFill>
                  <a:srgbClr val="FEFDFE"/>
                </a:solidFill>
              </a:rPr>
              <a:t>E</a:t>
            </a:r>
            <a:endParaRPr lang="zh-CN" altLang="en-US" dirty="0">
              <a:solidFill>
                <a:srgbClr val="FEFDFE"/>
              </a:solidFill>
            </a:endParaRPr>
          </a:p>
        </p:txBody>
      </p:sp>
      <p:sp>
        <p:nvSpPr>
          <p:cNvPr id="38" name="矩形 37"/>
          <p:cNvSpPr/>
          <p:nvPr/>
        </p:nvSpPr>
        <p:spPr>
          <a:xfrm>
            <a:off x="8997403" y="3496816"/>
            <a:ext cx="1580975" cy="101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 Box 8"/>
          <p:cNvSpPr txBox="1">
            <a:spLocks noChangeArrowheads="1"/>
          </p:cNvSpPr>
          <p:nvPr/>
        </p:nvSpPr>
        <p:spPr bwMode="auto">
          <a:xfrm>
            <a:off x="8997402" y="3791161"/>
            <a:ext cx="15809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endParaRPr lang="zh-CN" sz="2000" dirty="0">
              <a:solidFill>
                <a:schemeClr val="accent1"/>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4074296681"/>
      </p:ext>
    </p:extLst>
  </p:cSld>
  <p:clrMapOvr>
    <a:masterClrMapping/>
  </p:clrMapOvr>
  <p:timing>
    <p:tnLst>
      <p:par>
        <p:cTn id="1" dur="indefinite" restart="never" nodeType="tmRoot"/>
      </p:par>
    </p:tnLst>
    <p:bldLst>
      <p:bldP spid="10" grpId="0" bldLvl="0" autoUpdateAnimBg="0"/>
      <p:bldP spid="10" grpId="1" bldLvl="0" autoUpdateAnimBg="0"/>
      <p:bldP spid="10" grpId="2" bldLvl="0" autoUpdateAnimBg="0"/>
      <p:bldP spid="10" grpId="3" bldLvl="0" autoUpdateAnimBg="0"/>
      <p:bldP spid="30" grpId="0" bldLvl="0" autoUpdateAnimBg="0"/>
      <p:bldP spid="30" grpId="1" bldLvl="0" autoUpdateAnimBg="0"/>
      <p:bldP spid="30" grpId="2" bldLvl="0" autoUpdateAnimBg="0"/>
      <p:bldP spid="30" grpId="3" bldLvl="0" autoUpdateAnimBg="0"/>
      <p:bldP spid="33" grpId="0" bldLvl="0" autoUpdateAnimBg="0"/>
      <p:bldP spid="33" grpId="1" bldLvl="0" autoUpdateAnimBg="0"/>
      <p:bldP spid="33" grpId="2" bldLvl="0" autoUpdateAnimBg="0"/>
      <p:bldP spid="33" grpId="3" bldLvl="0" autoUpdateAnimBg="0"/>
      <p:bldP spid="36" grpId="0" bldLvl="0" autoUpdateAnimBg="0"/>
      <p:bldP spid="36" grpId="1" bldLvl="0" autoUpdateAnimBg="0"/>
      <p:bldP spid="36" grpId="2" bldLvl="0" autoUpdateAnimBg="0"/>
      <p:bldP spid="36" grpId="3" bldLvl="0" autoUpdateAnimBg="0"/>
      <p:bldP spid="39" grpId="0" bldLvl="0" autoUpdateAnimBg="0"/>
      <p:bldP spid="39" grpId="1" bldLvl="0" autoUpdateAnimBg="0"/>
      <p:bldP spid="39" grpId="2" bldLvl="0" autoUpdateAnimBg="0"/>
      <p:bldP spid="39" grpId="3"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79172" y="314837"/>
            <a:ext cx="4833656" cy="1015663"/>
          </a:xfrm>
          <a:prstGeom prst="rect">
            <a:avLst/>
          </a:prstGeom>
          <a:noFill/>
        </p:spPr>
        <p:txBody>
          <a:bodyPr wrap="square" rtlCol="0">
            <a:spAutoFit/>
          </a:bodyPr>
          <a:lstStyle/>
          <a:p>
            <a:pPr algn="ctr"/>
            <a:r>
              <a:rPr lang="en-US" altLang="zh-CN" sz="6000" b="1" dirty="0" smtClean="0">
                <a:ln>
                  <a:solidFill>
                    <a:schemeClr val="accent1">
                      <a:lumMod val="20000"/>
                      <a:lumOff val="80000"/>
                    </a:schemeClr>
                  </a:solidFill>
                </a:ln>
                <a:solidFill>
                  <a:schemeClr val="accent1"/>
                </a:solidFill>
              </a:rPr>
              <a:t>CONTENTS</a:t>
            </a:r>
            <a:endParaRPr lang="zh-CN" altLang="en-US" sz="6000" b="1" dirty="0">
              <a:ln>
                <a:solidFill>
                  <a:schemeClr val="accent1">
                    <a:lumMod val="20000"/>
                    <a:lumOff val="80000"/>
                  </a:schemeClr>
                </a:solidFill>
              </a:ln>
              <a:solidFill>
                <a:schemeClr val="accent1"/>
              </a:solidFill>
            </a:endParaRPr>
          </a:p>
        </p:txBody>
      </p:sp>
      <p:sp>
        <p:nvSpPr>
          <p:cNvPr id="9" name="文本框 8"/>
          <p:cNvSpPr txBox="1"/>
          <p:nvPr/>
        </p:nvSpPr>
        <p:spPr>
          <a:xfrm>
            <a:off x="4606026" y="3283498"/>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5" name="KSO_Shape"/>
          <p:cNvSpPr>
            <a:spLocks/>
          </p:cNvSpPr>
          <p:nvPr/>
        </p:nvSpPr>
        <p:spPr bwMode="auto">
          <a:xfrm flipH="1">
            <a:off x="4388919" y="3209136"/>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 name="椭圆 1"/>
          <p:cNvSpPr/>
          <p:nvPr/>
        </p:nvSpPr>
        <p:spPr>
          <a:xfrm>
            <a:off x="3761858" y="3247630"/>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A</a:t>
            </a:r>
            <a:endParaRPr lang="zh-CN" altLang="en-US" dirty="0">
              <a:solidFill>
                <a:srgbClr val="FEFDFE"/>
              </a:solidFill>
            </a:endParaRPr>
          </a:p>
        </p:txBody>
      </p:sp>
    </p:spTree>
    <p:extLst>
      <p:ext uri="{BB962C8B-B14F-4D97-AF65-F5344CB8AC3E}">
        <p14:creationId xmlns:p14="http://schemas.microsoft.com/office/powerpoint/2010/main" val="2497969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请输入您的大标题</a:t>
            </a:r>
            <a:endParaRPr lang="zh-CN" altLang="en-US" dirty="0"/>
          </a:p>
        </p:txBody>
      </p:sp>
      <p:sp>
        <p:nvSpPr>
          <p:cNvPr id="11" name="MH_Other_1"/>
          <p:cNvSpPr/>
          <p:nvPr>
            <p:custDataLst>
              <p:tags r:id="rId1"/>
            </p:custDataLst>
          </p:nvPr>
        </p:nvSpPr>
        <p:spPr>
          <a:xfrm>
            <a:off x="1135725" y="2603194"/>
            <a:ext cx="690826" cy="804349"/>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a:solidFill>
                  <a:srgbClr val="FEFDFE"/>
                </a:solidFill>
              </a:rPr>
              <a:t>A</a:t>
            </a:r>
            <a:endParaRPr lang="zh-CN" altLang="en-US" dirty="0">
              <a:solidFill>
                <a:srgbClr val="FEFDFE"/>
              </a:solidFill>
            </a:endParaRPr>
          </a:p>
        </p:txBody>
      </p:sp>
      <p:sp>
        <p:nvSpPr>
          <p:cNvPr id="4" name="矩形 3"/>
          <p:cNvSpPr/>
          <p:nvPr/>
        </p:nvSpPr>
        <p:spPr>
          <a:xfrm>
            <a:off x="690651" y="3496816"/>
            <a:ext cx="1580975" cy="101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 Box 8"/>
          <p:cNvSpPr txBox="1">
            <a:spLocks noChangeArrowheads="1"/>
          </p:cNvSpPr>
          <p:nvPr/>
        </p:nvSpPr>
        <p:spPr bwMode="auto">
          <a:xfrm>
            <a:off x="690650" y="3791161"/>
            <a:ext cx="15809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endParaRPr lang="zh-CN" sz="2000" dirty="0">
              <a:solidFill>
                <a:schemeClr val="accent1"/>
              </a:solidFill>
              <a:latin typeface="幼圆" panose="02010509060101010101" pitchFamily="49" charset="-122"/>
              <a:ea typeface="幼圆" panose="02010509060101010101" pitchFamily="49" charset="-122"/>
            </a:endParaRPr>
          </a:p>
        </p:txBody>
      </p:sp>
      <p:sp>
        <p:nvSpPr>
          <p:cNvPr id="28" name="MH_Other_1"/>
          <p:cNvSpPr/>
          <p:nvPr>
            <p:custDataLst>
              <p:tags r:id="rId2"/>
            </p:custDataLst>
          </p:nvPr>
        </p:nvSpPr>
        <p:spPr>
          <a:xfrm>
            <a:off x="2981670" y="2603194"/>
            <a:ext cx="690826" cy="804349"/>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smtClean="0">
                <a:solidFill>
                  <a:srgbClr val="FEFDFE"/>
                </a:solidFill>
              </a:rPr>
              <a:t>B</a:t>
            </a:r>
            <a:endParaRPr lang="zh-CN" altLang="en-US" dirty="0">
              <a:solidFill>
                <a:srgbClr val="FEFDFE"/>
              </a:solidFill>
            </a:endParaRPr>
          </a:p>
        </p:txBody>
      </p:sp>
      <p:sp>
        <p:nvSpPr>
          <p:cNvPr id="29" name="矩形 28"/>
          <p:cNvSpPr/>
          <p:nvPr/>
        </p:nvSpPr>
        <p:spPr>
          <a:xfrm>
            <a:off x="2536596" y="3496816"/>
            <a:ext cx="1580975" cy="101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Text Box 8"/>
          <p:cNvSpPr txBox="1">
            <a:spLocks noChangeArrowheads="1"/>
          </p:cNvSpPr>
          <p:nvPr/>
        </p:nvSpPr>
        <p:spPr bwMode="auto">
          <a:xfrm>
            <a:off x="2536595" y="3791161"/>
            <a:ext cx="15809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endParaRPr lang="zh-CN" sz="2000" dirty="0">
              <a:solidFill>
                <a:schemeClr val="accent1"/>
              </a:solidFill>
              <a:latin typeface="幼圆" panose="02010509060101010101" pitchFamily="49" charset="-122"/>
              <a:ea typeface="幼圆" panose="02010509060101010101" pitchFamily="49" charset="-122"/>
            </a:endParaRPr>
          </a:p>
        </p:txBody>
      </p:sp>
      <p:sp>
        <p:nvSpPr>
          <p:cNvPr id="31" name="MH_Other_1"/>
          <p:cNvSpPr/>
          <p:nvPr>
            <p:custDataLst>
              <p:tags r:id="rId3"/>
            </p:custDataLst>
          </p:nvPr>
        </p:nvSpPr>
        <p:spPr>
          <a:xfrm>
            <a:off x="4827615" y="2603194"/>
            <a:ext cx="690826" cy="804349"/>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smtClean="0">
                <a:solidFill>
                  <a:srgbClr val="FEFDFE"/>
                </a:solidFill>
              </a:rPr>
              <a:t>C</a:t>
            </a:r>
            <a:endParaRPr lang="zh-CN" altLang="en-US" dirty="0">
              <a:solidFill>
                <a:srgbClr val="FEFDFE"/>
              </a:solidFill>
            </a:endParaRPr>
          </a:p>
        </p:txBody>
      </p:sp>
      <p:sp>
        <p:nvSpPr>
          <p:cNvPr id="32" name="矩形 31"/>
          <p:cNvSpPr/>
          <p:nvPr/>
        </p:nvSpPr>
        <p:spPr>
          <a:xfrm>
            <a:off x="4382541" y="3496816"/>
            <a:ext cx="1580975" cy="101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Text Box 8"/>
          <p:cNvSpPr txBox="1">
            <a:spLocks noChangeArrowheads="1"/>
          </p:cNvSpPr>
          <p:nvPr/>
        </p:nvSpPr>
        <p:spPr bwMode="auto">
          <a:xfrm>
            <a:off x="4382540" y="3791161"/>
            <a:ext cx="15809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endParaRPr lang="zh-CN" sz="2000" dirty="0">
              <a:solidFill>
                <a:schemeClr val="accent1"/>
              </a:solidFill>
              <a:latin typeface="幼圆" panose="02010509060101010101" pitchFamily="49" charset="-122"/>
              <a:ea typeface="幼圆" panose="02010509060101010101" pitchFamily="49" charset="-122"/>
            </a:endParaRPr>
          </a:p>
        </p:txBody>
      </p:sp>
      <p:sp>
        <p:nvSpPr>
          <p:cNvPr id="34" name="MH_Other_1"/>
          <p:cNvSpPr/>
          <p:nvPr>
            <p:custDataLst>
              <p:tags r:id="rId4"/>
            </p:custDataLst>
          </p:nvPr>
        </p:nvSpPr>
        <p:spPr>
          <a:xfrm>
            <a:off x="6673560" y="2603194"/>
            <a:ext cx="690826" cy="804349"/>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smtClean="0">
                <a:solidFill>
                  <a:srgbClr val="FEFDFE"/>
                </a:solidFill>
              </a:rPr>
              <a:t>D</a:t>
            </a:r>
            <a:endParaRPr lang="zh-CN" altLang="en-US" dirty="0">
              <a:solidFill>
                <a:srgbClr val="FEFDFE"/>
              </a:solidFill>
            </a:endParaRPr>
          </a:p>
        </p:txBody>
      </p:sp>
      <p:sp>
        <p:nvSpPr>
          <p:cNvPr id="35" name="矩形 34"/>
          <p:cNvSpPr/>
          <p:nvPr/>
        </p:nvSpPr>
        <p:spPr>
          <a:xfrm>
            <a:off x="6228486" y="3496816"/>
            <a:ext cx="1580975" cy="101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Text Box 8"/>
          <p:cNvSpPr txBox="1">
            <a:spLocks noChangeArrowheads="1"/>
          </p:cNvSpPr>
          <p:nvPr/>
        </p:nvSpPr>
        <p:spPr bwMode="auto">
          <a:xfrm>
            <a:off x="6228485" y="3791161"/>
            <a:ext cx="15809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endParaRPr lang="zh-CN" sz="2000" dirty="0">
              <a:solidFill>
                <a:schemeClr val="accent1"/>
              </a:solidFill>
              <a:latin typeface="幼圆" panose="02010509060101010101" pitchFamily="49" charset="-122"/>
              <a:ea typeface="幼圆" panose="02010509060101010101" pitchFamily="49" charset="-122"/>
            </a:endParaRPr>
          </a:p>
        </p:txBody>
      </p:sp>
      <p:sp>
        <p:nvSpPr>
          <p:cNvPr id="37" name="MH_Other_1"/>
          <p:cNvSpPr/>
          <p:nvPr>
            <p:custDataLst>
              <p:tags r:id="rId5"/>
            </p:custDataLst>
          </p:nvPr>
        </p:nvSpPr>
        <p:spPr>
          <a:xfrm>
            <a:off x="8519505" y="2603194"/>
            <a:ext cx="690826" cy="804349"/>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smtClean="0">
                <a:solidFill>
                  <a:srgbClr val="FEFDFE"/>
                </a:solidFill>
              </a:rPr>
              <a:t>E</a:t>
            </a:r>
            <a:endParaRPr lang="zh-CN" altLang="en-US" dirty="0">
              <a:solidFill>
                <a:srgbClr val="FEFDFE"/>
              </a:solidFill>
            </a:endParaRPr>
          </a:p>
        </p:txBody>
      </p:sp>
      <p:sp>
        <p:nvSpPr>
          <p:cNvPr id="38" name="矩形 37"/>
          <p:cNvSpPr/>
          <p:nvPr/>
        </p:nvSpPr>
        <p:spPr>
          <a:xfrm>
            <a:off x="8074431" y="3496816"/>
            <a:ext cx="1580975" cy="101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 Box 8"/>
          <p:cNvSpPr txBox="1">
            <a:spLocks noChangeArrowheads="1"/>
          </p:cNvSpPr>
          <p:nvPr/>
        </p:nvSpPr>
        <p:spPr bwMode="auto">
          <a:xfrm>
            <a:off x="8074430" y="3791161"/>
            <a:ext cx="15809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endParaRPr lang="zh-CN" sz="2000" dirty="0">
              <a:solidFill>
                <a:schemeClr val="accent1"/>
              </a:solidFill>
              <a:latin typeface="幼圆" panose="02010509060101010101" pitchFamily="49" charset="-122"/>
              <a:ea typeface="幼圆" panose="02010509060101010101" pitchFamily="49" charset="-122"/>
            </a:endParaRPr>
          </a:p>
        </p:txBody>
      </p:sp>
      <p:sp>
        <p:nvSpPr>
          <p:cNvPr id="40" name="MH_Other_1"/>
          <p:cNvSpPr/>
          <p:nvPr>
            <p:custDataLst>
              <p:tags r:id="rId6"/>
            </p:custDataLst>
          </p:nvPr>
        </p:nvSpPr>
        <p:spPr>
          <a:xfrm>
            <a:off x="10365450" y="2603194"/>
            <a:ext cx="690826" cy="804349"/>
          </a:xfrm>
          <a:custGeom>
            <a:avLst/>
            <a:gdLst>
              <a:gd name="connsiteX0" fmla="*/ 525282 w 1584000"/>
              <a:gd name="connsiteY0" fmla="*/ 1808276 h 1845130"/>
              <a:gd name="connsiteX1" fmla="*/ 1058720 w 1584000"/>
              <a:gd name="connsiteY1" fmla="*/ 1808276 h 1845130"/>
              <a:gd name="connsiteX2" fmla="*/ 1049506 w 1584000"/>
              <a:gd name="connsiteY2" fmla="*/ 1845130 h 1845130"/>
              <a:gd name="connsiteX3" fmla="*/ 534495 w 1584000"/>
              <a:gd name="connsiteY3" fmla="*/ 1845130 h 1845130"/>
              <a:gd name="connsiteX4" fmla="*/ 792000 w 1584000"/>
              <a:gd name="connsiteY4" fmla="*/ 0 h 1845130"/>
              <a:gd name="connsiteX5" fmla="*/ 1584000 w 1584000"/>
              <a:gd name="connsiteY5" fmla="*/ 792000 h 1845130"/>
              <a:gd name="connsiteX6" fmla="*/ 1234815 w 1584000"/>
              <a:gd name="connsiteY6" fmla="*/ 1448739 h 1845130"/>
              <a:gd name="connsiteX7" fmla="*/ 1135069 w 1584000"/>
              <a:gd name="connsiteY7" fmla="*/ 1502879 h 1845130"/>
              <a:gd name="connsiteX8" fmla="*/ 1065920 w 1584000"/>
              <a:gd name="connsiteY8" fmla="*/ 1779476 h 1845130"/>
              <a:gd name="connsiteX9" fmla="*/ 518082 w 1584000"/>
              <a:gd name="connsiteY9" fmla="*/ 1779476 h 1845130"/>
              <a:gd name="connsiteX10" fmla="*/ 448933 w 1584000"/>
              <a:gd name="connsiteY10" fmla="*/ 1502880 h 1845130"/>
              <a:gd name="connsiteX11" fmla="*/ 349185 w 1584000"/>
              <a:gd name="connsiteY11" fmla="*/ 1448739 h 1845130"/>
              <a:gd name="connsiteX12" fmla="*/ 0 w 1584000"/>
              <a:gd name="connsiteY12" fmla="*/ 792000 h 1845130"/>
              <a:gd name="connsiteX13" fmla="*/ 792000 w 1584000"/>
              <a:gd name="connsiteY13" fmla="*/ 0 h 1845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84000" h="1845130">
                <a:moveTo>
                  <a:pt x="525282" y="1808276"/>
                </a:moveTo>
                <a:lnTo>
                  <a:pt x="1058720" y="1808276"/>
                </a:lnTo>
                <a:lnTo>
                  <a:pt x="1049506" y="1845130"/>
                </a:lnTo>
                <a:lnTo>
                  <a:pt x="534495" y="1845130"/>
                </a:lnTo>
                <a:close/>
                <a:moveTo>
                  <a:pt x="792000" y="0"/>
                </a:moveTo>
                <a:cubicBezTo>
                  <a:pt x="1229410" y="0"/>
                  <a:pt x="1584000" y="354590"/>
                  <a:pt x="1584000" y="792000"/>
                </a:cubicBezTo>
                <a:cubicBezTo>
                  <a:pt x="1584000" y="1065381"/>
                  <a:pt x="1445489" y="1306411"/>
                  <a:pt x="1234815" y="1448739"/>
                </a:cubicBezTo>
                <a:lnTo>
                  <a:pt x="1135069" y="1502879"/>
                </a:lnTo>
                <a:lnTo>
                  <a:pt x="1065920" y="1779476"/>
                </a:lnTo>
                <a:lnTo>
                  <a:pt x="518082" y="1779476"/>
                </a:lnTo>
                <a:lnTo>
                  <a:pt x="448933" y="1502880"/>
                </a:lnTo>
                <a:lnTo>
                  <a:pt x="349185" y="1448739"/>
                </a:lnTo>
                <a:cubicBezTo>
                  <a:pt x="138512" y="1306411"/>
                  <a:pt x="0" y="1065381"/>
                  <a:pt x="0" y="792000"/>
                </a:cubicBezTo>
                <a:cubicBezTo>
                  <a:pt x="0" y="354590"/>
                  <a:pt x="354590" y="0"/>
                  <a:pt x="792000" y="0"/>
                </a:cubicBezTo>
                <a:close/>
              </a:path>
            </a:pathLst>
          </a:cu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dirty="0" smtClean="0">
                <a:solidFill>
                  <a:srgbClr val="FEFDFE"/>
                </a:solidFill>
              </a:rPr>
              <a:t>F</a:t>
            </a:r>
            <a:endParaRPr lang="zh-CN" altLang="en-US" dirty="0">
              <a:solidFill>
                <a:srgbClr val="FEFDFE"/>
              </a:solidFill>
            </a:endParaRPr>
          </a:p>
        </p:txBody>
      </p:sp>
      <p:sp>
        <p:nvSpPr>
          <p:cNvPr id="41" name="矩形 40"/>
          <p:cNvSpPr/>
          <p:nvPr/>
        </p:nvSpPr>
        <p:spPr>
          <a:xfrm>
            <a:off x="9920376" y="3496816"/>
            <a:ext cx="1580975" cy="101453"/>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Text Box 8"/>
          <p:cNvSpPr txBox="1">
            <a:spLocks noChangeArrowheads="1"/>
          </p:cNvSpPr>
          <p:nvPr/>
        </p:nvSpPr>
        <p:spPr bwMode="auto">
          <a:xfrm>
            <a:off x="9920375" y="3791161"/>
            <a:ext cx="1580975"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a:lnSpc>
                <a:spcPct val="150000"/>
              </a:lnSpc>
            </a:pP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r>
              <a:rPr lang="zh-CN" altLang="en-US" sz="2000" dirty="0">
                <a:solidFill>
                  <a:schemeClr val="accent1"/>
                </a:solidFill>
                <a:latin typeface="幼圆" panose="02010509060101010101" pitchFamily="49" charset="-122"/>
                <a:ea typeface="幼圆" panose="02010509060101010101" pitchFamily="49" charset="-122"/>
              </a:rPr>
              <a:t>请输入文本请输入</a:t>
            </a:r>
            <a:r>
              <a:rPr lang="zh-CN" altLang="en-US" sz="2000" dirty="0" smtClean="0">
                <a:solidFill>
                  <a:schemeClr val="accent1"/>
                </a:solidFill>
                <a:latin typeface="幼圆" panose="02010509060101010101" pitchFamily="49" charset="-122"/>
                <a:ea typeface="幼圆" panose="02010509060101010101" pitchFamily="49" charset="-122"/>
              </a:rPr>
              <a:t>文本</a:t>
            </a:r>
            <a:endParaRPr lang="zh-CN" sz="2000" dirty="0">
              <a:solidFill>
                <a:schemeClr val="accent1"/>
              </a:solidFill>
              <a:latin typeface="幼圆" panose="02010509060101010101" pitchFamily="49" charset="-122"/>
              <a:ea typeface="幼圆" panose="02010509060101010101" pitchFamily="49" charset="-122"/>
            </a:endParaRPr>
          </a:p>
        </p:txBody>
      </p:sp>
    </p:spTree>
    <p:extLst>
      <p:ext uri="{BB962C8B-B14F-4D97-AF65-F5344CB8AC3E}">
        <p14:creationId xmlns:p14="http://schemas.microsoft.com/office/powerpoint/2010/main" val="1271140016"/>
      </p:ext>
    </p:extLst>
  </p:cSld>
  <p:clrMapOvr>
    <a:masterClrMapping/>
  </p:clrMapOvr>
  <p:timing>
    <p:tnLst>
      <p:par>
        <p:cTn id="1" dur="indefinite" restart="never" nodeType="tmRoot"/>
      </p:par>
    </p:tnLst>
    <p:bldLst>
      <p:bldP spid="10" grpId="0" bldLvl="0" autoUpdateAnimBg="0"/>
      <p:bldP spid="10" grpId="1" bldLvl="0" autoUpdateAnimBg="0"/>
      <p:bldP spid="10" grpId="2" bldLvl="0" autoUpdateAnimBg="0"/>
      <p:bldP spid="10" grpId="3" bldLvl="0" autoUpdateAnimBg="0"/>
      <p:bldP spid="30" grpId="0" bldLvl="0" autoUpdateAnimBg="0"/>
      <p:bldP spid="30" grpId="1" bldLvl="0" autoUpdateAnimBg="0"/>
      <p:bldP spid="30" grpId="2" bldLvl="0" autoUpdateAnimBg="0"/>
      <p:bldP spid="30" grpId="3" bldLvl="0" autoUpdateAnimBg="0"/>
      <p:bldP spid="33" grpId="0" bldLvl="0" autoUpdateAnimBg="0"/>
      <p:bldP spid="33" grpId="1" bldLvl="0" autoUpdateAnimBg="0"/>
      <p:bldP spid="33" grpId="2" bldLvl="0" autoUpdateAnimBg="0"/>
      <p:bldP spid="33" grpId="3" bldLvl="0" autoUpdateAnimBg="0"/>
      <p:bldP spid="36" grpId="0" bldLvl="0" autoUpdateAnimBg="0"/>
      <p:bldP spid="36" grpId="1" bldLvl="0" autoUpdateAnimBg="0"/>
      <p:bldP spid="36" grpId="2" bldLvl="0" autoUpdateAnimBg="0"/>
      <p:bldP spid="36" grpId="3" bldLvl="0" autoUpdateAnimBg="0"/>
      <p:bldP spid="39" grpId="0" bldLvl="0" autoUpdateAnimBg="0"/>
      <p:bldP spid="39" grpId="1" bldLvl="0" autoUpdateAnimBg="0"/>
      <p:bldP spid="39" grpId="2" bldLvl="0" autoUpdateAnimBg="0"/>
      <p:bldP spid="39" grpId="3" bldLvl="0" autoUpdateAnimBg="0"/>
      <p:bldP spid="42" grpId="0" bldLvl="0" autoUpdateAnimBg="0"/>
      <p:bldP spid="42" grpId="1" bldLvl="0" autoUpdateAnimBg="0"/>
      <p:bldP spid="42" grpId="2" bldLvl="0" autoUpdateAnimBg="0"/>
      <p:bldP spid="42" grpId="3"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请输入您的大标题</a:t>
            </a:r>
            <a:endParaRPr lang="zh-CN" altLang="en-US" dirty="0"/>
          </a:p>
        </p:txBody>
      </p:sp>
      <p:sp>
        <p:nvSpPr>
          <p:cNvPr id="12" name="文本框 11"/>
          <p:cNvSpPr txBox="1"/>
          <p:nvPr/>
        </p:nvSpPr>
        <p:spPr>
          <a:xfrm>
            <a:off x="3557303" y="2774571"/>
            <a:ext cx="6472522" cy="1675323"/>
          </a:xfrm>
          <a:prstGeom prst="rect">
            <a:avLst/>
          </a:prstGeom>
          <a:noFill/>
        </p:spPr>
        <p:txBody>
          <a:bodyPr wrap="square" rtlCol="0" anchor="ctr">
            <a:noAutofit/>
          </a:bodyPr>
          <a:lstStyle/>
          <a:p>
            <a:pPr>
              <a:lnSpc>
                <a:spcPct val="150000"/>
              </a:lnSpc>
            </a:pPr>
            <a:r>
              <a:rPr lang="zh-CN" altLang="en-US" sz="1800" dirty="0">
                <a:ln w="3175">
                  <a:noFill/>
                </a:ln>
                <a:solidFill>
                  <a:schemeClr val="accent1"/>
                </a:solidFill>
              </a:rPr>
              <a:t>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a:t>
            </a:r>
          </a:p>
        </p:txBody>
      </p:sp>
      <p:sp>
        <p:nvSpPr>
          <p:cNvPr id="14" name="KSO_Shape"/>
          <p:cNvSpPr/>
          <p:nvPr/>
        </p:nvSpPr>
        <p:spPr>
          <a:xfrm>
            <a:off x="1990725" y="3170448"/>
            <a:ext cx="883568" cy="883568"/>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extLst>
      <p:ext uri="{BB962C8B-B14F-4D97-AF65-F5344CB8AC3E}">
        <p14:creationId xmlns:p14="http://schemas.microsoft.com/office/powerpoint/2010/main" val="256539162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请输入您的大标题</a:t>
            </a:r>
            <a:endParaRPr lang="zh-CN" altLang="en-US" dirty="0"/>
          </a:p>
        </p:txBody>
      </p:sp>
      <p:sp>
        <p:nvSpPr>
          <p:cNvPr id="12" name="文本框 11"/>
          <p:cNvSpPr txBox="1"/>
          <p:nvPr/>
        </p:nvSpPr>
        <p:spPr>
          <a:xfrm>
            <a:off x="3557303" y="2031621"/>
            <a:ext cx="6472522" cy="1675323"/>
          </a:xfrm>
          <a:prstGeom prst="rect">
            <a:avLst/>
          </a:prstGeom>
          <a:noFill/>
        </p:spPr>
        <p:txBody>
          <a:bodyPr wrap="square" rtlCol="0" anchor="ctr">
            <a:noAutofit/>
          </a:bodyPr>
          <a:lstStyle/>
          <a:p>
            <a:pPr>
              <a:lnSpc>
                <a:spcPct val="150000"/>
              </a:lnSpc>
            </a:pPr>
            <a:r>
              <a:rPr lang="zh-CN" altLang="en-US" sz="1800" dirty="0">
                <a:ln w="3175">
                  <a:noFill/>
                </a:ln>
                <a:solidFill>
                  <a:schemeClr val="accent1"/>
                </a:solidFill>
              </a:rPr>
              <a:t>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a:t>
            </a:r>
          </a:p>
        </p:txBody>
      </p:sp>
      <p:sp>
        <p:nvSpPr>
          <p:cNvPr id="14" name="KSO_Shape"/>
          <p:cNvSpPr/>
          <p:nvPr/>
        </p:nvSpPr>
        <p:spPr>
          <a:xfrm>
            <a:off x="1990725" y="2427498"/>
            <a:ext cx="883568" cy="883568"/>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5" name="文本框 4"/>
          <p:cNvSpPr txBox="1"/>
          <p:nvPr/>
        </p:nvSpPr>
        <p:spPr>
          <a:xfrm>
            <a:off x="3557303" y="4374771"/>
            <a:ext cx="6472522" cy="1675323"/>
          </a:xfrm>
          <a:prstGeom prst="rect">
            <a:avLst/>
          </a:prstGeom>
          <a:noFill/>
        </p:spPr>
        <p:txBody>
          <a:bodyPr wrap="square" rtlCol="0" anchor="ctr">
            <a:noAutofit/>
          </a:bodyPr>
          <a:lstStyle/>
          <a:p>
            <a:pPr>
              <a:lnSpc>
                <a:spcPct val="150000"/>
              </a:lnSpc>
            </a:pPr>
            <a:r>
              <a:rPr lang="zh-CN" altLang="en-US" sz="1800" dirty="0">
                <a:ln w="3175">
                  <a:noFill/>
                </a:ln>
                <a:solidFill>
                  <a:schemeClr val="accent1"/>
                </a:solidFill>
              </a:rPr>
              <a:t>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请输入文本</a:t>
            </a:r>
          </a:p>
        </p:txBody>
      </p:sp>
      <p:sp>
        <p:nvSpPr>
          <p:cNvPr id="6" name="KSO_Shape"/>
          <p:cNvSpPr/>
          <p:nvPr/>
        </p:nvSpPr>
        <p:spPr>
          <a:xfrm>
            <a:off x="1990725" y="4770648"/>
            <a:ext cx="883568" cy="883568"/>
          </a:xfrm>
          <a:custGeom>
            <a:avLst/>
            <a:gdLst>
              <a:gd name="connsiteX0" fmla="*/ 422617 w 720080"/>
              <a:gd name="connsiteY0" fmla="*/ 167125 h 720080"/>
              <a:gd name="connsiteX1" fmla="*/ 392320 w 720080"/>
              <a:gd name="connsiteY1" fmla="*/ 179675 h 720080"/>
              <a:gd name="connsiteX2" fmla="*/ 392320 w 720080"/>
              <a:gd name="connsiteY2" fmla="*/ 240270 h 720080"/>
              <a:gd name="connsiteX3" fmla="*/ 470117 w 720080"/>
              <a:gd name="connsiteY3" fmla="*/ 318067 h 720080"/>
              <a:gd name="connsiteX4" fmla="*/ 151276 w 720080"/>
              <a:gd name="connsiteY4" fmla="*/ 318067 h 720080"/>
              <a:gd name="connsiteX5" fmla="*/ 108429 w 720080"/>
              <a:gd name="connsiteY5" fmla="*/ 360915 h 720080"/>
              <a:gd name="connsiteX6" fmla="*/ 151276 w 720080"/>
              <a:gd name="connsiteY6" fmla="*/ 403762 h 720080"/>
              <a:gd name="connsiteX7" fmla="*/ 467182 w 720080"/>
              <a:gd name="connsiteY7" fmla="*/ 403762 h 720080"/>
              <a:gd name="connsiteX8" fmla="*/ 391132 w 720080"/>
              <a:gd name="connsiteY8" fmla="*/ 479811 h 720080"/>
              <a:gd name="connsiteX9" fmla="*/ 391132 w 720080"/>
              <a:gd name="connsiteY9" fmla="*/ 540406 h 720080"/>
              <a:gd name="connsiteX10" fmla="*/ 451727 w 720080"/>
              <a:gd name="connsiteY10" fmla="*/ 540406 h 720080"/>
              <a:gd name="connsiteX11" fmla="*/ 597086 w 720080"/>
              <a:gd name="connsiteY11" fmla="*/ 395048 h 720080"/>
              <a:gd name="connsiteX12" fmla="*/ 603450 w 720080"/>
              <a:gd name="connsiteY12" fmla="*/ 388459 h 720080"/>
              <a:gd name="connsiteX13" fmla="*/ 605656 w 720080"/>
              <a:gd name="connsiteY13" fmla="*/ 385654 h 720080"/>
              <a:gd name="connsiteX14" fmla="*/ 607314 w 720080"/>
              <a:gd name="connsiteY14" fmla="*/ 381802 h 720080"/>
              <a:gd name="connsiteX15" fmla="*/ 611651 w 720080"/>
              <a:gd name="connsiteY15" fmla="*/ 359975 h 720080"/>
              <a:gd name="connsiteX16" fmla="*/ 607314 w 720080"/>
              <a:gd name="connsiteY16" fmla="*/ 338148 h 720080"/>
              <a:gd name="connsiteX17" fmla="*/ 604581 w 720080"/>
              <a:gd name="connsiteY17" fmla="*/ 333055 h 720080"/>
              <a:gd name="connsiteX18" fmla="*/ 603896 w 720080"/>
              <a:gd name="connsiteY18" fmla="*/ 331821 h 720080"/>
              <a:gd name="connsiteX19" fmla="*/ 598273 w 720080"/>
              <a:gd name="connsiteY19" fmla="*/ 325033 h 720080"/>
              <a:gd name="connsiteX20" fmla="*/ 452915 w 720080"/>
              <a:gd name="connsiteY20" fmla="*/ 179675 h 720080"/>
              <a:gd name="connsiteX21" fmla="*/ 422617 w 720080"/>
              <a:gd name="connsiteY21" fmla="*/ 167125 h 720080"/>
              <a:gd name="connsiteX22" fmla="*/ 360040 w 720080"/>
              <a:gd name="connsiteY22" fmla="*/ 0 h 720080"/>
              <a:gd name="connsiteX23" fmla="*/ 720080 w 720080"/>
              <a:gd name="connsiteY23" fmla="*/ 360040 h 720080"/>
              <a:gd name="connsiteX24" fmla="*/ 360040 w 720080"/>
              <a:gd name="connsiteY24" fmla="*/ 720080 h 720080"/>
              <a:gd name="connsiteX25" fmla="*/ 0 w 720080"/>
              <a:gd name="connsiteY25" fmla="*/ 360040 h 720080"/>
              <a:gd name="connsiteX26" fmla="*/ 360040 w 720080"/>
              <a:gd name="connsiteY26" fmla="*/ 0 h 720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20080" h="720080">
                <a:moveTo>
                  <a:pt x="422617" y="167125"/>
                </a:moveTo>
                <a:cubicBezTo>
                  <a:pt x="411652" y="167125"/>
                  <a:pt x="400686" y="171308"/>
                  <a:pt x="392320" y="179675"/>
                </a:cubicBezTo>
                <a:cubicBezTo>
                  <a:pt x="375587" y="196408"/>
                  <a:pt x="375587" y="223537"/>
                  <a:pt x="392320" y="240270"/>
                </a:cubicBezTo>
                <a:lnTo>
                  <a:pt x="470117" y="318067"/>
                </a:lnTo>
                <a:lnTo>
                  <a:pt x="151276" y="318067"/>
                </a:lnTo>
                <a:cubicBezTo>
                  <a:pt x="127612" y="318067"/>
                  <a:pt x="108429" y="337251"/>
                  <a:pt x="108429" y="360915"/>
                </a:cubicBezTo>
                <a:cubicBezTo>
                  <a:pt x="108429" y="384578"/>
                  <a:pt x="127612" y="403762"/>
                  <a:pt x="151276" y="403762"/>
                </a:cubicBezTo>
                <a:lnTo>
                  <a:pt x="467182" y="403762"/>
                </a:lnTo>
                <a:lnTo>
                  <a:pt x="391132" y="479811"/>
                </a:lnTo>
                <a:cubicBezTo>
                  <a:pt x="374399" y="496544"/>
                  <a:pt x="374399" y="523674"/>
                  <a:pt x="391132" y="540406"/>
                </a:cubicBezTo>
                <a:cubicBezTo>
                  <a:pt x="407865" y="557139"/>
                  <a:pt x="434994" y="557139"/>
                  <a:pt x="451727" y="540406"/>
                </a:cubicBezTo>
                <a:lnTo>
                  <a:pt x="597086" y="395048"/>
                </a:lnTo>
                <a:cubicBezTo>
                  <a:pt x="599177" y="392957"/>
                  <a:pt x="601484" y="390703"/>
                  <a:pt x="603450" y="388459"/>
                </a:cubicBezTo>
                <a:lnTo>
                  <a:pt x="605656" y="385654"/>
                </a:lnTo>
                <a:lnTo>
                  <a:pt x="607314" y="381802"/>
                </a:lnTo>
                <a:cubicBezTo>
                  <a:pt x="610052" y="375572"/>
                  <a:pt x="611651" y="368060"/>
                  <a:pt x="611651" y="359975"/>
                </a:cubicBezTo>
                <a:cubicBezTo>
                  <a:pt x="611651" y="351890"/>
                  <a:pt x="610052" y="344378"/>
                  <a:pt x="607314" y="338148"/>
                </a:cubicBezTo>
                <a:lnTo>
                  <a:pt x="604581" y="333055"/>
                </a:lnTo>
                <a:lnTo>
                  <a:pt x="603896" y="331821"/>
                </a:lnTo>
                <a:cubicBezTo>
                  <a:pt x="602248" y="329405"/>
                  <a:pt x="600365" y="327125"/>
                  <a:pt x="598273" y="325033"/>
                </a:cubicBezTo>
                <a:lnTo>
                  <a:pt x="452915" y="179675"/>
                </a:lnTo>
                <a:cubicBezTo>
                  <a:pt x="444548" y="171308"/>
                  <a:pt x="433583" y="167125"/>
                  <a:pt x="422617" y="167125"/>
                </a:cubicBezTo>
                <a:close/>
                <a:moveTo>
                  <a:pt x="360040" y="0"/>
                </a:moveTo>
                <a:cubicBezTo>
                  <a:pt x="558885" y="0"/>
                  <a:pt x="720080" y="161195"/>
                  <a:pt x="720080" y="360040"/>
                </a:cubicBezTo>
                <a:cubicBezTo>
                  <a:pt x="720080" y="558885"/>
                  <a:pt x="558885" y="720080"/>
                  <a:pt x="360040" y="720080"/>
                </a:cubicBezTo>
                <a:cubicBezTo>
                  <a:pt x="161195" y="720080"/>
                  <a:pt x="0" y="558885"/>
                  <a:pt x="0" y="360040"/>
                </a:cubicBezTo>
                <a:cubicBezTo>
                  <a:pt x="0" y="161195"/>
                  <a:pt x="161195" y="0"/>
                  <a:pt x="36004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Tree>
    <p:extLst>
      <p:ext uri="{BB962C8B-B14F-4D97-AF65-F5344CB8AC3E}">
        <p14:creationId xmlns:p14="http://schemas.microsoft.com/office/powerpoint/2010/main" val="53135720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请输入您的大标题</a:t>
            </a:r>
            <a:endParaRPr lang="zh-CN" altLang="en-US" dirty="0"/>
          </a:p>
        </p:txBody>
      </p:sp>
      <p:sp>
        <p:nvSpPr>
          <p:cNvPr id="7" name="任意多边形 6"/>
          <p:cNvSpPr/>
          <p:nvPr/>
        </p:nvSpPr>
        <p:spPr>
          <a:xfrm>
            <a:off x="1147460" y="2826393"/>
            <a:ext cx="5188623" cy="2927669"/>
          </a:xfrm>
          <a:custGeom>
            <a:avLst/>
            <a:gdLst>
              <a:gd name="connsiteX0" fmla="*/ 0 w 2392471"/>
              <a:gd name="connsiteY0" fmla="*/ 0 h 1349947"/>
              <a:gd name="connsiteX1" fmla="*/ 1745568 w 2392471"/>
              <a:gd name="connsiteY1" fmla="*/ 0 h 1349947"/>
              <a:gd name="connsiteX2" fmla="*/ 2392471 w 2392471"/>
              <a:gd name="connsiteY2" fmla="*/ 646905 h 1349947"/>
              <a:gd name="connsiteX3" fmla="*/ 2392471 w 2392471"/>
              <a:gd name="connsiteY3" fmla="*/ 1349947 h 1349947"/>
              <a:gd name="connsiteX4" fmla="*/ 0 w 2392471"/>
              <a:gd name="connsiteY4" fmla="*/ 1349947 h 13499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471" h="1349947">
                <a:moveTo>
                  <a:pt x="0" y="0"/>
                </a:moveTo>
                <a:lnTo>
                  <a:pt x="1745568" y="0"/>
                </a:lnTo>
                <a:lnTo>
                  <a:pt x="2392471" y="646905"/>
                </a:lnTo>
                <a:lnTo>
                  <a:pt x="2392471" y="1349947"/>
                </a:lnTo>
                <a:lnTo>
                  <a:pt x="0" y="1349947"/>
                </a:lnTo>
                <a:close/>
              </a:path>
            </a:pathLst>
          </a:custGeom>
          <a:blipFill>
            <a:blip r:embed="rId2"/>
            <a:srcRect/>
            <a:stretch>
              <a:fillRect t="-14852" b="-14852"/>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7"/>
          <p:cNvSpPr/>
          <p:nvPr/>
        </p:nvSpPr>
        <p:spPr>
          <a:xfrm>
            <a:off x="971401" y="2650296"/>
            <a:ext cx="5540739" cy="3279862"/>
          </a:xfrm>
          <a:custGeom>
            <a:avLst/>
            <a:gdLst>
              <a:gd name="connsiteX0" fmla="*/ 0 w 2192867"/>
              <a:gd name="connsiteY0" fmla="*/ 0 h 1298076"/>
              <a:gd name="connsiteX1" fmla="*/ 1498600 w 2192867"/>
              <a:gd name="connsiteY1" fmla="*/ 0 h 1298076"/>
              <a:gd name="connsiteX2" fmla="*/ 1572642 w 2192867"/>
              <a:gd name="connsiteY2" fmla="*/ 74042 h 1298076"/>
              <a:gd name="connsiteX3" fmla="*/ 74042 w 2192867"/>
              <a:gd name="connsiteY3" fmla="*/ 74042 h 1298076"/>
              <a:gd name="connsiteX4" fmla="*/ 74042 w 2192867"/>
              <a:gd name="connsiteY4" fmla="*/ 1224034 h 1298076"/>
              <a:gd name="connsiteX5" fmla="*/ 2118825 w 2192867"/>
              <a:gd name="connsiteY5" fmla="*/ 1224034 h 1298076"/>
              <a:gd name="connsiteX6" fmla="*/ 2118825 w 2192867"/>
              <a:gd name="connsiteY6" fmla="*/ 620225 h 1298076"/>
              <a:gd name="connsiteX7" fmla="*/ 2192867 w 2192867"/>
              <a:gd name="connsiteY7" fmla="*/ 694267 h 1298076"/>
              <a:gd name="connsiteX8" fmla="*/ 2192867 w 2192867"/>
              <a:gd name="connsiteY8" fmla="*/ 1298076 h 1298076"/>
              <a:gd name="connsiteX9" fmla="*/ 0 w 2192867"/>
              <a:gd name="connsiteY9" fmla="*/ 1298076 h 129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2867" h="1298076">
                <a:moveTo>
                  <a:pt x="0" y="0"/>
                </a:moveTo>
                <a:lnTo>
                  <a:pt x="1498600" y="0"/>
                </a:lnTo>
                <a:lnTo>
                  <a:pt x="1572642" y="74042"/>
                </a:lnTo>
                <a:lnTo>
                  <a:pt x="74042" y="74042"/>
                </a:lnTo>
                <a:lnTo>
                  <a:pt x="74042" y="1224034"/>
                </a:lnTo>
                <a:lnTo>
                  <a:pt x="2118825" y="1224034"/>
                </a:lnTo>
                <a:lnTo>
                  <a:pt x="2118825" y="620225"/>
                </a:lnTo>
                <a:lnTo>
                  <a:pt x="2192867" y="694267"/>
                </a:lnTo>
                <a:lnTo>
                  <a:pt x="2192867" y="1298076"/>
                </a:lnTo>
                <a:lnTo>
                  <a:pt x="0" y="1298076"/>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accent1"/>
              </a:solidFill>
            </a:endParaRPr>
          </a:p>
        </p:txBody>
      </p:sp>
      <p:sp>
        <p:nvSpPr>
          <p:cNvPr id="9" name="任意多边形 8"/>
          <p:cNvSpPr/>
          <p:nvPr/>
        </p:nvSpPr>
        <p:spPr>
          <a:xfrm rot="5400000" flipV="1">
            <a:off x="824585" y="5295016"/>
            <a:ext cx="782664" cy="782664"/>
          </a:xfrm>
          <a:custGeom>
            <a:avLst/>
            <a:gdLst>
              <a:gd name="connsiteX0" fmla="*/ 0 w 694267"/>
              <a:gd name="connsiteY0" fmla="*/ 0 h 694267"/>
              <a:gd name="connsiteX1" fmla="*/ 694267 w 694267"/>
              <a:gd name="connsiteY1" fmla="*/ 0 h 694267"/>
              <a:gd name="connsiteX2" fmla="*/ 694267 w 694267"/>
              <a:gd name="connsiteY2" fmla="*/ 694267 h 694267"/>
              <a:gd name="connsiteX3" fmla="*/ 620225 w 694267"/>
              <a:gd name="connsiteY3" fmla="*/ 620225 h 694267"/>
              <a:gd name="connsiteX4" fmla="*/ 620225 w 694267"/>
              <a:gd name="connsiteY4" fmla="*/ 74042 h 694267"/>
              <a:gd name="connsiteX5" fmla="*/ 74042 w 694267"/>
              <a:gd name="connsiteY5" fmla="*/ 74042 h 69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267" h="694267">
                <a:moveTo>
                  <a:pt x="0" y="0"/>
                </a:moveTo>
                <a:lnTo>
                  <a:pt x="694267" y="0"/>
                </a:lnTo>
                <a:lnTo>
                  <a:pt x="694267" y="694267"/>
                </a:lnTo>
                <a:lnTo>
                  <a:pt x="620225" y="620225"/>
                </a:lnTo>
                <a:lnTo>
                  <a:pt x="620225" y="74042"/>
                </a:lnTo>
                <a:lnTo>
                  <a:pt x="74042" y="7404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任意多边形 9"/>
          <p:cNvSpPr/>
          <p:nvPr/>
        </p:nvSpPr>
        <p:spPr>
          <a:xfrm>
            <a:off x="5045149" y="2837086"/>
            <a:ext cx="1290934" cy="1290936"/>
          </a:xfrm>
          <a:custGeom>
            <a:avLst/>
            <a:gdLst>
              <a:gd name="connsiteX0" fmla="*/ 0 w 510915"/>
              <a:gd name="connsiteY0" fmla="*/ 0 h 510916"/>
              <a:gd name="connsiteX1" fmla="*/ 510915 w 510915"/>
              <a:gd name="connsiteY1" fmla="*/ 0 h 510916"/>
              <a:gd name="connsiteX2" fmla="*/ 510915 w 510915"/>
              <a:gd name="connsiteY2" fmla="*/ 510916 h 510916"/>
            </a:gdLst>
            <a:ahLst/>
            <a:cxnLst>
              <a:cxn ang="0">
                <a:pos x="connsiteX0" y="connsiteY0"/>
              </a:cxn>
              <a:cxn ang="0">
                <a:pos x="connsiteX1" y="connsiteY1"/>
              </a:cxn>
              <a:cxn ang="0">
                <a:pos x="connsiteX2" y="connsiteY2"/>
              </a:cxn>
            </a:cxnLst>
            <a:rect l="l" t="t" r="r" b="b"/>
            <a:pathLst>
              <a:path w="510915" h="510916">
                <a:moveTo>
                  <a:pt x="0" y="0"/>
                </a:moveTo>
                <a:lnTo>
                  <a:pt x="510915" y="0"/>
                </a:lnTo>
                <a:lnTo>
                  <a:pt x="510915" y="51091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endParaRPr lang="zh-CN" altLang="en-US" dirty="0">
              <a:solidFill>
                <a:srgbClr val="FEFFFF"/>
              </a:solidFill>
            </a:endParaRPr>
          </a:p>
        </p:txBody>
      </p:sp>
      <p:sp>
        <p:nvSpPr>
          <p:cNvPr id="3" name="矩形 2"/>
          <p:cNvSpPr/>
          <p:nvPr/>
        </p:nvSpPr>
        <p:spPr>
          <a:xfrm>
            <a:off x="7413271" y="3905250"/>
            <a:ext cx="76200" cy="12001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7693974" y="3903305"/>
            <a:ext cx="3910536" cy="1202095"/>
          </a:xfrm>
          <a:prstGeom prst="rect">
            <a:avLst/>
          </a:prstGeom>
          <a:noFill/>
        </p:spPr>
        <p:txBody>
          <a:bodyPr wrap="square" rtlCol="0" anchor="ctr">
            <a:noAutofit/>
          </a:bodyPr>
          <a:lstStyle/>
          <a:p>
            <a:pPr>
              <a:lnSpc>
                <a:spcPct val="150000"/>
              </a:lnSpc>
            </a:pPr>
            <a:r>
              <a:rPr lang="zh-CN" altLang="en-US" sz="1800" dirty="0">
                <a:ln w="3175">
                  <a:noFill/>
                </a:ln>
                <a:solidFill>
                  <a:schemeClr val="accent1"/>
                </a:solidFill>
              </a:rPr>
              <a:t>请输入文本请输入文本请输入文本请输入文本请输入文本请输入文本请输入文本请输入文本请输入</a:t>
            </a:r>
            <a:r>
              <a:rPr lang="zh-CN" altLang="en-US" sz="1800" dirty="0" smtClean="0">
                <a:ln w="3175">
                  <a:noFill/>
                </a:ln>
                <a:solidFill>
                  <a:schemeClr val="accent1"/>
                </a:solidFill>
              </a:rPr>
              <a:t>文本</a:t>
            </a:r>
            <a:endParaRPr lang="zh-CN" altLang="en-US" sz="1800" dirty="0">
              <a:ln w="3175">
                <a:noFill/>
              </a:ln>
              <a:solidFill>
                <a:schemeClr val="accent1"/>
              </a:solidFill>
            </a:endParaRPr>
          </a:p>
        </p:txBody>
      </p:sp>
    </p:spTree>
    <p:extLst>
      <p:ext uri="{BB962C8B-B14F-4D97-AF65-F5344CB8AC3E}">
        <p14:creationId xmlns:p14="http://schemas.microsoft.com/office/powerpoint/2010/main" val="130588323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请输入您的大标题</a:t>
            </a:r>
            <a:endParaRPr lang="zh-CN" altLang="en-US" dirty="0"/>
          </a:p>
        </p:txBody>
      </p:sp>
      <p:sp>
        <p:nvSpPr>
          <p:cNvPr id="7" name="任意多边形 6"/>
          <p:cNvSpPr/>
          <p:nvPr/>
        </p:nvSpPr>
        <p:spPr>
          <a:xfrm>
            <a:off x="1970138" y="2719464"/>
            <a:ext cx="3160611" cy="1783368"/>
          </a:xfrm>
          <a:custGeom>
            <a:avLst/>
            <a:gdLst>
              <a:gd name="connsiteX0" fmla="*/ 0 w 2392471"/>
              <a:gd name="connsiteY0" fmla="*/ 0 h 1349947"/>
              <a:gd name="connsiteX1" fmla="*/ 1745568 w 2392471"/>
              <a:gd name="connsiteY1" fmla="*/ 0 h 1349947"/>
              <a:gd name="connsiteX2" fmla="*/ 2392471 w 2392471"/>
              <a:gd name="connsiteY2" fmla="*/ 646905 h 1349947"/>
              <a:gd name="connsiteX3" fmla="*/ 2392471 w 2392471"/>
              <a:gd name="connsiteY3" fmla="*/ 1349947 h 1349947"/>
              <a:gd name="connsiteX4" fmla="*/ 0 w 2392471"/>
              <a:gd name="connsiteY4" fmla="*/ 1349947 h 13499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471" h="1349947">
                <a:moveTo>
                  <a:pt x="0" y="0"/>
                </a:moveTo>
                <a:lnTo>
                  <a:pt x="1745568" y="0"/>
                </a:lnTo>
                <a:lnTo>
                  <a:pt x="2392471" y="646905"/>
                </a:lnTo>
                <a:lnTo>
                  <a:pt x="2392471" y="1349947"/>
                </a:lnTo>
                <a:lnTo>
                  <a:pt x="0" y="1349947"/>
                </a:lnTo>
                <a:close/>
              </a:path>
            </a:pathLst>
          </a:custGeom>
          <a:blipFill>
            <a:blip r:embed="rId2"/>
            <a:srcRect/>
            <a:stretch>
              <a:fillRect t="-14852" b="-14852"/>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任意多边形 7"/>
          <p:cNvSpPr/>
          <p:nvPr/>
        </p:nvSpPr>
        <p:spPr>
          <a:xfrm>
            <a:off x="1862893" y="2612196"/>
            <a:ext cx="3375100" cy="1997904"/>
          </a:xfrm>
          <a:custGeom>
            <a:avLst/>
            <a:gdLst>
              <a:gd name="connsiteX0" fmla="*/ 0 w 2192867"/>
              <a:gd name="connsiteY0" fmla="*/ 0 h 1298076"/>
              <a:gd name="connsiteX1" fmla="*/ 1498600 w 2192867"/>
              <a:gd name="connsiteY1" fmla="*/ 0 h 1298076"/>
              <a:gd name="connsiteX2" fmla="*/ 1572642 w 2192867"/>
              <a:gd name="connsiteY2" fmla="*/ 74042 h 1298076"/>
              <a:gd name="connsiteX3" fmla="*/ 74042 w 2192867"/>
              <a:gd name="connsiteY3" fmla="*/ 74042 h 1298076"/>
              <a:gd name="connsiteX4" fmla="*/ 74042 w 2192867"/>
              <a:gd name="connsiteY4" fmla="*/ 1224034 h 1298076"/>
              <a:gd name="connsiteX5" fmla="*/ 2118825 w 2192867"/>
              <a:gd name="connsiteY5" fmla="*/ 1224034 h 1298076"/>
              <a:gd name="connsiteX6" fmla="*/ 2118825 w 2192867"/>
              <a:gd name="connsiteY6" fmla="*/ 620225 h 1298076"/>
              <a:gd name="connsiteX7" fmla="*/ 2192867 w 2192867"/>
              <a:gd name="connsiteY7" fmla="*/ 694267 h 1298076"/>
              <a:gd name="connsiteX8" fmla="*/ 2192867 w 2192867"/>
              <a:gd name="connsiteY8" fmla="*/ 1298076 h 1298076"/>
              <a:gd name="connsiteX9" fmla="*/ 0 w 2192867"/>
              <a:gd name="connsiteY9" fmla="*/ 1298076 h 129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2867" h="1298076">
                <a:moveTo>
                  <a:pt x="0" y="0"/>
                </a:moveTo>
                <a:lnTo>
                  <a:pt x="1498600" y="0"/>
                </a:lnTo>
                <a:lnTo>
                  <a:pt x="1572642" y="74042"/>
                </a:lnTo>
                <a:lnTo>
                  <a:pt x="74042" y="74042"/>
                </a:lnTo>
                <a:lnTo>
                  <a:pt x="74042" y="1224034"/>
                </a:lnTo>
                <a:lnTo>
                  <a:pt x="2118825" y="1224034"/>
                </a:lnTo>
                <a:lnTo>
                  <a:pt x="2118825" y="620225"/>
                </a:lnTo>
                <a:lnTo>
                  <a:pt x="2192867" y="694267"/>
                </a:lnTo>
                <a:lnTo>
                  <a:pt x="2192867" y="1298076"/>
                </a:lnTo>
                <a:lnTo>
                  <a:pt x="0" y="1298076"/>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accent1"/>
              </a:solidFill>
            </a:endParaRPr>
          </a:p>
        </p:txBody>
      </p:sp>
      <p:sp>
        <p:nvSpPr>
          <p:cNvPr id="9" name="任意多边形 8"/>
          <p:cNvSpPr/>
          <p:nvPr/>
        </p:nvSpPr>
        <p:spPr>
          <a:xfrm>
            <a:off x="4208524" y="2555615"/>
            <a:ext cx="1068565" cy="1068565"/>
          </a:xfrm>
          <a:custGeom>
            <a:avLst/>
            <a:gdLst>
              <a:gd name="connsiteX0" fmla="*/ 0 w 694267"/>
              <a:gd name="connsiteY0" fmla="*/ 0 h 694267"/>
              <a:gd name="connsiteX1" fmla="*/ 694267 w 694267"/>
              <a:gd name="connsiteY1" fmla="*/ 0 h 694267"/>
              <a:gd name="connsiteX2" fmla="*/ 694267 w 694267"/>
              <a:gd name="connsiteY2" fmla="*/ 694267 h 694267"/>
              <a:gd name="connsiteX3" fmla="*/ 620225 w 694267"/>
              <a:gd name="connsiteY3" fmla="*/ 620225 h 694267"/>
              <a:gd name="connsiteX4" fmla="*/ 620225 w 694267"/>
              <a:gd name="connsiteY4" fmla="*/ 74042 h 694267"/>
              <a:gd name="connsiteX5" fmla="*/ 74042 w 694267"/>
              <a:gd name="connsiteY5" fmla="*/ 74042 h 69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267" h="694267">
                <a:moveTo>
                  <a:pt x="0" y="0"/>
                </a:moveTo>
                <a:lnTo>
                  <a:pt x="694267" y="0"/>
                </a:lnTo>
                <a:lnTo>
                  <a:pt x="694267" y="694267"/>
                </a:lnTo>
                <a:lnTo>
                  <a:pt x="620225" y="620225"/>
                </a:lnTo>
                <a:lnTo>
                  <a:pt x="620225" y="74042"/>
                </a:lnTo>
                <a:lnTo>
                  <a:pt x="74042" y="7404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0" name="任意多边形 9"/>
          <p:cNvSpPr/>
          <p:nvPr/>
        </p:nvSpPr>
        <p:spPr>
          <a:xfrm>
            <a:off x="4347377" y="2703418"/>
            <a:ext cx="786363" cy="786364"/>
          </a:xfrm>
          <a:custGeom>
            <a:avLst/>
            <a:gdLst>
              <a:gd name="connsiteX0" fmla="*/ 0 w 510915"/>
              <a:gd name="connsiteY0" fmla="*/ 0 h 510916"/>
              <a:gd name="connsiteX1" fmla="*/ 510915 w 510915"/>
              <a:gd name="connsiteY1" fmla="*/ 0 h 510916"/>
              <a:gd name="connsiteX2" fmla="*/ 510915 w 510915"/>
              <a:gd name="connsiteY2" fmla="*/ 510916 h 510916"/>
            </a:gdLst>
            <a:ahLst/>
            <a:cxnLst>
              <a:cxn ang="0">
                <a:pos x="connsiteX0" y="connsiteY0"/>
              </a:cxn>
              <a:cxn ang="0">
                <a:pos x="connsiteX1" y="connsiteY1"/>
              </a:cxn>
              <a:cxn ang="0">
                <a:pos x="connsiteX2" y="connsiteY2"/>
              </a:cxn>
            </a:cxnLst>
            <a:rect l="l" t="t" r="r" b="b"/>
            <a:pathLst>
              <a:path w="510915" h="510916">
                <a:moveTo>
                  <a:pt x="0" y="0"/>
                </a:moveTo>
                <a:lnTo>
                  <a:pt x="510915" y="0"/>
                </a:lnTo>
                <a:lnTo>
                  <a:pt x="510915" y="51091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altLang="zh-CN" dirty="0" smtClean="0">
                <a:solidFill>
                  <a:srgbClr val="FEFFFF"/>
                </a:solidFill>
              </a:rPr>
              <a:t>A</a:t>
            </a:r>
            <a:endParaRPr lang="zh-CN" altLang="en-US" dirty="0">
              <a:solidFill>
                <a:srgbClr val="FEFFFF"/>
              </a:solidFill>
            </a:endParaRPr>
          </a:p>
        </p:txBody>
      </p:sp>
      <p:sp>
        <p:nvSpPr>
          <p:cNvPr id="11" name="任意多边形 10"/>
          <p:cNvSpPr/>
          <p:nvPr/>
        </p:nvSpPr>
        <p:spPr>
          <a:xfrm>
            <a:off x="7641282" y="2719464"/>
            <a:ext cx="3160611" cy="1783368"/>
          </a:xfrm>
          <a:custGeom>
            <a:avLst/>
            <a:gdLst>
              <a:gd name="connsiteX0" fmla="*/ 0 w 2392471"/>
              <a:gd name="connsiteY0" fmla="*/ 0 h 1349947"/>
              <a:gd name="connsiteX1" fmla="*/ 1745568 w 2392471"/>
              <a:gd name="connsiteY1" fmla="*/ 0 h 1349947"/>
              <a:gd name="connsiteX2" fmla="*/ 2392471 w 2392471"/>
              <a:gd name="connsiteY2" fmla="*/ 646905 h 1349947"/>
              <a:gd name="connsiteX3" fmla="*/ 2392471 w 2392471"/>
              <a:gd name="connsiteY3" fmla="*/ 1349947 h 1349947"/>
              <a:gd name="connsiteX4" fmla="*/ 0 w 2392471"/>
              <a:gd name="connsiteY4" fmla="*/ 1349947 h 13499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92471" h="1349947">
                <a:moveTo>
                  <a:pt x="0" y="0"/>
                </a:moveTo>
                <a:lnTo>
                  <a:pt x="1745568" y="0"/>
                </a:lnTo>
                <a:lnTo>
                  <a:pt x="2392471" y="646905"/>
                </a:lnTo>
                <a:lnTo>
                  <a:pt x="2392471" y="1349947"/>
                </a:lnTo>
                <a:lnTo>
                  <a:pt x="0" y="1349947"/>
                </a:lnTo>
                <a:close/>
              </a:path>
            </a:pathLst>
          </a:custGeom>
          <a:blipFill>
            <a:blip r:embed="rId3"/>
            <a:srcRect/>
            <a:stretch>
              <a:fillRect t="-10607" b="-10607"/>
            </a:stretch>
          </a:blip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任意多边形 12"/>
          <p:cNvSpPr/>
          <p:nvPr/>
        </p:nvSpPr>
        <p:spPr>
          <a:xfrm>
            <a:off x="7534037" y="2612196"/>
            <a:ext cx="3375100" cy="1997904"/>
          </a:xfrm>
          <a:custGeom>
            <a:avLst/>
            <a:gdLst>
              <a:gd name="connsiteX0" fmla="*/ 0 w 2192867"/>
              <a:gd name="connsiteY0" fmla="*/ 0 h 1298076"/>
              <a:gd name="connsiteX1" fmla="*/ 1498600 w 2192867"/>
              <a:gd name="connsiteY1" fmla="*/ 0 h 1298076"/>
              <a:gd name="connsiteX2" fmla="*/ 1572642 w 2192867"/>
              <a:gd name="connsiteY2" fmla="*/ 74042 h 1298076"/>
              <a:gd name="connsiteX3" fmla="*/ 74042 w 2192867"/>
              <a:gd name="connsiteY3" fmla="*/ 74042 h 1298076"/>
              <a:gd name="connsiteX4" fmla="*/ 74042 w 2192867"/>
              <a:gd name="connsiteY4" fmla="*/ 1224034 h 1298076"/>
              <a:gd name="connsiteX5" fmla="*/ 2118825 w 2192867"/>
              <a:gd name="connsiteY5" fmla="*/ 1224034 h 1298076"/>
              <a:gd name="connsiteX6" fmla="*/ 2118825 w 2192867"/>
              <a:gd name="connsiteY6" fmla="*/ 620225 h 1298076"/>
              <a:gd name="connsiteX7" fmla="*/ 2192867 w 2192867"/>
              <a:gd name="connsiteY7" fmla="*/ 694267 h 1298076"/>
              <a:gd name="connsiteX8" fmla="*/ 2192867 w 2192867"/>
              <a:gd name="connsiteY8" fmla="*/ 1298076 h 1298076"/>
              <a:gd name="connsiteX9" fmla="*/ 0 w 2192867"/>
              <a:gd name="connsiteY9" fmla="*/ 1298076 h 1298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92867" h="1298076">
                <a:moveTo>
                  <a:pt x="0" y="0"/>
                </a:moveTo>
                <a:lnTo>
                  <a:pt x="1498600" y="0"/>
                </a:lnTo>
                <a:lnTo>
                  <a:pt x="1572642" y="74042"/>
                </a:lnTo>
                <a:lnTo>
                  <a:pt x="74042" y="74042"/>
                </a:lnTo>
                <a:lnTo>
                  <a:pt x="74042" y="1224034"/>
                </a:lnTo>
                <a:lnTo>
                  <a:pt x="2118825" y="1224034"/>
                </a:lnTo>
                <a:lnTo>
                  <a:pt x="2118825" y="620225"/>
                </a:lnTo>
                <a:lnTo>
                  <a:pt x="2192867" y="694267"/>
                </a:lnTo>
                <a:lnTo>
                  <a:pt x="2192867" y="1298076"/>
                </a:lnTo>
                <a:lnTo>
                  <a:pt x="0" y="1298076"/>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dirty="0">
              <a:solidFill>
                <a:schemeClr val="accent1"/>
              </a:solidFill>
            </a:endParaRPr>
          </a:p>
        </p:txBody>
      </p:sp>
      <p:sp>
        <p:nvSpPr>
          <p:cNvPr id="15" name="任意多边形 14"/>
          <p:cNvSpPr/>
          <p:nvPr/>
        </p:nvSpPr>
        <p:spPr>
          <a:xfrm>
            <a:off x="9879668" y="2555615"/>
            <a:ext cx="1068565" cy="1068565"/>
          </a:xfrm>
          <a:custGeom>
            <a:avLst/>
            <a:gdLst>
              <a:gd name="connsiteX0" fmla="*/ 0 w 694267"/>
              <a:gd name="connsiteY0" fmla="*/ 0 h 694267"/>
              <a:gd name="connsiteX1" fmla="*/ 694267 w 694267"/>
              <a:gd name="connsiteY1" fmla="*/ 0 h 694267"/>
              <a:gd name="connsiteX2" fmla="*/ 694267 w 694267"/>
              <a:gd name="connsiteY2" fmla="*/ 694267 h 694267"/>
              <a:gd name="connsiteX3" fmla="*/ 620225 w 694267"/>
              <a:gd name="connsiteY3" fmla="*/ 620225 h 694267"/>
              <a:gd name="connsiteX4" fmla="*/ 620225 w 694267"/>
              <a:gd name="connsiteY4" fmla="*/ 74042 h 694267"/>
              <a:gd name="connsiteX5" fmla="*/ 74042 w 694267"/>
              <a:gd name="connsiteY5" fmla="*/ 74042 h 694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4267" h="694267">
                <a:moveTo>
                  <a:pt x="0" y="0"/>
                </a:moveTo>
                <a:lnTo>
                  <a:pt x="694267" y="0"/>
                </a:lnTo>
                <a:lnTo>
                  <a:pt x="694267" y="694267"/>
                </a:lnTo>
                <a:lnTo>
                  <a:pt x="620225" y="620225"/>
                </a:lnTo>
                <a:lnTo>
                  <a:pt x="620225" y="74042"/>
                </a:lnTo>
                <a:lnTo>
                  <a:pt x="74042" y="7404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16" name="任意多边形 15"/>
          <p:cNvSpPr/>
          <p:nvPr/>
        </p:nvSpPr>
        <p:spPr>
          <a:xfrm>
            <a:off x="10018521" y="2703418"/>
            <a:ext cx="786363" cy="786364"/>
          </a:xfrm>
          <a:custGeom>
            <a:avLst/>
            <a:gdLst>
              <a:gd name="connsiteX0" fmla="*/ 0 w 510915"/>
              <a:gd name="connsiteY0" fmla="*/ 0 h 510916"/>
              <a:gd name="connsiteX1" fmla="*/ 510915 w 510915"/>
              <a:gd name="connsiteY1" fmla="*/ 0 h 510916"/>
              <a:gd name="connsiteX2" fmla="*/ 510915 w 510915"/>
              <a:gd name="connsiteY2" fmla="*/ 510916 h 510916"/>
            </a:gdLst>
            <a:ahLst/>
            <a:cxnLst>
              <a:cxn ang="0">
                <a:pos x="connsiteX0" y="connsiteY0"/>
              </a:cxn>
              <a:cxn ang="0">
                <a:pos x="connsiteX1" y="connsiteY1"/>
              </a:cxn>
              <a:cxn ang="0">
                <a:pos x="connsiteX2" y="connsiteY2"/>
              </a:cxn>
            </a:cxnLst>
            <a:rect l="l" t="t" r="r" b="b"/>
            <a:pathLst>
              <a:path w="510915" h="510916">
                <a:moveTo>
                  <a:pt x="0" y="0"/>
                </a:moveTo>
                <a:lnTo>
                  <a:pt x="510915" y="0"/>
                </a:lnTo>
                <a:lnTo>
                  <a:pt x="510915" y="510916"/>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r"/>
            <a:r>
              <a:rPr lang="en-US" altLang="zh-CN" dirty="0" smtClean="0">
                <a:solidFill>
                  <a:srgbClr val="FEFFFF"/>
                </a:solidFill>
              </a:rPr>
              <a:t>B</a:t>
            </a:r>
            <a:endParaRPr lang="zh-CN" altLang="en-US" dirty="0">
              <a:solidFill>
                <a:srgbClr val="FEFFFF"/>
              </a:solidFill>
            </a:endParaRPr>
          </a:p>
        </p:txBody>
      </p:sp>
      <p:sp>
        <p:nvSpPr>
          <p:cNvPr id="3" name="矩形 2"/>
          <p:cNvSpPr/>
          <p:nvPr/>
        </p:nvSpPr>
        <p:spPr>
          <a:xfrm>
            <a:off x="1085850" y="5057775"/>
            <a:ext cx="76200" cy="12001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1366553" y="5055830"/>
            <a:ext cx="3910536" cy="1202095"/>
          </a:xfrm>
          <a:prstGeom prst="rect">
            <a:avLst/>
          </a:prstGeom>
          <a:noFill/>
        </p:spPr>
        <p:txBody>
          <a:bodyPr wrap="square" rtlCol="0" anchor="ctr">
            <a:noAutofit/>
          </a:bodyPr>
          <a:lstStyle/>
          <a:p>
            <a:pPr>
              <a:lnSpc>
                <a:spcPct val="150000"/>
              </a:lnSpc>
            </a:pPr>
            <a:r>
              <a:rPr lang="zh-CN" altLang="en-US" sz="1800" dirty="0">
                <a:ln w="3175">
                  <a:noFill/>
                </a:ln>
                <a:solidFill>
                  <a:schemeClr val="accent1"/>
                </a:solidFill>
              </a:rPr>
              <a:t>请输入文本请输入文本请输入文本请输入文本请输入文本请输入文本请输入文本请输入文本请输入</a:t>
            </a:r>
            <a:r>
              <a:rPr lang="zh-CN" altLang="en-US" sz="1800" dirty="0" smtClean="0">
                <a:ln w="3175">
                  <a:noFill/>
                </a:ln>
                <a:solidFill>
                  <a:schemeClr val="accent1"/>
                </a:solidFill>
              </a:rPr>
              <a:t>文本</a:t>
            </a:r>
            <a:endParaRPr lang="zh-CN" altLang="en-US" sz="1800" dirty="0">
              <a:ln w="3175">
                <a:noFill/>
              </a:ln>
              <a:solidFill>
                <a:schemeClr val="accent1"/>
              </a:solidFill>
            </a:endParaRPr>
          </a:p>
        </p:txBody>
      </p:sp>
      <p:sp>
        <p:nvSpPr>
          <p:cNvPr id="18" name="矩形 17"/>
          <p:cNvSpPr/>
          <p:nvPr/>
        </p:nvSpPr>
        <p:spPr>
          <a:xfrm>
            <a:off x="6756994" y="5057775"/>
            <a:ext cx="76200" cy="12001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7037697" y="5055830"/>
            <a:ext cx="3910536" cy="1202095"/>
          </a:xfrm>
          <a:prstGeom prst="rect">
            <a:avLst/>
          </a:prstGeom>
          <a:noFill/>
        </p:spPr>
        <p:txBody>
          <a:bodyPr wrap="square" rtlCol="0" anchor="ctr">
            <a:noAutofit/>
          </a:bodyPr>
          <a:lstStyle/>
          <a:p>
            <a:pPr>
              <a:lnSpc>
                <a:spcPct val="150000"/>
              </a:lnSpc>
            </a:pPr>
            <a:r>
              <a:rPr lang="zh-CN" altLang="en-US" sz="1800" dirty="0">
                <a:ln w="3175">
                  <a:noFill/>
                </a:ln>
                <a:solidFill>
                  <a:schemeClr val="accent1"/>
                </a:solidFill>
              </a:rPr>
              <a:t>请输入文本请输入文本请输入文本请输入文本请输入文本请输入文本请输入文本请输入文本请输入</a:t>
            </a:r>
            <a:r>
              <a:rPr lang="zh-CN" altLang="en-US" sz="1800" dirty="0" smtClean="0">
                <a:ln w="3175">
                  <a:noFill/>
                </a:ln>
                <a:solidFill>
                  <a:schemeClr val="accent1"/>
                </a:solidFill>
              </a:rPr>
              <a:t>文本</a:t>
            </a:r>
            <a:endParaRPr lang="zh-CN" altLang="en-US" sz="1800" dirty="0">
              <a:ln w="3175">
                <a:noFill/>
              </a:ln>
              <a:solidFill>
                <a:schemeClr val="accent1"/>
              </a:solidFill>
            </a:endParaRPr>
          </a:p>
        </p:txBody>
      </p:sp>
    </p:spTree>
    <p:extLst>
      <p:ext uri="{BB962C8B-B14F-4D97-AF65-F5344CB8AC3E}">
        <p14:creationId xmlns:p14="http://schemas.microsoft.com/office/powerpoint/2010/main" val="225514748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rotWithShape="1">
          <a:blip r:embed="rId3">
            <a:extLst>
              <a:ext uri="{BEBA8EAE-BF5A-486C-A8C5-ECC9F3942E4B}">
                <a14:imgProps xmlns:a14="http://schemas.microsoft.com/office/drawing/2010/main">
                  <a14:imgLayer r:embed="rId4">
                    <a14:imgEffect>
                      <a14:artisticTexturizer/>
                    </a14:imgEffect>
                  </a14:imgLayer>
                </a14:imgProps>
              </a:ext>
            </a:extLst>
          </a:blip>
          <a:srcRect b="7775"/>
          <a:stretch/>
        </p:blipFill>
        <p:spPr>
          <a:xfrm>
            <a:off x="1" y="1"/>
            <a:ext cx="12192000" cy="6857999"/>
          </a:xfrm>
          <a:prstGeom prst="rect">
            <a:avLst/>
          </a:prstGeom>
        </p:spPr>
      </p:pic>
      <p:sp>
        <p:nvSpPr>
          <p:cNvPr id="4" name="文本框 3"/>
          <p:cNvSpPr txBox="1"/>
          <p:nvPr/>
        </p:nvSpPr>
        <p:spPr>
          <a:xfrm>
            <a:off x="4067175" y="1095375"/>
            <a:ext cx="4057650" cy="2308324"/>
          </a:xfrm>
          <a:prstGeom prst="rect">
            <a:avLst/>
          </a:prstGeom>
          <a:noFill/>
        </p:spPr>
        <p:txBody>
          <a:bodyPr wrap="square" rtlCol="0">
            <a:spAutoFit/>
          </a:bodyPr>
          <a:lstStyle/>
          <a:p>
            <a:pPr algn="ctr"/>
            <a:r>
              <a:rPr lang="en-US" altLang="zh-CN" sz="7200" b="1" dirty="0" smtClean="0">
                <a:solidFill>
                  <a:schemeClr val="accent1"/>
                </a:solidFill>
              </a:rPr>
              <a:t>THANK</a:t>
            </a:r>
          </a:p>
          <a:p>
            <a:pPr algn="ctr"/>
            <a:r>
              <a:rPr lang="en-US" altLang="zh-CN" sz="7200" b="1" dirty="0" smtClean="0">
                <a:solidFill>
                  <a:schemeClr val="accent1"/>
                </a:solidFill>
              </a:rPr>
              <a:t>YOU</a:t>
            </a:r>
            <a:endParaRPr lang="zh-CN" altLang="en-US" sz="7200" b="1" dirty="0">
              <a:solidFill>
                <a:schemeClr val="accent1"/>
              </a:solidFill>
            </a:endParaRPr>
          </a:p>
        </p:txBody>
      </p:sp>
    </p:spTree>
    <p:extLst>
      <p:ext uri="{BB962C8B-B14F-4D97-AF65-F5344CB8AC3E}">
        <p14:creationId xmlns:p14="http://schemas.microsoft.com/office/powerpoint/2010/main" val="38668377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79172" y="314837"/>
            <a:ext cx="4833656" cy="1015663"/>
          </a:xfrm>
          <a:prstGeom prst="rect">
            <a:avLst/>
          </a:prstGeom>
          <a:noFill/>
        </p:spPr>
        <p:txBody>
          <a:bodyPr wrap="square" rtlCol="0">
            <a:spAutoFit/>
          </a:bodyPr>
          <a:lstStyle/>
          <a:p>
            <a:pPr algn="ctr"/>
            <a:r>
              <a:rPr lang="en-US" altLang="zh-CN" sz="6000" b="1" dirty="0" smtClean="0">
                <a:ln>
                  <a:solidFill>
                    <a:schemeClr val="accent1">
                      <a:lumMod val="20000"/>
                      <a:lumOff val="80000"/>
                    </a:schemeClr>
                  </a:solidFill>
                </a:ln>
                <a:solidFill>
                  <a:schemeClr val="accent1"/>
                </a:solidFill>
              </a:rPr>
              <a:t>CONTENTS</a:t>
            </a:r>
            <a:endParaRPr lang="zh-CN" altLang="en-US" sz="6000" b="1" dirty="0">
              <a:ln>
                <a:solidFill>
                  <a:schemeClr val="accent1">
                    <a:lumMod val="20000"/>
                    <a:lumOff val="80000"/>
                  </a:schemeClr>
                </a:solidFill>
              </a:ln>
              <a:solidFill>
                <a:schemeClr val="accent1"/>
              </a:solidFill>
            </a:endParaRPr>
          </a:p>
        </p:txBody>
      </p:sp>
      <p:sp>
        <p:nvSpPr>
          <p:cNvPr id="9" name="文本框 8"/>
          <p:cNvSpPr txBox="1"/>
          <p:nvPr/>
        </p:nvSpPr>
        <p:spPr>
          <a:xfrm>
            <a:off x="4606026" y="2673898"/>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5" name="KSO_Shape"/>
          <p:cNvSpPr>
            <a:spLocks/>
          </p:cNvSpPr>
          <p:nvPr/>
        </p:nvSpPr>
        <p:spPr bwMode="auto">
          <a:xfrm flipH="1">
            <a:off x="4388919" y="2599536"/>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 name="椭圆 1"/>
          <p:cNvSpPr/>
          <p:nvPr/>
        </p:nvSpPr>
        <p:spPr>
          <a:xfrm>
            <a:off x="3761858" y="2638030"/>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A</a:t>
            </a:r>
            <a:endParaRPr lang="zh-CN" altLang="en-US" dirty="0">
              <a:solidFill>
                <a:srgbClr val="FEFDFE"/>
              </a:solidFill>
            </a:endParaRPr>
          </a:p>
        </p:txBody>
      </p:sp>
      <p:sp>
        <p:nvSpPr>
          <p:cNvPr id="8" name="文本框 7"/>
          <p:cNvSpPr txBox="1"/>
          <p:nvPr/>
        </p:nvSpPr>
        <p:spPr>
          <a:xfrm>
            <a:off x="4606026" y="3979731"/>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10" name="KSO_Shape"/>
          <p:cNvSpPr>
            <a:spLocks/>
          </p:cNvSpPr>
          <p:nvPr/>
        </p:nvSpPr>
        <p:spPr bwMode="auto">
          <a:xfrm flipH="1">
            <a:off x="4388919" y="3905369"/>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1" name="椭圆 10"/>
          <p:cNvSpPr/>
          <p:nvPr/>
        </p:nvSpPr>
        <p:spPr>
          <a:xfrm>
            <a:off x="3761858" y="3943863"/>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B</a:t>
            </a:r>
            <a:endParaRPr lang="zh-CN" altLang="en-US" dirty="0">
              <a:solidFill>
                <a:srgbClr val="FEFDFE"/>
              </a:solidFill>
            </a:endParaRPr>
          </a:p>
        </p:txBody>
      </p:sp>
    </p:spTree>
    <p:extLst>
      <p:ext uri="{BB962C8B-B14F-4D97-AF65-F5344CB8AC3E}">
        <p14:creationId xmlns:p14="http://schemas.microsoft.com/office/powerpoint/2010/main" val="112134739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79172" y="314837"/>
            <a:ext cx="4833656" cy="1015663"/>
          </a:xfrm>
          <a:prstGeom prst="rect">
            <a:avLst/>
          </a:prstGeom>
          <a:noFill/>
        </p:spPr>
        <p:txBody>
          <a:bodyPr wrap="square" rtlCol="0">
            <a:spAutoFit/>
          </a:bodyPr>
          <a:lstStyle/>
          <a:p>
            <a:pPr algn="ctr"/>
            <a:r>
              <a:rPr lang="en-US" altLang="zh-CN" sz="6000" b="1" dirty="0" smtClean="0">
                <a:ln>
                  <a:solidFill>
                    <a:schemeClr val="accent1">
                      <a:lumMod val="20000"/>
                      <a:lumOff val="80000"/>
                    </a:schemeClr>
                  </a:solidFill>
                </a:ln>
                <a:solidFill>
                  <a:schemeClr val="accent1"/>
                </a:solidFill>
              </a:rPr>
              <a:t>CONTENTS</a:t>
            </a:r>
            <a:endParaRPr lang="zh-CN" altLang="en-US" sz="6000" b="1" dirty="0">
              <a:ln>
                <a:solidFill>
                  <a:schemeClr val="accent1">
                    <a:lumMod val="20000"/>
                    <a:lumOff val="80000"/>
                  </a:schemeClr>
                </a:solidFill>
              </a:ln>
              <a:solidFill>
                <a:schemeClr val="accent1"/>
              </a:solidFill>
            </a:endParaRPr>
          </a:p>
        </p:txBody>
      </p:sp>
      <p:sp>
        <p:nvSpPr>
          <p:cNvPr id="9" name="文本框 8"/>
          <p:cNvSpPr txBox="1"/>
          <p:nvPr/>
        </p:nvSpPr>
        <p:spPr>
          <a:xfrm>
            <a:off x="4606026" y="2673898"/>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5" name="KSO_Shape"/>
          <p:cNvSpPr>
            <a:spLocks/>
          </p:cNvSpPr>
          <p:nvPr/>
        </p:nvSpPr>
        <p:spPr bwMode="auto">
          <a:xfrm flipH="1">
            <a:off x="4388919" y="2599536"/>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 name="椭圆 1"/>
          <p:cNvSpPr/>
          <p:nvPr/>
        </p:nvSpPr>
        <p:spPr>
          <a:xfrm>
            <a:off x="3761858" y="2638030"/>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A</a:t>
            </a:r>
            <a:endParaRPr lang="zh-CN" altLang="en-US" dirty="0">
              <a:solidFill>
                <a:srgbClr val="FEFDFE"/>
              </a:solidFill>
            </a:endParaRPr>
          </a:p>
        </p:txBody>
      </p:sp>
      <p:sp>
        <p:nvSpPr>
          <p:cNvPr id="8" name="文本框 7"/>
          <p:cNvSpPr txBox="1"/>
          <p:nvPr/>
        </p:nvSpPr>
        <p:spPr>
          <a:xfrm>
            <a:off x="4606026" y="3979731"/>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10" name="KSO_Shape"/>
          <p:cNvSpPr>
            <a:spLocks/>
          </p:cNvSpPr>
          <p:nvPr/>
        </p:nvSpPr>
        <p:spPr bwMode="auto">
          <a:xfrm flipH="1">
            <a:off x="4388919" y="3905369"/>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1" name="椭圆 10"/>
          <p:cNvSpPr/>
          <p:nvPr/>
        </p:nvSpPr>
        <p:spPr>
          <a:xfrm>
            <a:off x="3761858" y="3943863"/>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B</a:t>
            </a:r>
            <a:endParaRPr lang="zh-CN" altLang="en-US" dirty="0">
              <a:solidFill>
                <a:srgbClr val="FEFDFE"/>
              </a:solidFill>
            </a:endParaRPr>
          </a:p>
        </p:txBody>
      </p:sp>
      <p:sp>
        <p:nvSpPr>
          <p:cNvPr id="12" name="文本框 11"/>
          <p:cNvSpPr txBox="1"/>
          <p:nvPr/>
        </p:nvSpPr>
        <p:spPr>
          <a:xfrm>
            <a:off x="4606026" y="5285563"/>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13" name="KSO_Shape"/>
          <p:cNvSpPr>
            <a:spLocks/>
          </p:cNvSpPr>
          <p:nvPr/>
        </p:nvSpPr>
        <p:spPr bwMode="auto">
          <a:xfrm flipH="1">
            <a:off x="4388919" y="5211201"/>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4" name="椭圆 13"/>
          <p:cNvSpPr/>
          <p:nvPr/>
        </p:nvSpPr>
        <p:spPr>
          <a:xfrm>
            <a:off x="3761858" y="5249695"/>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C</a:t>
            </a:r>
            <a:endParaRPr lang="zh-CN" altLang="en-US" dirty="0">
              <a:solidFill>
                <a:srgbClr val="FEFDFE"/>
              </a:solidFill>
            </a:endParaRPr>
          </a:p>
        </p:txBody>
      </p:sp>
    </p:spTree>
    <p:extLst>
      <p:ext uri="{BB962C8B-B14F-4D97-AF65-F5344CB8AC3E}">
        <p14:creationId xmlns:p14="http://schemas.microsoft.com/office/powerpoint/2010/main" val="23779241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79172" y="314837"/>
            <a:ext cx="4833656" cy="1015663"/>
          </a:xfrm>
          <a:prstGeom prst="rect">
            <a:avLst/>
          </a:prstGeom>
          <a:noFill/>
        </p:spPr>
        <p:txBody>
          <a:bodyPr wrap="square" rtlCol="0">
            <a:spAutoFit/>
          </a:bodyPr>
          <a:lstStyle/>
          <a:p>
            <a:pPr algn="ctr"/>
            <a:r>
              <a:rPr lang="en-US" altLang="zh-CN" sz="6000" b="1" dirty="0" smtClean="0">
                <a:ln>
                  <a:solidFill>
                    <a:schemeClr val="accent1">
                      <a:lumMod val="20000"/>
                      <a:lumOff val="80000"/>
                    </a:schemeClr>
                  </a:solidFill>
                </a:ln>
                <a:solidFill>
                  <a:schemeClr val="accent1"/>
                </a:solidFill>
              </a:rPr>
              <a:t>CONTENTS</a:t>
            </a:r>
            <a:endParaRPr lang="zh-CN" altLang="en-US" sz="6000" b="1" dirty="0">
              <a:ln>
                <a:solidFill>
                  <a:schemeClr val="accent1">
                    <a:lumMod val="20000"/>
                    <a:lumOff val="80000"/>
                  </a:schemeClr>
                </a:solidFill>
              </a:ln>
              <a:solidFill>
                <a:schemeClr val="accent1"/>
              </a:solidFill>
            </a:endParaRPr>
          </a:p>
        </p:txBody>
      </p:sp>
      <p:sp>
        <p:nvSpPr>
          <p:cNvPr id="9" name="文本框 8"/>
          <p:cNvSpPr txBox="1"/>
          <p:nvPr/>
        </p:nvSpPr>
        <p:spPr>
          <a:xfrm>
            <a:off x="2253868" y="2673898"/>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5" name="KSO_Shape"/>
          <p:cNvSpPr>
            <a:spLocks/>
          </p:cNvSpPr>
          <p:nvPr/>
        </p:nvSpPr>
        <p:spPr bwMode="auto">
          <a:xfrm flipH="1">
            <a:off x="2036761" y="2599536"/>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 name="椭圆 1"/>
          <p:cNvSpPr/>
          <p:nvPr/>
        </p:nvSpPr>
        <p:spPr>
          <a:xfrm>
            <a:off x="1409700" y="2638030"/>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A</a:t>
            </a:r>
            <a:endParaRPr lang="zh-CN" altLang="en-US" dirty="0">
              <a:solidFill>
                <a:srgbClr val="FEFDFE"/>
              </a:solidFill>
            </a:endParaRPr>
          </a:p>
        </p:txBody>
      </p:sp>
      <p:sp>
        <p:nvSpPr>
          <p:cNvPr id="8" name="文本框 7"/>
          <p:cNvSpPr txBox="1"/>
          <p:nvPr/>
        </p:nvSpPr>
        <p:spPr>
          <a:xfrm>
            <a:off x="7845043" y="2673898"/>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10" name="KSO_Shape"/>
          <p:cNvSpPr>
            <a:spLocks/>
          </p:cNvSpPr>
          <p:nvPr/>
        </p:nvSpPr>
        <p:spPr bwMode="auto">
          <a:xfrm flipH="1">
            <a:off x="7627936" y="2599536"/>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1" name="椭圆 10"/>
          <p:cNvSpPr/>
          <p:nvPr/>
        </p:nvSpPr>
        <p:spPr>
          <a:xfrm>
            <a:off x="7000875" y="2638030"/>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B</a:t>
            </a:r>
            <a:endParaRPr lang="zh-CN" altLang="en-US" dirty="0">
              <a:solidFill>
                <a:srgbClr val="FEFDFE"/>
              </a:solidFill>
            </a:endParaRPr>
          </a:p>
        </p:txBody>
      </p:sp>
      <p:sp>
        <p:nvSpPr>
          <p:cNvPr id="12" name="文本框 11"/>
          <p:cNvSpPr txBox="1"/>
          <p:nvPr/>
        </p:nvSpPr>
        <p:spPr>
          <a:xfrm>
            <a:off x="2253868" y="3952063"/>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13" name="KSO_Shape"/>
          <p:cNvSpPr>
            <a:spLocks/>
          </p:cNvSpPr>
          <p:nvPr/>
        </p:nvSpPr>
        <p:spPr bwMode="auto">
          <a:xfrm flipH="1">
            <a:off x="2036761" y="3877701"/>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4" name="椭圆 13"/>
          <p:cNvSpPr/>
          <p:nvPr/>
        </p:nvSpPr>
        <p:spPr>
          <a:xfrm>
            <a:off x="1409700" y="3916195"/>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C</a:t>
            </a:r>
            <a:endParaRPr lang="zh-CN" altLang="en-US" dirty="0">
              <a:solidFill>
                <a:srgbClr val="FEFDFE"/>
              </a:solidFill>
            </a:endParaRPr>
          </a:p>
        </p:txBody>
      </p:sp>
      <p:sp>
        <p:nvSpPr>
          <p:cNvPr id="15" name="文本框 14"/>
          <p:cNvSpPr txBox="1"/>
          <p:nvPr/>
        </p:nvSpPr>
        <p:spPr>
          <a:xfrm>
            <a:off x="7845043" y="3952063"/>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16" name="KSO_Shape"/>
          <p:cNvSpPr>
            <a:spLocks/>
          </p:cNvSpPr>
          <p:nvPr/>
        </p:nvSpPr>
        <p:spPr bwMode="auto">
          <a:xfrm flipH="1">
            <a:off x="7627936" y="3877701"/>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7" name="椭圆 16"/>
          <p:cNvSpPr/>
          <p:nvPr/>
        </p:nvSpPr>
        <p:spPr>
          <a:xfrm>
            <a:off x="7000875" y="3916195"/>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D</a:t>
            </a:r>
            <a:endParaRPr lang="zh-CN" altLang="en-US" dirty="0">
              <a:solidFill>
                <a:srgbClr val="FEFDFE"/>
              </a:solidFill>
            </a:endParaRPr>
          </a:p>
        </p:txBody>
      </p:sp>
    </p:spTree>
    <p:extLst>
      <p:ext uri="{BB962C8B-B14F-4D97-AF65-F5344CB8AC3E}">
        <p14:creationId xmlns:p14="http://schemas.microsoft.com/office/powerpoint/2010/main" val="13791453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79172" y="314837"/>
            <a:ext cx="4833656" cy="1015663"/>
          </a:xfrm>
          <a:prstGeom prst="rect">
            <a:avLst/>
          </a:prstGeom>
          <a:noFill/>
        </p:spPr>
        <p:txBody>
          <a:bodyPr wrap="square" rtlCol="0">
            <a:spAutoFit/>
          </a:bodyPr>
          <a:lstStyle/>
          <a:p>
            <a:pPr algn="ctr"/>
            <a:r>
              <a:rPr lang="en-US" altLang="zh-CN" sz="6000" b="1" dirty="0" smtClean="0">
                <a:ln>
                  <a:solidFill>
                    <a:schemeClr val="accent1">
                      <a:lumMod val="20000"/>
                      <a:lumOff val="80000"/>
                    </a:schemeClr>
                  </a:solidFill>
                </a:ln>
                <a:solidFill>
                  <a:schemeClr val="accent1"/>
                </a:solidFill>
              </a:rPr>
              <a:t>CONTENTS</a:t>
            </a:r>
            <a:endParaRPr lang="zh-CN" altLang="en-US" sz="6000" b="1" dirty="0">
              <a:ln>
                <a:solidFill>
                  <a:schemeClr val="accent1">
                    <a:lumMod val="20000"/>
                    <a:lumOff val="80000"/>
                  </a:schemeClr>
                </a:solidFill>
              </a:ln>
              <a:solidFill>
                <a:schemeClr val="accent1"/>
              </a:solidFill>
            </a:endParaRPr>
          </a:p>
        </p:txBody>
      </p:sp>
      <p:sp>
        <p:nvSpPr>
          <p:cNvPr id="9" name="文本框 8"/>
          <p:cNvSpPr txBox="1"/>
          <p:nvPr/>
        </p:nvSpPr>
        <p:spPr>
          <a:xfrm>
            <a:off x="2253868" y="2673898"/>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5" name="KSO_Shape"/>
          <p:cNvSpPr>
            <a:spLocks/>
          </p:cNvSpPr>
          <p:nvPr/>
        </p:nvSpPr>
        <p:spPr bwMode="auto">
          <a:xfrm flipH="1">
            <a:off x="2036761" y="2599536"/>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 name="椭圆 1"/>
          <p:cNvSpPr/>
          <p:nvPr/>
        </p:nvSpPr>
        <p:spPr>
          <a:xfrm>
            <a:off x="1409700" y="2638030"/>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A</a:t>
            </a:r>
            <a:endParaRPr lang="zh-CN" altLang="en-US" dirty="0">
              <a:solidFill>
                <a:srgbClr val="FEFDFE"/>
              </a:solidFill>
            </a:endParaRPr>
          </a:p>
        </p:txBody>
      </p:sp>
      <p:sp>
        <p:nvSpPr>
          <p:cNvPr id="8" name="文本框 7"/>
          <p:cNvSpPr txBox="1"/>
          <p:nvPr/>
        </p:nvSpPr>
        <p:spPr>
          <a:xfrm>
            <a:off x="7845043" y="2673898"/>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10" name="KSO_Shape"/>
          <p:cNvSpPr>
            <a:spLocks/>
          </p:cNvSpPr>
          <p:nvPr/>
        </p:nvSpPr>
        <p:spPr bwMode="auto">
          <a:xfrm flipH="1">
            <a:off x="7627936" y="2599536"/>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1" name="椭圆 10"/>
          <p:cNvSpPr/>
          <p:nvPr/>
        </p:nvSpPr>
        <p:spPr>
          <a:xfrm>
            <a:off x="7000875" y="2638030"/>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B</a:t>
            </a:r>
            <a:endParaRPr lang="zh-CN" altLang="en-US" dirty="0">
              <a:solidFill>
                <a:srgbClr val="FEFDFE"/>
              </a:solidFill>
            </a:endParaRPr>
          </a:p>
        </p:txBody>
      </p:sp>
      <p:sp>
        <p:nvSpPr>
          <p:cNvPr id="12" name="文本框 11"/>
          <p:cNvSpPr txBox="1"/>
          <p:nvPr/>
        </p:nvSpPr>
        <p:spPr>
          <a:xfrm>
            <a:off x="2253868" y="3952063"/>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13" name="KSO_Shape"/>
          <p:cNvSpPr>
            <a:spLocks/>
          </p:cNvSpPr>
          <p:nvPr/>
        </p:nvSpPr>
        <p:spPr bwMode="auto">
          <a:xfrm flipH="1">
            <a:off x="2036761" y="3877701"/>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4" name="椭圆 13"/>
          <p:cNvSpPr/>
          <p:nvPr/>
        </p:nvSpPr>
        <p:spPr>
          <a:xfrm>
            <a:off x="1409700" y="3916195"/>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C</a:t>
            </a:r>
            <a:endParaRPr lang="zh-CN" altLang="en-US" dirty="0">
              <a:solidFill>
                <a:srgbClr val="FEFDFE"/>
              </a:solidFill>
            </a:endParaRPr>
          </a:p>
        </p:txBody>
      </p:sp>
      <p:sp>
        <p:nvSpPr>
          <p:cNvPr id="15" name="文本框 14"/>
          <p:cNvSpPr txBox="1"/>
          <p:nvPr/>
        </p:nvSpPr>
        <p:spPr>
          <a:xfrm>
            <a:off x="7845043" y="3952063"/>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16" name="KSO_Shape"/>
          <p:cNvSpPr>
            <a:spLocks/>
          </p:cNvSpPr>
          <p:nvPr/>
        </p:nvSpPr>
        <p:spPr bwMode="auto">
          <a:xfrm flipH="1">
            <a:off x="7627936" y="3877701"/>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7" name="椭圆 16"/>
          <p:cNvSpPr/>
          <p:nvPr/>
        </p:nvSpPr>
        <p:spPr>
          <a:xfrm>
            <a:off x="7000875" y="3916195"/>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D</a:t>
            </a:r>
            <a:endParaRPr lang="zh-CN" altLang="en-US" dirty="0">
              <a:solidFill>
                <a:srgbClr val="FEFDFE"/>
              </a:solidFill>
            </a:endParaRPr>
          </a:p>
        </p:txBody>
      </p:sp>
      <p:sp>
        <p:nvSpPr>
          <p:cNvPr id="18" name="文本框 17"/>
          <p:cNvSpPr txBox="1"/>
          <p:nvPr/>
        </p:nvSpPr>
        <p:spPr>
          <a:xfrm>
            <a:off x="2253868" y="5230228"/>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19" name="KSO_Shape"/>
          <p:cNvSpPr>
            <a:spLocks/>
          </p:cNvSpPr>
          <p:nvPr/>
        </p:nvSpPr>
        <p:spPr bwMode="auto">
          <a:xfrm flipH="1">
            <a:off x="2036761" y="5155866"/>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0" name="椭圆 19"/>
          <p:cNvSpPr/>
          <p:nvPr/>
        </p:nvSpPr>
        <p:spPr>
          <a:xfrm>
            <a:off x="1409700" y="5194360"/>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E</a:t>
            </a:r>
            <a:endParaRPr lang="zh-CN" altLang="en-US" dirty="0">
              <a:solidFill>
                <a:srgbClr val="FEFDFE"/>
              </a:solidFill>
            </a:endParaRPr>
          </a:p>
        </p:txBody>
      </p:sp>
    </p:spTree>
    <p:extLst>
      <p:ext uri="{BB962C8B-B14F-4D97-AF65-F5344CB8AC3E}">
        <p14:creationId xmlns:p14="http://schemas.microsoft.com/office/powerpoint/2010/main" val="283699664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679172" y="314837"/>
            <a:ext cx="4833656" cy="1015663"/>
          </a:xfrm>
          <a:prstGeom prst="rect">
            <a:avLst/>
          </a:prstGeom>
          <a:noFill/>
        </p:spPr>
        <p:txBody>
          <a:bodyPr wrap="square" rtlCol="0">
            <a:spAutoFit/>
          </a:bodyPr>
          <a:lstStyle/>
          <a:p>
            <a:pPr algn="ctr"/>
            <a:r>
              <a:rPr lang="en-US" altLang="zh-CN" sz="6000" b="1" dirty="0" smtClean="0">
                <a:ln>
                  <a:solidFill>
                    <a:schemeClr val="accent1">
                      <a:lumMod val="20000"/>
                      <a:lumOff val="80000"/>
                    </a:schemeClr>
                  </a:solidFill>
                </a:ln>
                <a:solidFill>
                  <a:schemeClr val="accent1"/>
                </a:solidFill>
              </a:rPr>
              <a:t>CONTENTS</a:t>
            </a:r>
            <a:endParaRPr lang="zh-CN" altLang="en-US" sz="6000" b="1" dirty="0">
              <a:ln>
                <a:solidFill>
                  <a:schemeClr val="accent1">
                    <a:lumMod val="20000"/>
                    <a:lumOff val="80000"/>
                  </a:schemeClr>
                </a:solidFill>
              </a:ln>
              <a:solidFill>
                <a:schemeClr val="accent1"/>
              </a:solidFill>
            </a:endParaRPr>
          </a:p>
        </p:txBody>
      </p:sp>
      <p:sp>
        <p:nvSpPr>
          <p:cNvPr id="9" name="文本框 8"/>
          <p:cNvSpPr txBox="1"/>
          <p:nvPr/>
        </p:nvSpPr>
        <p:spPr>
          <a:xfrm>
            <a:off x="2253868" y="2673898"/>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5" name="KSO_Shape"/>
          <p:cNvSpPr>
            <a:spLocks/>
          </p:cNvSpPr>
          <p:nvPr/>
        </p:nvSpPr>
        <p:spPr bwMode="auto">
          <a:xfrm flipH="1">
            <a:off x="2036761" y="2599536"/>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 name="椭圆 1"/>
          <p:cNvSpPr/>
          <p:nvPr/>
        </p:nvSpPr>
        <p:spPr>
          <a:xfrm>
            <a:off x="1409700" y="2638030"/>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A</a:t>
            </a:r>
            <a:endParaRPr lang="zh-CN" altLang="en-US" dirty="0">
              <a:solidFill>
                <a:srgbClr val="FEFDFE"/>
              </a:solidFill>
            </a:endParaRPr>
          </a:p>
        </p:txBody>
      </p:sp>
      <p:sp>
        <p:nvSpPr>
          <p:cNvPr id="8" name="文本框 7"/>
          <p:cNvSpPr txBox="1"/>
          <p:nvPr/>
        </p:nvSpPr>
        <p:spPr>
          <a:xfrm>
            <a:off x="7845043" y="2673898"/>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10" name="KSO_Shape"/>
          <p:cNvSpPr>
            <a:spLocks/>
          </p:cNvSpPr>
          <p:nvPr/>
        </p:nvSpPr>
        <p:spPr bwMode="auto">
          <a:xfrm flipH="1">
            <a:off x="7627936" y="2599536"/>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1" name="椭圆 10"/>
          <p:cNvSpPr/>
          <p:nvPr/>
        </p:nvSpPr>
        <p:spPr>
          <a:xfrm>
            <a:off x="7000875" y="2638030"/>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B</a:t>
            </a:r>
            <a:endParaRPr lang="zh-CN" altLang="en-US" dirty="0">
              <a:solidFill>
                <a:srgbClr val="FEFDFE"/>
              </a:solidFill>
            </a:endParaRPr>
          </a:p>
        </p:txBody>
      </p:sp>
      <p:sp>
        <p:nvSpPr>
          <p:cNvPr id="12" name="文本框 11"/>
          <p:cNvSpPr txBox="1"/>
          <p:nvPr/>
        </p:nvSpPr>
        <p:spPr>
          <a:xfrm>
            <a:off x="2253868" y="3952063"/>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13" name="KSO_Shape"/>
          <p:cNvSpPr>
            <a:spLocks/>
          </p:cNvSpPr>
          <p:nvPr/>
        </p:nvSpPr>
        <p:spPr bwMode="auto">
          <a:xfrm flipH="1">
            <a:off x="2036761" y="3877701"/>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4" name="椭圆 13"/>
          <p:cNvSpPr/>
          <p:nvPr/>
        </p:nvSpPr>
        <p:spPr>
          <a:xfrm>
            <a:off x="1409700" y="3916195"/>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C</a:t>
            </a:r>
            <a:endParaRPr lang="zh-CN" altLang="en-US" dirty="0">
              <a:solidFill>
                <a:srgbClr val="FEFDFE"/>
              </a:solidFill>
            </a:endParaRPr>
          </a:p>
        </p:txBody>
      </p:sp>
      <p:sp>
        <p:nvSpPr>
          <p:cNvPr id="15" name="文本框 14"/>
          <p:cNvSpPr txBox="1"/>
          <p:nvPr/>
        </p:nvSpPr>
        <p:spPr>
          <a:xfrm>
            <a:off x="7845043" y="3952063"/>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16" name="KSO_Shape"/>
          <p:cNvSpPr>
            <a:spLocks/>
          </p:cNvSpPr>
          <p:nvPr/>
        </p:nvSpPr>
        <p:spPr bwMode="auto">
          <a:xfrm flipH="1">
            <a:off x="7627936" y="3877701"/>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7" name="椭圆 16"/>
          <p:cNvSpPr/>
          <p:nvPr/>
        </p:nvSpPr>
        <p:spPr>
          <a:xfrm>
            <a:off x="7000875" y="3916195"/>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D</a:t>
            </a:r>
            <a:endParaRPr lang="zh-CN" altLang="en-US" dirty="0">
              <a:solidFill>
                <a:srgbClr val="FEFDFE"/>
              </a:solidFill>
            </a:endParaRPr>
          </a:p>
        </p:txBody>
      </p:sp>
      <p:sp>
        <p:nvSpPr>
          <p:cNvPr id="18" name="文本框 17"/>
          <p:cNvSpPr txBox="1"/>
          <p:nvPr/>
        </p:nvSpPr>
        <p:spPr>
          <a:xfrm>
            <a:off x="2253868" y="5230228"/>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19" name="KSO_Shape"/>
          <p:cNvSpPr>
            <a:spLocks/>
          </p:cNvSpPr>
          <p:nvPr/>
        </p:nvSpPr>
        <p:spPr bwMode="auto">
          <a:xfrm flipH="1">
            <a:off x="2036761" y="5155866"/>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0" name="椭圆 19"/>
          <p:cNvSpPr/>
          <p:nvPr/>
        </p:nvSpPr>
        <p:spPr>
          <a:xfrm>
            <a:off x="1409700" y="5194360"/>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E</a:t>
            </a:r>
            <a:endParaRPr lang="zh-CN" altLang="en-US" dirty="0">
              <a:solidFill>
                <a:srgbClr val="FEFDFE"/>
              </a:solidFill>
            </a:endParaRPr>
          </a:p>
        </p:txBody>
      </p:sp>
      <p:sp>
        <p:nvSpPr>
          <p:cNvPr id="21" name="文本框 20"/>
          <p:cNvSpPr txBox="1"/>
          <p:nvPr/>
        </p:nvSpPr>
        <p:spPr>
          <a:xfrm>
            <a:off x="7845043" y="5230228"/>
            <a:ext cx="3824117" cy="461665"/>
          </a:xfrm>
          <a:prstGeom prst="rect">
            <a:avLst/>
          </a:prstGeom>
          <a:noFill/>
        </p:spPr>
        <p:txBody>
          <a:bodyPr wrap="square" rtlCol="0">
            <a:spAutoFit/>
          </a:bodyPr>
          <a:lstStyle/>
          <a:p>
            <a:r>
              <a:rPr lang="zh-CN" altLang="en-US" dirty="0" smtClean="0">
                <a:solidFill>
                  <a:schemeClr val="accent1"/>
                </a:solidFill>
              </a:rPr>
              <a:t>请在这里输入您的文本</a:t>
            </a:r>
            <a:endParaRPr lang="zh-CN" altLang="en-US" dirty="0">
              <a:solidFill>
                <a:schemeClr val="accent1"/>
              </a:solidFill>
            </a:endParaRPr>
          </a:p>
        </p:txBody>
      </p:sp>
      <p:sp>
        <p:nvSpPr>
          <p:cNvPr id="22" name="KSO_Shape"/>
          <p:cNvSpPr>
            <a:spLocks/>
          </p:cNvSpPr>
          <p:nvPr/>
        </p:nvSpPr>
        <p:spPr bwMode="auto">
          <a:xfrm flipH="1">
            <a:off x="7627936" y="5155866"/>
            <a:ext cx="207964" cy="610389"/>
          </a:xfrm>
          <a:custGeom>
            <a:avLst/>
            <a:gdLst>
              <a:gd name="T0" fmla="*/ 2147483646 w 41"/>
              <a:gd name="T1" fmla="*/ 2147483646 h 281"/>
              <a:gd name="T2" fmla="*/ 2147483646 w 41"/>
              <a:gd name="T3" fmla="*/ 2147483646 h 281"/>
              <a:gd name="T4" fmla="*/ 0 w 41"/>
              <a:gd name="T5" fmla="*/ 0 h 281"/>
              <a:gd name="T6" fmla="*/ 2147483646 w 41"/>
              <a:gd name="T7" fmla="*/ 2147483646 h 281"/>
              <a:gd name="T8" fmla="*/ 2147483646 w 41"/>
              <a:gd name="T9" fmla="*/ 2147483646 h 281"/>
              <a:gd name="T10" fmla="*/ 2147483646 w 41"/>
              <a:gd name="T11" fmla="*/ 2147483646 h 281"/>
              <a:gd name="T12" fmla="*/ 2147483646 w 41"/>
              <a:gd name="T13" fmla="*/ 2147483646 h 281"/>
              <a:gd name="T14" fmla="*/ 2147483646 w 41"/>
              <a:gd name="T15" fmla="*/ 2147483646 h 281"/>
              <a:gd name="T16" fmla="*/ 2147483646 w 41"/>
              <a:gd name="T17" fmla="*/ 2147483646 h 281"/>
              <a:gd name="T18" fmla="*/ 2147483646 w 41"/>
              <a:gd name="T19" fmla="*/ 2147483646 h 281"/>
              <a:gd name="T20" fmla="*/ 2147483646 w 41"/>
              <a:gd name="T21" fmla="*/ 2147483646 h 281"/>
              <a:gd name="T22" fmla="*/ 2147483646 w 41"/>
              <a:gd name="T23" fmla="*/ 2147483646 h 281"/>
              <a:gd name="T24" fmla="*/ 2147483646 w 41"/>
              <a:gd name="T25" fmla="*/ 2147483646 h 281"/>
              <a:gd name="T26" fmla="*/ 0 w 41"/>
              <a:gd name="T27" fmla="*/ 2147483646 h 281"/>
              <a:gd name="T28" fmla="*/ 2147483646 w 41"/>
              <a:gd name="T29" fmla="*/ 2147483646 h 281"/>
              <a:gd name="T30" fmla="*/ 2147483646 w 41"/>
              <a:gd name="T31" fmla="*/ 2147483646 h 281"/>
              <a:gd name="T32" fmla="*/ 2147483646 w 41"/>
              <a:gd name="T33" fmla="*/ 2147483646 h 281"/>
              <a:gd name="T34" fmla="*/ 2147483646 w 41"/>
              <a:gd name="T35" fmla="*/ 2147483646 h 281"/>
              <a:gd name="T36" fmla="*/ 2147483646 w 41"/>
              <a:gd name="T37" fmla="*/ 2147483646 h 281"/>
              <a:gd name="T38" fmla="*/ 2147483646 w 41"/>
              <a:gd name="T39" fmla="*/ 2147483646 h 281"/>
              <a:gd name="T40" fmla="*/ 2147483646 w 41"/>
              <a:gd name="T41" fmla="*/ 2147483646 h 281"/>
              <a:gd name="T42" fmla="*/ 2147483646 w 41"/>
              <a:gd name="T43" fmla="*/ 2147483646 h 281"/>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1" h="281">
                <a:moveTo>
                  <a:pt x="15" y="41"/>
                </a:moveTo>
                <a:cubicBezTo>
                  <a:pt x="15" y="29"/>
                  <a:pt x="13" y="19"/>
                  <a:pt x="11" y="13"/>
                </a:cubicBezTo>
                <a:cubicBezTo>
                  <a:pt x="9" y="7"/>
                  <a:pt x="5" y="2"/>
                  <a:pt x="0" y="0"/>
                </a:cubicBezTo>
                <a:cubicBezTo>
                  <a:pt x="10" y="0"/>
                  <a:pt x="17" y="3"/>
                  <a:pt x="21" y="9"/>
                </a:cubicBezTo>
                <a:cubicBezTo>
                  <a:pt x="25" y="14"/>
                  <a:pt x="27" y="27"/>
                  <a:pt x="27" y="45"/>
                </a:cubicBezTo>
                <a:cubicBezTo>
                  <a:pt x="27" y="103"/>
                  <a:pt x="27" y="103"/>
                  <a:pt x="27" y="103"/>
                </a:cubicBezTo>
                <a:cubicBezTo>
                  <a:pt x="27" y="114"/>
                  <a:pt x="28" y="122"/>
                  <a:pt x="30" y="128"/>
                </a:cubicBezTo>
                <a:cubicBezTo>
                  <a:pt x="32" y="134"/>
                  <a:pt x="35" y="138"/>
                  <a:pt x="41" y="141"/>
                </a:cubicBezTo>
                <a:cubicBezTo>
                  <a:pt x="35" y="143"/>
                  <a:pt x="31" y="147"/>
                  <a:pt x="30" y="153"/>
                </a:cubicBezTo>
                <a:cubicBezTo>
                  <a:pt x="28" y="158"/>
                  <a:pt x="27" y="167"/>
                  <a:pt x="27" y="179"/>
                </a:cubicBezTo>
                <a:cubicBezTo>
                  <a:pt x="27" y="232"/>
                  <a:pt x="27" y="232"/>
                  <a:pt x="27" y="232"/>
                </a:cubicBezTo>
                <a:cubicBezTo>
                  <a:pt x="27" y="245"/>
                  <a:pt x="26" y="255"/>
                  <a:pt x="25" y="262"/>
                </a:cubicBezTo>
                <a:cubicBezTo>
                  <a:pt x="23" y="269"/>
                  <a:pt x="20" y="274"/>
                  <a:pt x="16" y="277"/>
                </a:cubicBezTo>
                <a:cubicBezTo>
                  <a:pt x="12" y="279"/>
                  <a:pt x="7" y="281"/>
                  <a:pt x="0" y="281"/>
                </a:cubicBezTo>
                <a:cubicBezTo>
                  <a:pt x="5" y="279"/>
                  <a:pt x="9" y="274"/>
                  <a:pt x="11" y="268"/>
                </a:cubicBezTo>
                <a:cubicBezTo>
                  <a:pt x="13" y="261"/>
                  <a:pt x="15" y="252"/>
                  <a:pt x="15" y="240"/>
                </a:cubicBezTo>
                <a:cubicBezTo>
                  <a:pt x="15" y="186"/>
                  <a:pt x="15" y="186"/>
                  <a:pt x="15" y="186"/>
                </a:cubicBezTo>
                <a:cubicBezTo>
                  <a:pt x="15" y="172"/>
                  <a:pt x="15" y="162"/>
                  <a:pt x="17" y="155"/>
                </a:cubicBezTo>
                <a:cubicBezTo>
                  <a:pt x="19" y="148"/>
                  <a:pt x="23" y="144"/>
                  <a:pt x="29" y="141"/>
                </a:cubicBezTo>
                <a:cubicBezTo>
                  <a:pt x="23" y="138"/>
                  <a:pt x="19" y="133"/>
                  <a:pt x="17" y="127"/>
                </a:cubicBezTo>
                <a:cubicBezTo>
                  <a:pt x="15" y="121"/>
                  <a:pt x="15" y="111"/>
                  <a:pt x="15" y="98"/>
                </a:cubicBezTo>
                <a:lnTo>
                  <a:pt x="15" y="41"/>
                </a:lnTo>
                <a:close/>
              </a:path>
            </a:pathLst>
          </a:cu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23" name="椭圆 22"/>
          <p:cNvSpPr/>
          <p:nvPr/>
        </p:nvSpPr>
        <p:spPr>
          <a:xfrm>
            <a:off x="7000875" y="5194360"/>
            <a:ext cx="533400" cy="533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DFE"/>
                </a:solidFill>
              </a:rPr>
              <a:t>F</a:t>
            </a:r>
            <a:endParaRPr lang="zh-CN" altLang="en-US" dirty="0">
              <a:solidFill>
                <a:srgbClr val="FEFDFE"/>
              </a:solidFill>
            </a:endParaRPr>
          </a:p>
        </p:txBody>
      </p:sp>
    </p:spTree>
    <p:extLst>
      <p:ext uri="{BB962C8B-B14F-4D97-AF65-F5344CB8AC3E}">
        <p14:creationId xmlns:p14="http://schemas.microsoft.com/office/powerpoint/2010/main" val="41715443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请输入第一章的大标题</a:t>
            </a:r>
            <a:endParaRPr lang="zh-CN" altLang="en-US" dirty="0"/>
          </a:p>
        </p:txBody>
      </p:sp>
      <p:sp>
        <p:nvSpPr>
          <p:cNvPr id="3" name="文本占位符 2"/>
          <p:cNvSpPr>
            <a:spLocks noGrp="1"/>
          </p:cNvSpPr>
          <p:nvPr>
            <p:ph type="body" idx="1"/>
          </p:nvPr>
        </p:nvSpPr>
        <p:spPr/>
        <p:txBody>
          <a:bodyPr/>
          <a:lstStyle/>
          <a:p>
            <a:r>
              <a:rPr lang="zh-CN" altLang="en-US" dirty="0" smtClean="0"/>
              <a:t>请输入第一章的小标题</a:t>
            </a:r>
            <a:endParaRPr lang="zh-CN" altLang="en-US" dirty="0"/>
          </a:p>
        </p:txBody>
      </p:sp>
    </p:spTree>
    <p:extLst>
      <p:ext uri="{BB962C8B-B14F-4D97-AF65-F5344CB8AC3E}">
        <p14:creationId xmlns:p14="http://schemas.microsoft.com/office/powerpoint/2010/main" val="10144752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请输入您的大标题</a:t>
            </a:r>
            <a:endParaRPr lang="zh-CN" altLang="en-US" dirty="0"/>
          </a:p>
        </p:txBody>
      </p:sp>
      <p:sp>
        <p:nvSpPr>
          <p:cNvPr id="7" name="矩形 6"/>
          <p:cNvSpPr/>
          <p:nvPr/>
        </p:nvSpPr>
        <p:spPr>
          <a:xfrm>
            <a:off x="5459720" y="3253182"/>
            <a:ext cx="1714804" cy="240466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tIns="180000" rtlCol="0" anchor="ctr">
            <a:normAutofit/>
          </a:bodyPr>
          <a:lstStyle/>
          <a:p>
            <a:pPr algn="ctr"/>
            <a:r>
              <a:rPr lang="zh-CN" altLang="en-US" dirty="0" smtClean="0">
                <a:solidFill>
                  <a:srgbClr val="FEFFFF"/>
                </a:solidFill>
              </a:rPr>
              <a:t>文本</a:t>
            </a:r>
            <a:endParaRPr lang="zh-CN" altLang="en-US" dirty="0">
              <a:solidFill>
                <a:srgbClr val="FEFFFF"/>
              </a:solidFill>
            </a:endParaRPr>
          </a:p>
        </p:txBody>
      </p:sp>
      <p:sp>
        <p:nvSpPr>
          <p:cNvPr id="9" name="任意多边形 8"/>
          <p:cNvSpPr/>
          <p:nvPr/>
        </p:nvSpPr>
        <p:spPr>
          <a:xfrm>
            <a:off x="5017477" y="2810939"/>
            <a:ext cx="728037" cy="728037"/>
          </a:xfrm>
          <a:custGeom>
            <a:avLst/>
            <a:gdLst>
              <a:gd name="connsiteX0" fmla="*/ 668437 w 1336874"/>
              <a:gd name="connsiteY0" fmla="*/ 160795 h 1336874"/>
              <a:gd name="connsiteX1" fmla="*/ 1176080 w 1336874"/>
              <a:gd name="connsiteY1" fmla="*/ 668438 h 1336874"/>
              <a:gd name="connsiteX2" fmla="*/ 668437 w 1336874"/>
              <a:gd name="connsiteY2" fmla="*/ 1176081 h 1336874"/>
              <a:gd name="connsiteX3" fmla="*/ 160794 w 1336874"/>
              <a:gd name="connsiteY3" fmla="*/ 668438 h 1336874"/>
              <a:gd name="connsiteX4" fmla="*/ 668437 w 1336874"/>
              <a:gd name="connsiteY4" fmla="*/ 160795 h 1336874"/>
              <a:gd name="connsiteX5" fmla="*/ 668438 w 1336874"/>
              <a:gd name="connsiteY5" fmla="*/ 147863 h 1336874"/>
              <a:gd name="connsiteX6" fmla="*/ 147863 w 1336874"/>
              <a:gd name="connsiteY6" fmla="*/ 668438 h 1336874"/>
              <a:gd name="connsiteX7" fmla="*/ 668438 w 1336874"/>
              <a:gd name="connsiteY7" fmla="*/ 1189013 h 1336874"/>
              <a:gd name="connsiteX8" fmla="*/ 1189013 w 1336874"/>
              <a:gd name="connsiteY8" fmla="*/ 668438 h 1336874"/>
              <a:gd name="connsiteX9" fmla="*/ 668438 w 1336874"/>
              <a:gd name="connsiteY9" fmla="*/ 147863 h 1336874"/>
              <a:gd name="connsiteX10" fmla="*/ 668438 w 1336874"/>
              <a:gd name="connsiteY10" fmla="*/ 0 h 1336874"/>
              <a:gd name="connsiteX11" fmla="*/ 731595 w 1336874"/>
              <a:gd name="connsiteY11" fmla="*/ 26160 h 1336874"/>
              <a:gd name="connsiteX12" fmla="*/ 817513 w 1336874"/>
              <a:gd name="connsiteY12" fmla="*/ 112080 h 1336874"/>
              <a:gd name="connsiteX13" fmla="*/ 934882 w 1336874"/>
              <a:gd name="connsiteY13" fmla="*/ 80632 h 1336874"/>
              <a:gd name="connsiteX14" fmla="*/ 1002657 w 1336874"/>
              <a:gd name="connsiteY14" fmla="*/ 89554 h 1336874"/>
              <a:gd name="connsiteX15" fmla="*/ 1044271 w 1336874"/>
              <a:gd name="connsiteY15" fmla="*/ 143788 h 1336874"/>
              <a:gd name="connsiteX16" fmla="*/ 1075720 w 1336874"/>
              <a:gd name="connsiteY16" fmla="*/ 261155 h 1336874"/>
              <a:gd name="connsiteX17" fmla="*/ 1193086 w 1336874"/>
              <a:gd name="connsiteY17" fmla="*/ 292605 h 1336874"/>
              <a:gd name="connsiteX18" fmla="*/ 1247321 w 1336874"/>
              <a:gd name="connsiteY18" fmla="*/ 334219 h 1336874"/>
              <a:gd name="connsiteX19" fmla="*/ 1256243 w 1336874"/>
              <a:gd name="connsiteY19" fmla="*/ 401994 h 1336874"/>
              <a:gd name="connsiteX20" fmla="*/ 1224795 w 1336874"/>
              <a:gd name="connsiteY20" fmla="*/ 519361 h 1336874"/>
              <a:gd name="connsiteX21" fmla="*/ 1310714 w 1336874"/>
              <a:gd name="connsiteY21" fmla="*/ 605281 h 1336874"/>
              <a:gd name="connsiteX22" fmla="*/ 1336874 w 1336874"/>
              <a:gd name="connsiteY22" fmla="*/ 668437 h 1336874"/>
              <a:gd name="connsiteX23" fmla="*/ 1310714 w 1336874"/>
              <a:gd name="connsiteY23" fmla="*/ 731594 h 1336874"/>
              <a:gd name="connsiteX24" fmla="*/ 1224795 w 1336874"/>
              <a:gd name="connsiteY24" fmla="*/ 817513 h 1336874"/>
              <a:gd name="connsiteX25" fmla="*/ 1256243 w 1336874"/>
              <a:gd name="connsiteY25" fmla="*/ 934880 h 1336874"/>
              <a:gd name="connsiteX26" fmla="*/ 1247320 w 1336874"/>
              <a:gd name="connsiteY26" fmla="*/ 1002657 h 1336874"/>
              <a:gd name="connsiteX27" fmla="*/ 1193086 w 1336874"/>
              <a:gd name="connsiteY27" fmla="*/ 1044271 h 1336874"/>
              <a:gd name="connsiteX28" fmla="*/ 1075719 w 1336874"/>
              <a:gd name="connsiteY28" fmla="*/ 1075719 h 1336874"/>
              <a:gd name="connsiteX29" fmla="*/ 1044271 w 1336874"/>
              <a:gd name="connsiteY29" fmla="*/ 1193088 h 1336874"/>
              <a:gd name="connsiteX30" fmla="*/ 1002654 w 1336874"/>
              <a:gd name="connsiteY30" fmla="*/ 1247321 h 1336874"/>
              <a:gd name="connsiteX31" fmla="*/ 934880 w 1336874"/>
              <a:gd name="connsiteY31" fmla="*/ 1256244 h 1336874"/>
              <a:gd name="connsiteX32" fmla="*/ 817512 w 1336874"/>
              <a:gd name="connsiteY32" fmla="*/ 1224795 h 1336874"/>
              <a:gd name="connsiteX33" fmla="*/ 731594 w 1336874"/>
              <a:gd name="connsiteY33" fmla="*/ 1310714 h 1336874"/>
              <a:gd name="connsiteX34" fmla="*/ 668437 w 1336874"/>
              <a:gd name="connsiteY34" fmla="*/ 1336874 h 1336874"/>
              <a:gd name="connsiteX35" fmla="*/ 605281 w 1336874"/>
              <a:gd name="connsiteY35" fmla="*/ 1310714 h 1336874"/>
              <a:gd name="connsiteX36" fmla="*/ 519361 w 1336874"/>
              <a:gd name="connsiteY36" fmla="*/ 1224795 h 1336874"/>
              <a:gd name="connsiteX37" fmla="*/ 401995 w 1336874"/>
              <a:gd name="connsiteY37" fmla="*/ 1256244 h 1336874"/>
              <a:gd name="connsiteX38" fmla="*/ 334219 w 1336874"/>
              <a:gd name="connsiteY38" fmla="*/ 1247320 h 1336874"/>
              <a:gd name="connsiteX39" fmla="*/ 292605 w 1336874"/>
              <a:gd name="connsiteY39" fmla="*/ 1193086 h 1336874"/>
              <a:gd name="connsiteX40" fmla="*/ 261155 w 1336874"/>
              <a:gd name="connsiteY40" fmla="*/ 1075719 h 1336874"/>
              <a:gd name="connsiteX41" fmla="*/ 143788 w 1336874"/>
              <a:gd name="connsiteY41" fmla="*/ 1044271 h 1336874"/>
              <a:gd name="connsiteX42" fmla="*/ 89554 w 1336874"/>
              <a:gd name="connsiteY42" fmla="*/ 1002656 h 1336874"/>
              <a:gd name="connsiteX43" fmla="*/ 80632 w 1336874"/>
              <a:gd name="connsiteY43" fmla="*/ 934880 h 1336874"/>
              <a:gd name="connsiteX44" fmla="*/ 112080 w 1336874"/>
              <a:gd name="connsiteY44" fmla="*/ 817513 h 1336874"/>
              <a:gd name="connsiteX45" fmla="*/ 26162 w 1336874"/>
              <a:gd name="connsiteY45" fmla="*/ 731594 h 1336874"/>
              <a:gd name="connsiteX46" fmla="*/ 0 w 1336874"/>
              <a:gd name="connsiteY46" fmla="*/ 668437 h 1336874"/>
              <a:gd name="connsiteX47" fmla="*/ 26160 w 1336874"/>
              <a:gd name="connsiteY47" fmla="*/ 605281 h 1336874"/>
              <a:gd name="connsiteX48" fmla="*/ 112080 w 1336874"/>
              <a:gd name="connsiteY48" fmla="*/ 519361 h 1336874"/>
              <a:gd name="connsiteX49" fmla="*/ 80632 w 1336874"/>
              <a:gd name="connsiteY49" fmla="*/ 401994 h 1336874"/>
              <a:gd name="connsiteX50" fmla="*/ 89554 w 1336874"/>
              <a:gd name="connsiteY50" fmla="*/ 334219 h 1336874"/>
              <a:gd name="connsiteX51" fmla="*/ 143788 w 1336874"/>
              <a:gd name="connsiteY51" fmla="*/ 292603 h 1336874"/>
              <a:gd name="connsiteX52" fmla="*/ 261155 w 1336874"/>
              <a:gd name="connsiteY52" fmla="*/ 261155 h 1336874"/>
              <a:gd name="connsiteX53" fmla="*/ 292605 w 1336874"/>
              <a:gd name="connsiteY53" fmla="*/ 143788 h 1336874"/>
              <a:gd name="connsiteX54" fmla="*/ 334219 w 1336874"/>
              <a:gd name="connsiteY54" fmla="*/ 89554 h 1336874"/>
              <a:gd name="connsiteX55" fmla="*/ 366597 w 1336874"/>
              <a:gd name="connsiteY55" fmla="*/ 78413 h 1336874"/>
              <a:gd name="connsiteX56" fmla="*/ 401995 w 1336874"/>
              <a:gd name="connsiteY56" fmla="*/ 80632 h 1336874"/>
              <a:gd name="connsiteX57" fmla="*/ 519363 w 1336874"/>
              <a:gd name="connsiteY57" fmla="*/ 112080 h 1336874"/>
              <a:gd name="connsiteX58" fmla="*/ 605281 w 1336874"/>
              <a:gd name="connsiteY58" fmla="*/ 26160 h 1336874"/>
              <a:gd name="connsiteX59" fmla="*/ 668438 w 1336874"/>
              <a:gd name="connsiteY59" fmla="*/ 0 h 1336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1336874" h="1336874">
                <a:moveTo>
                  <a:pt x="668437" y="160795"/>
                </a:moveTo>
                <a:cubicBezTo>
                  <a:pt x="948800" y="160795"/>
                  <a:pt x="1176080" y="388075"/>
                  <a:pt x="1176080" y="668438"/>
                </a:cubicBezTo>
                <a:cubicBezTo>
                  <a:pt x="1176080" y="948801"/>
                  <a:pt x="948800" y="1176081"/>
                  <a:pt x="668437" y="1176081"/>
                </a:cubicBezTo>
                <a:cubicBezTo>
                  <a:pt x="388074" y="1176081"/>
                  <a:pt x="160794" y="948801"/>
                  <a:pt x="160794" y="668438"/>
                </a:cubicBezTo>
                <a:cubicBezTo>
                  <a:pt x="160794" y="388075"/>
                  <a:pt x="388074" y="160795"/>
                  <a:pt x="668437" y="160795"/>
                </a:cubicBezTo>
                <a:close/>
                <a:moveTo>
                  <a:pt x="668438" y="147863"/>
                </a:moveTo>
                <a:cubicBezTo>
                  <a:pt x="380932" y="147863"/>
                  <a:pt x="147863" y="380932"/>
                  <a:pt x="147863" y="668438"/>
                </a:cubicBezTo>
                <a:cubicBezTo>
                  <a:pt x="147863" y="955944"/>
                  <a:pt x="380932" y="1189013"/>
                  <a:pt x="668438" y="1189013"/>
                </a:cubicBezTo>
                <a:cubicBezTo>
                  <a:pt x="955944" y="1189013"/>
                  <a:pt x="1189013" y="955944"/>
                  <a:pt x="1189013" y="668438"/>
                </a:cubicBezTo>
                <a:cubicBezTo>
                  <a:pt x="1189013" y="380932"/>
                  <a:pt x="955944" y="147863"/>
                  <a:pt x="668438" y="147863"/>
                </a:cubicBezTo>
                <a:close/>
                <a:moveTo>
                  <a:pt x="668438" y="0"/>
                </a:moveTo>
                <a:cubicBezTo>
                  <a:pt x="691296" y="-1"/>
                  <a:pt x="714154" y="8720"/>
                  <a:pt x="731595" y="26160"/>
                </a:cubicBezTo>
                <a:lnTo>
                  <a:pt x="817513" y="112080"/>
                </a:lnTo>
                <a:lnTo>
                  <a:pt x="934882" y="80632"/>
                </a:lnTo>
                <a:cubicBezTo>
                  <a:pt x="958704" y="74247"/>
                  <a:pt x="982861" y="78124"/>
                  <a:pt x="1002657" y="89554"/>
                </a:cubicBezTo>
                <a:cubicBezTo>
                  <a:pt x="1022452" y="100983"/>
                  <a:pt x="1037888" y="119964"/>
                  <a:pt x="1044271" y="143788"/>
                </a:cubicBezTo>
                <a:lnTo>
                  <a:pt x="1075720" y="261155"/>
                </a:lnTo>
                <a:lnTo>
                  <a:pt x="1193086" y="292605"/>
                </a:lnTo>
                <a:cubicBezTo>
                  <a:pt x="1216911" y="298987"/>
                  <a:pt x="1235893" y="314423"/>
                  <a:pt x="1247321" y="334219"/>
                </a:cubicBezTo>
                <a:cubicBezTo>
                  <a:pt x="1258750" y="354015"/>
                  <a:pt x="1262627" y="378170"/>
                  <a:pt x="1256243" y="401994"/>
                </a:cubicBezTo>
                <a:lnTo>
                  <a:pt x="1224795" y="519361"/>
                </a:lnTo>
                <a:lnTo>
                  <a:pt x="1310714" y="605281"/>
                </a:lnTo>
                <a:cubicBezTo>
                  <a:pt x="1328155" y="622721"/>
                  <a:pt x="1336874" y="645580"/>
                  <a:pt x="1336874" y="668437"/>
                </a:cubicBezTo>
                <a:cubicBezTo>
                  <a:pt x="1336875" y="691296"/>
                  <a:pt x="1328155" y="714154"/>
                  <a:pt x="1310714" y="731594"/>
                </a:cubicBezTo>
                <a:lnTo>
                  <a:pt x="1224795" y="817513"/>
                </a:lnTo>
                <a:lnTo>
                  <a:pt x="1256243" y="934880"/>
                </a:lnTo>
                <a:cubicBezTo>
                  <a:pt x="1262626" y="958704"/>
                  <a:pt x="1258749" y="982861"/>
                  <a:pt x="1247320" y="1002657"/>
                </a:cubicBezTo>
                <a:cubicBezTo>
                  <a:pt x="1235892" y="1022452"/>
                  <a:pt x="1216910" y="1037888"/>
                  <a:pt x="1193086" y="1044271"/>
                </a:cubicBezTo>
                <a:lnTo>
                  <a:pt x="1075719" y="1075719"/>
                </a:lnTo>
                <a:lnTo>
                  <a:pt x="1044271" y="1193088"/>
                </a:lnTo>
                <a:cubicBezTo>
                  <a:pt x="1037888" y="1216910"/>
                  <a:pt x="1022452" y="1235892"/>
                  <a:pt x="1002654" y="1247321"/>
                </a:cubicBezTo>
                <a:cubicBezTo>
                  <a:pt x="982860" y="1258750"/>
                  <a:pt x="958704" y="1262627"/>
                  <a:pt x="934880" y="1256244"/>
                </a:cubicBezTo>
                <a:lnTo>
                  <a:pt x="817512" y="1224795"/>
                </a:lnTo>
                <a:lnTo>
                  <a:pt x="731594" y="1310714"/>
                </a:lnTo>
                <a:cubicBezTo>
                  <a:pt x="714154" y="1328153"/>
                  <a:pt x="691296" y="1336874"/>
                  <a:pt x="668437" y="1336874"/>
                </a:cubicBezTo>
                <a:cubicBezTo>
                  <a:pt x="645579" y="1336874"/>
                  <a:pt x="622720" y="1328153"/>
                  <a:pt x="605281" y="1310714"/>
                </a:cubicBezTo>
                <a:lnTo>
                  <a:pt x="519361" y="1224795"/>
                </a:lnTo>
                <a:lnTo>
                  <a:pt x="401995" y="1256244"/>
                </a:lnTo>
                <a:cubicBezTo>
                  <a:pt x="378172" y="1262627"/>
                  <a:pt x="354015" y="1258750"/>
                  <a:pt x="334219" y="1247320"/>
                </a:cubicBezTo>
                <a:cubicBezTo>
                  <a:pt x="314424" y="1235892"/>
                  <a:pt x="298988" y="1216910"/>
                  <a:pt x="292605" y="1193086"/>
                </a:cubicBezTo>
                <a:lnTo>
                  <a:pt x="261155" y="1075719"/>
                </a:lnTo>
                <a:lnTo>
                  <a:pt x="143788" y="1044271"/>
                </a:lnTo>
                <a:cubicBezTo>
                  <a:pt x="119964" y="1037888"/>
                  <a:pt x="100983" y="1022452"/>
                  <a:pt x="89554" y="1002656"/>
                </a:cubicBezTo>
                <a:cubicBezTo>
                  <a:pt x="78124" y="982861"/>
                  <a:pt x="74247" y="958704"/>
                  <a:pt x="80632" y="934880"/>
                </a:cubicBezTo>
                <a:lnTo>
                  <a:pt x="112080" y="817513"/>
                </a:lnTo>
                <a:lnTo>
                  <a:pt x="26162" y="731594"/>
                </a:lnTo>
                <a:cubicBezTo>
                  <a:pt x="8720" y="714154"/>
                  <a:pt x="0" y="691296"/>
                  <a:pt x="0" y="668437"/>
                </a:cubicBezTo>
                <a:cubicBezTo>
                  <a:pt x="0" y="645580"/>
                  <a:pt x="8721" y="622721"/>
                  <a:pt x="26160" y="605281"/>
                </a:cubicBezTo>
                <a:lnTo>
                  <a:pt x="112080" y="519361"/>
                </a:lnTo>
                <a:lnTo>
                  <a:pt x="80632" y="401994"/>
                </a:lnTo>
                <a:cubicBezTo>
                  <a:pt x="74247" y="378172"/>
                  <a:pt x="78124" y="354015"/>
                  <a:pt x="89554" y="334219"/>
                </a:cubicBezTo>
                <a:cubicBezTo>
                  <a:pt x="100983" y="314423"/>
                  <a:pt x="119964" y="298987"/>
                  <a:pt x="143788" y="292603"/>
                </a:cubicBezTo>
                <a:lnTo>
                  <a:pt x="261155" y="261155"/>
                </a:lnTo>
                <a:lnTo>
                  <a:pt x="292605" y="143788"/>
                </a:lnTo>
                <a:cubicBezTo>
                  <a:pt x="298988" y="119964"/>
                  <a:pt x="314423" y="100983"/>
                  <a:pt x="334219" y="89554"/>
                </a:cubicBezTo>
                <a:cubicBezTo>
                  <a:pt x="344118" y="83838"/>
                  <a:pt x="355106" y="80012"/>
                  <a:pt x="366597" y="78413"/>
                </a:cubicBezTo>
                <a:cubicBezTo>
                  <a:pt x="378087" y="76813"/>
                  <a:pt x="390083" y="77440"/>
                  <a:pt x="401995" y="80632"/>
                </a:cubicBezTo>
                <a:lnTo>
                  <a:pt x="519363" y="112080"/>
                </a:lnTo>
                <a:lnTo>
                  <a:pt x="605281" y="26160"/>
                </a:lnTo>
                <a:cubicBezTo>
                  <a:pt x="622721" y="8721"/>
                  <a:pt x="645580" y="0"/>
                  <a:pt x="668438" y="0"/>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smtClean="0">
                <a:solidFill>
                  <a:srgbClr val="FEFFFF"/>
                </a:solidFill>
              </a:rPr>
              <a:t>A</a:t>
            </a:r>
            <a:endParaRPr lang="zh-CN" altLang="en-US" dirty="0">
              <a:solidFill>
                <a:srgbClr val="FEFFFF"/>
              </a:solidFill>
            </a:endParaRPr>
          </a:p>
        </p:txBody>
      </p:sp>
    </p:spTree>
    <p:extLst>
      <p:ext uri="{BB962C8B-B14F-4D97-AF65-F5344CB8AC3E}">
        <p14:creationId xmlns:p14="http://schemas.microsoft.com/office/powerpoint/2010/main" val="3084187712"/>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12.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17.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18.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19.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20.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21.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3.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4.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6.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7.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8.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51127202702"/>
  <p:tag name="MH_LIBRARY" val="GRAPHIC"/>
  <p:tag name="MH_TYPE" val="Other"/>
  <p:tag name="MH_ORDER" val="1"/>
</p:tagLst>
</file>

<file path=ppt/theme/theme1.xml><?xml version="1.0" encoding="utf-8"?>
<a:theme xmlns:a="http://schemas.openxmlformats.org/drawingml/2006/main" name="A000120141119A01PPBG">
  <a:themeElements>
    <a:clrScheme name="自定义 16">
      <a:dk1>
        <a:srgbClr val="FFFFFF"/>
      </a:dk1>
      <a:lt1>
        <a:srgbClr val="3F3F3F"/>
      </a:lt1>
      <a:dk2>
        <a:srgbClr val="FFFFFF"/>
      </a:dk2>
      <a:lt2>
        <a:srgbClr val="3F3F3F"/>
      </a:lt2>
      <a:accent1>
        <a:srgbClr val="324761"/>
      </a:accent1>
      <a:accent2>
        <a:srgbClr val="9A7164"/>
      </a:accent2>
      <a:accent3>
        <a:srgbClr val="B4686D"/>
      </a:accent3>
      <a:accent4>
        <a:srgbClr val="38706F"/>
      </a:accent4>
      <a:accent5>
        <a:srgbClr val="FFD147"/>
      </a:accent5>
      <a:accent6>
        <a:srgbClr val="B22600"/>
      </a:accent6>
      <a:hlink>
        <a:srgbClr val="CC9900"/>
      </a:hlink>
      <a:folHlink>
        <a:srgbClr val="666699"/>
      </a:folHlink>
    </a:clrScheme>
    <a:fontScheme name="自定义 2">
      <a:majorFont>
        <a:latin typeface="Arial"/>
        <a:ea typeface="幼圆"/>
        <a:cs typeface=""/>
      </a:majorFont>
      <a:minorFont>
        <a:latin typeface="Arial"/>
        <a:ea typeface="幼圆"/>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商务桥梁城市建筑模板</Template>
  <TotalTime>266</TotalTime>
  <Words>897</Words>
  <Application>Microsoft Office PowerPoint</Application>
  <PresentationFormat>宽屏</PresentationFormat>
  <Paragraphs>166</Paragraphs>
  <Slides>25</Slides>
  <Notes>2</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25</vt:i4>
      </vt:variant>
    </vt:vector>
  </HeadingPairs>
  <TitlesOfParts>
    <vt:vector size="31" baseType="lpstr">
      <vt:lpstr>宋体</vt:lpstr>
      <vt:lpstr>幼圆</vt:lpstr>
      <vt:lpstr>Arial</vt:lpstr>
      <vt:lpstr>Calibri</vt:lpstr>
      <vt:lpstr>Wingdings</vt:lpstr>
      <vt:lpstr>A000120141119A01PPBG</vt:lpstr>
      <vt:lpstr>请输入您的大标题</vt:lpstr>
      <vt:lpstr>PowerPoint 演示文稿</vt:lpstr>
      <vt:lpstr>PowerPoint 演示文稿</vt:lpstr>
      <vt:lpstr>PowerPoint 演示文稿</vt:lpstr>
      <vt:lpstr>PowerPoint 演示文稿</vt:lpstr>
      <vt:lpstr>PowerPoint 演示文稿</vt:lpstr>
      <vt:lpstr>PowerPoint 演示文稿</vt:lpstr>
      <vt:lpstr>请输入第一章的大标题</vt:lpstr>
      <vt:lpstr>请输入您的大标题</vt:lpstr>
      <vt:lpstr>请输入您的大标题</vt:lpstr>
      <vt:lpstr>请输入您的大标题</vt:lpstr>
      <vt:lpstr>请输入您的大标题</vt:lpstr>
      <vt:lpstr>请输入您的大标题</vt:lpstr>
      <vt:lpstr>请输入您的大标题</vt:lpstr>
      <vt:lpstr>请输入您的大标题</vt:lpstr>
      <vt:lpstr>请输入您的大标题</vt:lpstr>
      <vt:lpstr>请输入您的大标题</vt:lpstr>
      <vt:lpstr>请输入您的大标题</vt:lpstr>
      <vt:lpstr>请输入您的大标题</vt:lpstr>
      <vt:lpstr>请输入您的大标题</vt:lpstr>
      <vt:lpstr>请输入您的大标题</vt:lpstr>
      <vt:lpstr>请输入您的大标题</vt:lpstr>
      <vt:lpstr>请输入您的大标题</vt:lpstr>
      <vt:lpstr>请输入您的大标题</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请输入您的大标题</dc:title>
  <cp:lastModifiedBy>admin</cp:lastModifiedBy>
  <cp:revision>1</cp:revision>
  <dcterms:created xsi:type="dcterms:W3CDTF">2014-06-03T02:52:00Z</dcterms:created>
  <dcterms:modified xsi:type="dcterms:W3CDTF">2016-02-16T07:40:46Z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ame">
    <vt:lpwstr>商务桥梁城市建筑模板.pptx</vt:lpwstr>
  </property>
  <property fmtid="{D5CDD505-2E9C-101B-9397-08002B2CF9AE}" pid="3" name="fileid">
    <vt:lpwstr>762514</vt:lpwstr>
  </property>
</Properties>
</file>