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256" r:id="rId2"/>
    <p:sldId id="259" r:id="rId3"/>
    <p:sldId id="257" r:id="rId4"/>
    <p:sldId id="267" r:id="rId5"/>
    <p:sldId id="268" r:id="rId6"/>
    <p:sldId id="266" r:id="rId7"/>
    <p:sldId id="260" r:id="rId8"/>
    <p:sldId id="269" r:id="rId9"/>
    <p:sldId id="270" r:id="rId10"/>
    <p:sldId id="265" r:id="rId11"/>
  </p:sldIdLst>
  <p:sldSz cx="9144000" cy="6858000" type="screen4x3"/>
  <p:notesSz cx="6858000" cy="9144000"/>
  <p:embeddedFontLst>
    <p:embeddedFont>
      <p:font typeface="Calibri Light" panose="020F0302020204030204" pitchFamily="34" charset="0"/>
      <p:regular r:id="rId12"/>
      <p:italic r:id="rId13"/>
    </p:embeddedFont>
    <p:embeddedFont>
      <p:font typeface="微软雅黑" panose="020B0503020204020204" pitchFamily="34" charset="-122"/>
      <p:regular r:id="rId14"/>
      <p:bold r:id="rId15"/>
    </p:embeddedFont>
    <p:embeddedFont>
      <p:font typeface="方正毡笔黑简体" panose="02010600030101010101" charset="-122"/>
      <p:regular r:id="rId16"/>
    </p:embeddedFont>
    <p:embeddedFont>
      <p:font typeface="Calibri" panose="020F0502020204030204" pitchFamily="34" charset="0"/>
      <p:regular r:id="rId17"/>
      <p:bold r:id="rId18"/>
      <p:italic r:id="rId19"/>
      <p:boldItalic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54752"/>
    <a:srgbClr val="E86F54"/>
    <a:srgbClr val="2F6B85"/>
    <a:srgbClr val="F4EDE4"/>
    <a:srgbClr val="387496"/>
    <a:srgbClr val="385A62"/>
    <a:srgbClr val="476D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86" d="100"/>
          <a:sy n="86" d="100"/>
        </p:scale>
        <p:origin x="1554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emf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49416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23D35-71EB-48C0-93CF-5A7329ACC206}" type="datetimeFigureOut">
              <a:rPr lang="zh-CN" altLang="en-US" smtClean="0"/>
              <a:t>2016/5/31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A3E14-8A47-4895-AF44-54074DBC9A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589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23D35-71EB-48C0-93CF-5A7329ACC206}" type="datetimeFigureOut">
              <a:rPr lang="zh-CN" altLang="en-US" smtClean="0"/>
              <a:t>2016/5/31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A3E14-8A47-4895-AF44-54074DBC9A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68500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5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任意多边形 6"/>
          <p:cNvSpPr/>
          <p:nvPr userDrawn="1"/>
        </p:nvSpPr>
        <p:spPr>
          <a:xfrm>
            <a:off x="5093172" y="2977015"/>
            <a:ext cx="3637889" cy="903970"/>
          </a:xfrm>
          <a:custGeom>
            <a:avLst/>
            <a:gdLst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16602"/>
              <a:gd name="connsiteY0" fmla="*/ 798285 h 1683657"/>
              <a:gd name="connsiteX1" fmla="*/ 2293257 w 7416602"/>
              <a:gd name="connsiteY1" fmla="*/ 217714 h 1683657"/>
              <a:gd name="connsiteX2" fmla="*/ 2191657 w 7416602"/>
              <a:gd name="connsiteY2" fmla="*/ 0 h 1683657"/>
              <a:gd name="connsiteX3" fmla="*/ 4862285 w 7416602"/>
              <a:gd name="connsiteY3" fmla="*/ 14514 h 1683657"/>
              <a:gd name="connsiteX4" fmla="*/ 5196114 w 7416602"/>
              <a:gd name="connsiteY4" fmla="*/ 377371 h 1683657"/>
              <a:gd name="connsiteX5" fmla="*/ 5834742 w 7416602"/>
              <a:gd name="connsiteY5" fmla="*/ 159657 h 1683657"/>
              <a:gd name="connsiteX6" fmla="*/ 6647542 w 7416602"/>
              <a:gd name="connsiteY6" fmla="*/ 638628 h 1683657"/>
              <a:gd name="connsiteX7" fmla="*/ 7402285 w 7416602"/>
              <a:gd name="connsiteY7" fmla="*/ 754743 h 1683657"/>
              <a:gd name="connsiteX8" fmla="*/ 6647542 w 7416602"/>
              <a:gd name="connsiteY8" fmla="*/ 841828 h 1683657"/>
              <a:gd name="connsiteX9" fmla="*/ 4934857 w 7416602"/>
              <a:gd name="connsiteY9" fmla="*/ 1175657 h 1683657"/>
              <a:gd name="connsiteX10" fmla="*/ 5210628 w 7416602"/>
              <a:gd name="connsiteY10" fmla="*/ 1378857 h 1683657"/>
              <a:gd name="connsiteX11" fmla="*/ 4020457 w 7416602"/>
              <a:gd name="connsiteY11" fmla="*/ 1683657 h 1683657"/>
              <a:gd name="connsiteX12" fmla="*/ 2743200 w 7416602"/>
              <a:gd name="connsiteY12" fmla="*/ 1146628 h 1683657"/>
              <a:gd name="connsiteX13" fmla="*/ 1161142 w 7416602"/>
              <a:gd name="connsiteY13" fmla="*/ 1161143 h 1683657"/>
              <a:gd name="connsiteX14" fmla="*/ 0 w 7416602"/>
              <a:gd name="connsiteY14" fmla="*/ 1045028 h 1683657"/>
              <a:gd name="connsiteX15" fmla="*/ 1088571 w 7416602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272340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272340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877209 h 1776765"/>
              <a:gd name="connsiteX1" fmla="*/ 2293257 w 7417145"/>
              <a:gd name="connsiteY1" fmla="*/ 296638 h 1776765"/>
              <a:gd name="connsiteX2" fmla="*/ 2272340 w 7417145"/>
              <a:gd name="connsiteY2" fmla="*/ 78924 h 1776765"/>
              <a:gd name="connsiteX3" fmla="*/ 4862285 w 7417145"/>
              <a:gd name="connsiteY3" fmla="*/ 93438 h 1776765"/>
              <a:gd name="connsiteX4" fmla="*/ 5196114 w 7417145"/>
              <a:gd name="connsiteY4" fmla="*/ 456295 h 1776765"/>
              <a:gd name="connsiteX5" fmla="*/ 5834742 w 7417145"/>
              <a:gd name="connsiteY5" fmla="*/ 238581 h 1776765"/>
              <a:gd name="connsiteX6" fmla="*/ 6647542 w 7417145"/>
              <a:gd name="connsiteY6" fmla="*/ 717552 h 1776765"/>
              <a:gd name="connsiteX7" fmla="*/ 7402285 w 7417145"/>
              <a:gd name="connsiteY7" fmla="*/ 833667 h 1776765"/>
              <a:gd name="connsiteX8" fmla="*/ 6647542 w 7417145"/>
              <a:gd name="connsiteY8" fmla="*/ 920752 h 1776765"/>
              <a:gd name="connsiteX9" fmla="*/ 4934857 w 7417145"/>
              <a:gd name="connsiteY9" fmla="*/ 1254581 h 1776765"/>
              <a:gd name="connsiteX10" fmla="*/ 5210628 w 7417145"/>
              <a:gd name="connsiteY10" fmla="*/ 1457781 h 1776765"/>
              <a:gd name="connsiteX11" fmla="*/ 4020457 w 7417145"/>
              <a:gd name="connsiteY11" fmla="*/ 1762581 h 1776765"/>
              <a:gd name="connsiteX12" fmla="*/ 2743200 w 7417145"/>
              <a:gd name="connsiteY12" fmla="*/ 1225552 h 1776765"/>
              <a:gd name="connsiteX13" fmla="*/ 1161142 w 7417145"/>
              <a:gd name="connsiteY13" fmla="*/ 1240067 h 1776765"/>
              <a:gd name="connsiteX14" fmla="*/ 0 w 7417145"/>
              <a:gd name="connsiteY14" fmla="*/ 1123952 h 1776765"/>
              <a:gd name="connsiteX15" fmla="*/ 1088571 w 7417145"/>
              <a:gd name="connsiteY15" fmla="*/ 877209 h 1776765"/>
              <a:gd name="connsiteX0" fmla="*/ 1088571 w 7417145"/>
              <a:gd name="connsiteY0" fmla="*/ 905217 h 1804773"/>
              <a:gd name="connsiteX1" fmla="*/ 2293257 w 7417145"/>
              <a:gd name="connsiteY1" fmla="*/ 324646 h 1804773"/>
              <a:gd name="connsiteX2" fmla="*/ 2353022 w 7417145"/>
              <a:gd name="connsiteY2" fmla="*/ 71073 h 1804773"/>
              <a:gd name="connsiteX3" fmla="*/ 4862285 w 7417145"/>
              <a:gd name="connsiteY3" fmla="*/ 121446 h 1804773"/>
              <a:gd name="connsiteX4" fmla="*/ 5196114 w 7417145"/>
              <a:gd name="connsiteY4" fmla="*/ 484303 h 1804773"/>
              <a:gd name="connsiteX5" fmla="*/ 5834742 w 7417145"/>
              <a:gd name="connsiteY5" fmla="*/ 266589 h 1804773"/>
              <a:gd name="connsiteX6" fmla="*/ 6647542 w 7417145"/>
              <a:gd name="connsiteY6" fmla="*/ 745560 h 1804773"/>
              <a:gd name="connsiteX7" fmla="*/ 7402285 w 7417145"/>
              <a:gd name="connsiteY7" fmla="*/ 861675 h 1804773"/>
              <a:gd name="connsiteX8" fmla="*/ 6647542 w 7417145"/>
              <a:gd name="connsiteY8" fmla="*/ 948760 h 1804773"/>
              <a:gd name="connsiteX9" fmla="*/ 4934857 w 7417145"/>
              <a:gd name="connsiteY9" fmla="*/ 1282589 h 1804773"/>
              <a:gd name="connsiteX10" fmla="*/ 5210628 w 7417145"/>
              <a:gd name="connsiteY10" fmla="*/ 1485789 h 1804773"/>
              <a:gd name="connsiteX11" fmla="*/ 4020457 w 7417145"/>
              <a:gd name="connsiteY11" fmla="*/ 1790589 h 1804773"/>
              <a:gd name="connsiteX12" fmla="*/ 2743200 w 7417145"/>
              <a:gd name="connsiteY12" fmla="*/ 1253560 h 1804773"/>
              <a:gd name="connsiteX13" fmla="*/ 1161142 w 7417145"/>
              <a:gd name="connsiteY13" fmla="*/ 1268075 h 1804773"/>
              <a:gd name="connsiteX14" fmla="*/ 0 w 7417145"/>
              <a:gd name="connsiteY14" fmla="*/ 1151960 h 1804773"/>
              <a:gd name="connsiteX15" fmla="*/ 1088571 w 7417145"/>
              <a:gd name="connsiteY15" fmla="*/ 905217 h 1804773"/>
              <a:gd name="connsiteX0" fmla="*/ 1088571 w 7417145"/>
              <a:gd name="connsiteY0" fmla="*/ 938359 h 1837915"/>
              <a:gd name="connsiteX1" fmla="*/ 2293257 w 7417145"/>
              <a:gd name="connsiteY1" fmla="*/ 357788 h 1837915"/>
              <a:gd name="connsiteX2" fmla="*/ 2353022 w 7417145"/>
              <a:gd name="connsiteY2" fmla="*/ 104215 h 1837915"/>
              <a:gd name="connsiteX3" fmla="*/ 4862285 w 7417145"/>
              <a:gd name="connsiteY3" fmla="*/ 154588 h 1837915"/>
              <a:gd name="connsiteX4" fmla="*/ 5196114 w 7417145"/>
              <a:gd name="connsiteY4" fmla="*/ 517445 h 1837915"/>
              <a:gd name="connsiteX5" fmla="*/ 5834742 w 7417145"/>
              <a:gd name="connsiteY5" fmla="*/ 299731 h 1837915"/>
              <a:gd name="connsiteX6" fmla="*/ 6647542 w 7417145"/>
              <a:gd name="connsiteY6" fmla="*/ 778702 h 1837915"/>
              <a:gd name="connsiteX7" fmla="*/ 7402285 w 7417145"/>
              <a:gd name="connsiteY7" fmla="*/ 894817 h 1837915"/>
              <a:gd name="connsiteX8" fmla="*/ 6647542 w 7417145"/>
              <a:gd name="connsiteY8" fmla="*/ 981902 h 1837915"/>
              <a:gd name="connsiteX9" fmla="*/ 4934857 w 7417145"/>
              <a:gd name="connsiteY9" fmla="*/ 1315731 h 1837915"/>
              <a:gd name="connsiteX10" fmla="*/ 5210628 w 7417145"/>
              <a:gd name="connsiteY10" fmla="*/ 1518931 h 1837915"/>
              <a:gd name="connsiteX11" fmla="*/ 4020457 w 7417145"/>
              <a:gd name="connsiteY11" fmla="*/ 1823731 h 1837915"/>
              <a:gd name="connsiteX12" fmla="*/ 2743200 w 7417145"/>
              <a:gd name="connsiteY12" fmla="*/ 1286702 h 1837915"/>
              <a:gd name="connsiteX13" fmla="*/ 1161142 w 7417145"/>
              <a:gd name="connsiteY13" fmla="*/ 1301217 h 1837915"/>
              <a:gd name="connsiteX14" fmla="*/ 0 w 7417145"/>
              <a:gd name="connsiteY14" fmla="*/ 1185102 h 1837915"/>
              <a:gd name="connsiteX15" fmla="*/ 1088571 w 7417145"/>
              <a:gd name="connsiteY15" fmla="*/ 938359 h 1837915"/>
              <a:gd name="connsiteX0" fmla="*/ 1088571 w 7417145"/>
              <a:gd name="connsiteY0" fmla="*/ 943711 h 1843267"/>
              <a:gd name="connsiteX1" fmla="*/ 2293257 w 7417145"/>
              <a:gd name="connsiteY1" fmla="*/ 363140 h 1843267"/>
              <a:gd name="connsiteX2" fmla="*/ 2353022 w 7417145"/>
              <a:gd name="connsiteY2" fmla="*/ 109567 h 1843267"/>
              <a:gd name="connsiteX3" fmla="*/ 4862285 w 7417145"/>
              <a:gd name="connsiteY3" fmla="*/ 159940 h 1843267"/>
              <a:gd name="connsiteX4" fmla="*/ 5196114 w 7417145"/>
              <a:gd name="connsiteY4" fmla="*/ 522797 h 1843267"/>
              <a:gd name="connsiteX5" fmla="*/ 5834742 w 7417145"/>
              <a:gd name="connsiteY5" fmla="*/ 305083 h 1843267"/>
              <a:gd name="connsiteX6" fmla="*/ 6647542 w 7417145"/>
              <a:gd name="connsiteY6" fmla="*/ 784054 h 1843267"/>
              <a:gd name="connsiteX7" fmla="*/ 7402285 w 7417145"/>
              <a:gd name="connsiteY7" fmla="*/ 900169 h 1843267"/>
              <a:gd name="connsiteX8" fmla="*/ 6647542 w 7417145"/>
              <a:gd name="connsiteY8" fmla="*/ 987254 h 1843267"/>
              <a:gd name="connsiteX9" fmla="*/ 4934857 w 7417145"/>
              <a:gd name="connsiteY9" fmla="*/ 1321083 h 1843267"/>
              <a:gd name="connsiteX10" fmla="*/ 5210628 w 7417145"/>
              <a:gd name="connsiteY10" fmla="*/ 1524283 h 1843267"/>
              <a:gd name="connsiteX11" fmla="*/ 4020457 w 7417145"/>
              <a:gd name="connsiteY11" fmla="*/ 1829083 h 1843267"/>
              <a:gd name="connsiteX12" fmla="*/ 2743200 w 7417145"/>
              <a:gd name="connsiteY12" fmla="*/ 1292054 h 1843267"/>
              <a:gd name="connsiteX13" fmla="*/ 1161142 w 7417145"/>
              <a:gd name="connsiteY13" fmla="*/ 1306569 h 1843267"/>
              <a:gd name="connsiteX14" fmla="*/ 0 w 7417145"/>
              <a:gd name="connsiteY14" fmla="*/ 1190454 h 1843267"/>
              <a:gd name="connsiteX15" fmla="*/ 1088571 w 7417145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61945 w 7417948"/>
              <a:gd name="connsiteY13" fmla="*/ 1306569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61945 w 7417948"/>
              <a:gd name="connsiteY13" fmla="*/ 1306569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44015 w 7417948"/>
              <a:gd name="connsiteY13" fmla="*/ 1270711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44015 w 7417948"/>
              <a:gd name="connsiteY13" fmla="*/ 1270711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44015 w 7417948"/>
              <a:gd name="connsiteY13" fmla="*/ 1270711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417948" h="1843267">
                <a:moveTo>
                  <a:pt x="1089374" y="943711"/>
                </a:moveTo>
                <a:cubicBezTo>
                  <a:pt x="1347501" y="570893"/>
                  <a:pt x="1784921" y="377370"/>
                  <a:pt x="2294060" y="363140"/>
                </a:cubicBezTo>
                <a:cubicBezTo>
                  <a:pt x="2287088" y="290569"/>
                  <a:pt x="2199432" y="155244"/>
                  <a:pt x="2353825" y="109567"/>
                </a:cubicBezTo>
                <a:cubicBezTo>
                  <a:pt x="3136457" y="-73854"/>
                  <a:pt x="4313538" y="-6263"/>
                  <a:pt x="4863088" y="159940"/>
                </a:cubicBezTo>
                <a:cubicBezTo>
                  <a:pt x="5055046" y="227104"/>
                  <a:pt x="5184253" y="357021"/>
                  <a:pt x="5196917" y="522797"/>
                </a:cubicBezTo>
                <a:cubicBezTo>
                  <a:pt x="5382899" y="324720"/>
                  <a:pt x="5604740" y="314901"/>
                  <a:pt x="5835545" y="305083"/>
                </a:cubicBezTo>
                <a:cubicBezTo>
                  <a:pt x="6178196" y="428881"/>
                  <a:pt x="6484989" y="570608"/>
                  <a:pt x="6648345" y="784054"/>
                </a:cubicBezTo>
                <a:cubicBezTo>
                  <a:pt x="6944749" y="733112"/>
                  <a:pt x="7232189" y="735958"/>
                  <a:pt x="7403088" y="900169"/>
                </a:cubicBezTo>
                <a:cubicBezTo>
                  <a:pt x="7519060" y="1099527"/>
                  <a:pt x="6926820" y="1020979"/>
                  <a:pt x="6648345" y="987254"/>
                </a:cubicBezTo>
                <a:cubicBezTo>
                  <a:pt x="6955991" y="1546765"/>
                  <a:pt x="5425873" y="1317383"/>
                  <a:pt x="4935660" y="1321083"/>
                </a:cubicBezTo>
                <a:cubicBezTo>
                  <a:pt x="5117231" y="1379851"/>
                  <a:pt x="5191225" y="1429656"/>
                  <a:pt x="5211431" y="1524283"/>
                </a:cubicBezTo>
                <a:cubicBezTo>
                  <a:pt x="4958142" y="1912753"/>
                  <a:pt x="4274549" y="1844025"/>
                  <a:pt x="4021260" y="1829083"/>
                </a:cubicBezTo>
                <a:cubicBezTo>
                  <a:pt x="3595508" y="1802473"/>
                  <a:pt x="3026320" y="1560711"/>
                  <a:pt x="2744003" y="1292054"/>
                </a:cubicBezTo>
                <a:cubicBezTo>
                  <a:pt x="2225614" y="1350681"/>
                  <a:pt x="1250027" y="1364485"/>
                  <a:pt x="1144015" y="1270711"/>
                </a:cubicBezTo>
                <a:cubicBezTo>
                  <a:pt x="927298" y="1312689"/>
                  <a:pt x="-6597" y="1381558"/>
                  <a:pt x="803" y="1190454"/>
                </a:cubicBezTo>
                <a:cubicBezTo>
                  <a:pt x="-30787" y="884088"/>
                  <a:pt x="878917" y="900453"/>
                  <a:pt x="1089374" y="943711"/>
                </a:cubicBezTo>
                <a:close/>
              </a:path>
            </a:pathLst>
          </a:custGeom>
          <a:solidFill>
            <a:schemeClr val="bg1"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 userDrawn="1"/>
        </p:nvSpPr>
        <p:spPr>
          <a:xfrm>
            <a:off x="-77325" y="2229594"/>
            <a:ext cx="3520938" cy="874909"/>
          </a:xfrm>
          <a:custGeom>
            <a:avLst/>
            <a:gdLst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16602"/>
              <a:gd name="connsiteY0" fmla="*/ 798285 h 1683657"/>
              <a:gd name="connsiteX1" fmla="*/ 2293257 w 7416602"/>
              <a:gd name="connsiteY1" fmla="*/ 217714 h 1683657"/>
              <a:gd name="connsiteX2" fmla="*/ 2191657 w 7416602"/>
              <a:gd name="connsiteY2" fmla="*/ 0 h 1683657"/>
              <a:gd name="connsiteX3" fmla="*/ 4862285 w 7416602"/>
              <a:gd name="connsiteY3" fmla="*/ 14514 h 1683657"/>
              <a:gd name="connsiteX4" fmla="*/ 5196114 w 7416602"/>
              <a:gd name="connsiteY4" fmla="*/ 377371 h 1683657"/>
              <a:gd name="connsiteX5" fmla="*/ 5834742 w 7416602"/>
              <a:gd name="connsiteY5" fmla="*/ 159657 h 1683657"/>
              <a:gd name="connsiteX6" fmla="*/ 6647542 w 7416602"/>
              <a:gd name="connsiteY6" fmla="*/ 638628 h 1683657"/>
              <a:gd name="connsiteX7" fmla="*/ 7402285 w 7416602"/>
              <a:gd name="connsiteY7" fmla="*/ 754743 h 1683657"/>
              <a:gd name="connsiteX8" fmla="*/ 6647542 w 7416602"/>
              <a:gd name="connsiteY8" fmla="*/ 841828 h 1683657"/>
              <a:gd name="connsiteX9" fmla="*/ 4934857 w 7416602"/>
              <a:gd name="connsiteY9" fmla="*/ 1175657 h 1683657"/>
              <a:gd name="connsiteX10" fmla="*/ 5210628 w 7416602"/>
              <a:gd name="connsiteY10" fmla="*/ 1378857 h 1683657"/>
              <a:gd name="connsiteX11" fmla="*/ 4020457 w 7416602"/>
              <a:gd name="connsiteY11" fmla="*/ 1683657 h 1683657"/>
              <a:gd name="connsiteX12" fmla="*/ 2743200 w 7416602"/>
              <a:gd name="connsiteY12" fmla="*/ 1146628 h 1683657"/>
              <a:gd name="connsiteX13" fmla="*/ 1161142 w 7416602"/>
              <a:gd name="connsiteY13" fmla="*/ 1161143 h 1683657"/>
              <a:gd name="connsiteX14" fmla="*/ 0 w 7416602"/>
              <a:gd name="connsiteY14" fmla="*/ 1045028 h 1683657"/>
              <a:gd name="connsiteX15" fmla="*/ 1088571 w 7416602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272340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272340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877209 h 1776765"/>
              <a:gd name="connsiteX1" fmla="*/ 2293257 w 7417145"/>
              <a:gd name="connsiteY1" fmla="*/ 296638 h 1776765"/>
              <a:gd name="connsiteX2" fmla="*/ 2272340 w 7417145"/>
              <a:gd name="connsiteY2" fmla="*/ 78924 h 1776765"/>
              <a:gd name="connsiteX3" fmla="*/ 4862285 w 7417145"/>
              <a:gd name="connsiteY3" fmla="*/ 93438 h 1776765"/>
              <a:gd name="connsiteX4" fmla="*/ 5196114 w 7417145"/>
              <a:gd name="connsiteY4" fmla="*/ 456295 h 1776765"/>
              <a:gd name="connsiteX5" fmla="*/ 5834742 w 7417145"/>
              <a:gd name="connsiteY5" fmla="*/ 238581 h 1776765"/>
              <a:gd name="connsiteX6" fmla="*/ 6647542 w 7417145"/>
              <a:gd name="connsiteY6" fmla="*/ 717552 h 1776765"/>
              <a:gd name="connsiteX7" fmla="*/ 7402285 w 7417145"/>
              <a:gd name="connsiteY7" fmla="*/ 833667 h 1776765"/>
              <a:gd name="connsiteX8" fmla="*/ 6647542 w 7417145"/>
              <a:gd name="connsiteY8" fmla="*/ 920752 h 1776765"/>
              <a:gd name="connsiteX9" fmla="*/ 4934857 w 7417145"/>
              <a:gd name="connsiteY9" fmla="*/ 1254581 h 1776765"/>
              <a:gd name="connsiteX10" fmla="*/ 5210628 w 7417145"/>
              <a:gd name="connsiteY10" fmla="*/ 1457781 h 1776765"/>
              <a:gd name="connsiteX11" fmla="*/ 4020457 w 7417145"/>
              <a:gd name="connsiteY11" fmla="*/ 1762581 h 1776765"/>
              <a:gd name="connsiteX12" fmla="*/ 2743200 w 7417145"/>
              <a:gd name="connsiteY12" fmla="*/ 1225552 h 1776765"/>
              <a:gd name="connsiteX13" fmla="*/ 1161142 w 7417145"/>
              <a:gd name="connsiteY13" fmla="*/ 1240067 h 1776765"/>
              <a:gd name="connsiteX14" fmla="*/ 0 w 7417145"/>
              <a:gd name="connsiteY14" fmla="*/ 1123952 h 1776765"/>
              <a:gd name="connsiteX15" fmla="*/ 1088571 w 7417145"/>
              <a:gd name="connsiteY15" fmla="*/ 877209 h 1776765"/>
              <a:gd name="connsiteX0" fmla="*/ 1088571 w 7417145"/>
              <a:gd name="connsiteY0" fmla="*/ 905217 h 1804773"/>
              <a:gd name="connsiteX1" fmla="*/ 2293257 w 7417145"/>
              <a:gd name="connsiteY1" fmla="*/ 324646 h 1804773"/>
              <a:gd name="connsiteX2" fmla="*/ 2353022 w 7417145"/>
              <a:gd name="connsiteY2" fmla="*/ 71073 h 1804773"/>
              <a:gd name="connsiteX3" fmla="*/ 4862285 w 7417145"/>
              <a:gd name="connsiteY3" fmla="*/ 121446 h 1804773"/>
              <a:gd name="connsiteX4" fmla="*/ 5196114 w 7417145"/>
              <a:gd name="connsiteY4" fmla="*/ 484303 h 1804773"/>
              <a:gd name="connsiteX5" fmla="*/ 5834742 w 7417145"/>
              <a:gd name="connsiteY5" fmla="*/ 266589 h 1804773"/>
              <a:gd name="connsiteX6" fmla="*/ 6647542 w 7417145"/>
              <a:gd name="connsiteY6" fmla="*/ 745560 h 1804773"/>
              <a:gd name="connsiteX7" fmla="*/ 7402285 w 7417145"/>
              <a:gd name="connsiteY7" fmla="*/ 861675 h 1804773"/>
              <a:gd name="connsiteX8" fmla="*/ 6647542 w 7417145"/>
              <a:gd name="connsiteY8" fmla="*/ 948760 h 1804773"/>
              <a:gd name="connsiteX9" fmla="*/ 4934857 w 7417145"/>
              <a:gd name="connsiteY9" fmla="*/ 1282589 h 1804773"/>
              <a:gd name="connsiteX10" fmla="*/ 5210628 w 7417145"/>
              <a:gd name="connsiteY10" fmla="*/ 1485789 h 1804773"/>
              <a:gd name="connsiteX11" fmla="*/ 4020457 w 7417145"/>
              <a:gd name="connsiteY11" fmla="*/ 1790589 h 1804773"/>
              <a:gd name="connsiteX12" fmla="*/ 2743200 w 7417145"/>
              <a:gd name="connsiteY12" fmla="*/ 1253560 h 1804773"/>
              <a:gd name="connsiteX13" fmla="*/ 1161142 w 7417145"/>
              <a:gd name="connsiteY13" fmla="*/ 1268075 h 1804773"/>
              <a:gd name="connsiteX14" fmla="*/ 0 w 7417145"/>
              <a:gd name="connsiteY14" fmla="*/ 1151960 h 1804773"/>
              <a:gd name="connsiteX15" fmla="*/ 1088571 w 7417145"/>
              <a:gd name="connsiteY15" fmla="*/ 905217 h 1804773"/>
              <a:gd name="connsiteX0" fmla="*/ 1088571 w 7417145"/>
              <a:gd name="connsiteY0" fmla="*/ 938359 h 1837915"/>
              <a:gd name="connsiteX1" fmla="*/ 2293257 w 7417145"/>
              <a:gd name="connsiteY1" fmla="*/ 357788 h 1837915"/>
              <a:gd name="connsiteX2" fmla="*/ 2353022 w 7417145"/>
              <a:gd name="connsiteY2" fmla="*/ 104215 h 1837915"/>
              <a:gd name="connsiteX3" fmla="*/ 4862285 w 7417145"/>
              <a:gd name="connsiteY3" fmla="*/ 154588 h 1837915"/>
              <a:gd name="connsiteX4" fmla="*/ 5196114 w 7417145"/>
              <a:gd name="connsiteY4" fmla="*/ 517445 h 1837915"/>
              <a:gd name="connsiteX5" fmla="*/ 5834742 w 7417145"/>
              <a:gd name="connsiteY5" fmla="*/ 299731 h 1837915"/>
              <a:gd name="connsiteX6" fmla="*/ 6647542 w 7417145"/>
              <a:gd name="connsiteY6" fmla="*/ 778702 h 1837915"/>
              <a:gd name="connsiteX7" fmla="*/ 7402285 w 7417145"/>
              <a:gd name="connsiteY7" fmla="*/ 894817 h 1837915"/>
              <a:gd name="connsiteX8" fmla="*/ 6647542 w 7417145"/>
              <a:gd name="connsiteY8" fmla="*/ 981902 h 1837915"/>
              <a:gd name="connsiteX9" fmla="*/ 4934857 w 7417145"/>
              <a:gd name="connsiteY9" fmla="*/ 1315731 h 1837915"/>
              <a:gd name="connsiteX10" fmla="*/ 5210628 w 7417145"/>
              <a:gd name="connsiteY10" fmla="*/ 1518931 h 1837915"/>
              <a:gd name="connsiteX11" fmla="*/ 4020457 w 7417145"/>
              <a:gd name="connsiteY11" fmla="*/ 1823731 h 1837915"/>
              <a:gd name="connsiteX12" fmla="*/ 2743200 w 7417145"/>
              <a:gd name="connsiteY12" fmla="*/ 1286702 h 1837915"/>
              <a:gd name="connsiteX13" fmla="*/ 1161142 w 7417145"/>
              <a:gd name="connsiteY13" fmla="*/ 1301217 h 1837915"/>
              <a:gd name="connsiteX14" fmla="*/ 0 w 7417145"/>
              <a:gd name="connsiteY14" fmla="*/ 1185102 h 1837915"/>
              <a:gd name="connsiteX15" fmla="*/ 1088571 w 7417145"/>
              <a:gd name="connsiteY15" fmla="*/ 938359 h 1837915"/>
              <a:gd name="connsiteX0" fmla="*/ 1088571 w 7417145"/>
              <a:gd name="connsiteY0" fmla="*/ 943711 h 1843267"/>
              <a:gd name="connsiteX1" fmla="*/ 2293257 w 7417145"/>
              <a:gd name="connsiteY1" fmla="*/ 363140 h 1843267"/>
              <a:gd name="connsiteX2" fmla="*/ 2353022 w 7417145"/>
              <a:gd name="connsiteY2" fmla="*/ 109567 h 1843267"/>
              <a:gd name="connsiteX3" fmla="*/ 4862285 w 7417145"/>
              <a:gd name="connsiteY3" fmla="*/ 159940 h 1843267"/>
              <a:gd name="connsiteX4" fmla="*/ 5196114 w 7417145"/>
              <a:gd name="connsiteY4" fmla="*/ 522797 h 1843267"/>
              <a:gd name="connsiteX5" fmla="*/ 5834742 w 7417145"/>
              <a:gd name="connsiteY5" fmla="*/ 305083 h 1843267"/>
              <a:gd name="connsiteX6" fmla="*/ 6647542 w 7417145"/>
              <a:gd name="connsiteY6" fmla="*/ 784054 h 1843267"/>
              <a:gd name="connsiteX7" fmla="*/ 7402285 w 7417145"/>
              <a:gd name="connsiteY7" fmla="*/ 900169 h 1843267"/>
              <a:gd name="connsiteX8" fmla="*/ 6647542 w 7417145"/>
              <a:gd name="connsiteY8" fmla="*/ 987254 h 1843267"/>
              <a:gd name="connsiteX9" fmla="*/ 4934857 w 7417145"/>
              <a:gd name="connsiteY9" fmla="*/ 1321083 h 1843267"/>
              <a:gd name="connsiteX10" fmla="*/ 5210628 w 7417145"/>
              <a:gd name="connsiteY10" fmla="*/ 1524283 h 1843267"/>
              <a:gd name="connsiteX11" fmla="*/ 4020457 w 7417145"/>
              <a:gd name="connsiteY11" fmla="*/ 1829083 h 1843267"/>
              <a:gd name="connsiteX12" fmla="*/ 2743200 w 7417145"/>
              <a:gd name="connsiteY12" fmla="*/ 1292054 h 1843267"/>
              <a:gd name="connsiteX13" fmla="*/ 1161142 w 7417145"/>
              <a:gd name="connsiteY13" fmla="*/ 1306569 h 1843267"/>
              <a:gd name="connsiteX14" fmla="*/ 0 w 7417145"/>
              <a:gd name="connsiteY14" fmla="*/ 1190454 h 1843267"/>
              <a:gd name="connsiteX15" fmla="*/ 1088571 w 7417145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61945 w 7417948"/>
              <a:gd name="connsiteY13" fmla="*/ 1306569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61945 w 7417948"/>
              <a:gd name="connsiteY13" fmla="*/ 1306569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44015 w 7417948"/>
              <a:gd name="connsiteY13" fmla="*/ 1270711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44015 w 7417948"/>
              <a:gd name="connsiteY13" fmla="*/ 1270711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44015 w 7417948"/>
              <a:gd name="connsiteY13" fmla="*/ 1270711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417948" h="1843267">
                <a:moveTo>
                  <a:pt x="1089374" y="943711"/>
                </a:moveTo>
                <a:cubicBezTo>
                  <a:pt x="1347501" y="570893"/>
                  <a:pt x="1784921" y="377370"/>
                  <a:pt x="2294060" y="363140"/>
                </a:cubicBezTo>
                <a:cubicBezTo>
                  <a:pt x="2287088" y="290569"/>
                  <a:pt x="2199432" y="155244"/>
                  <a:pt x="2353825" y="109567"/>
                </a:cubicBezTo>
                <a:cubicBezTo>
                  <a:pt x="3136457" y="-73854"/>
                  <a:pt x="4313538" y="-6263"/>
                  <a:pt x="4863088" y="159940"/>
                </a:cubicBezTo>
                <a:cubicBezTo>
                  <a:pt x="5055046" y="227104"/>
                  <a:pt x="5184253" y="357021"/>
                  <a:pt x="5196917" y="522797"/>
                </a:cubicBezTo>
                <a:cubicBezTo>
                  <a:pt x="5382899" y="324720"/>
                  <a:pt x="5604740" y="314901"/>
                  <a:pt x="5835545" y="305083"/>
                </a:cubicBezTo>
                <a:cubicBezTo>
                  <a:pt x="6178196" y="428881"/>
                  <a:pt x="6484989" y="570608"/>
                  <a:pt x="6648345" y="784054"/>
                </a:cubicBezTo>
                <a:cubicBezTo>
                  <a:pt x="6944749" y="733112"/>
                  <a:pt x="7232189" y="735958"/>
                  <a:pt x="7403088" y="900169"/>
                </a:cubicBezTo>
                <a:cubicBezTo>
                  <a:pt x="7519060" y="1099527"/>
                  <a:pt x="6926820" y="1020979"/>
                  <a:pt x="6648345" y="987254"/>
                </a:cubicBezTo>
                <a:cubicBezTo>
                  <a:pt x="6955991" y="1546765"/>
                  <a:pt x="5425873" y="1317383"/>
                  <a:pt x="4935660" y="1321083"/>
                </a:cubicBezTo>
                <a:cubicBezTo>
                  <a:pt x="5117231" y="1379851"/>
                  <a:pt x="5191225" y="1429656"/>
                  <a:pt x="5211431" y="1524283"/>
                </a:cubicBezTo>
                <a:cubicBezTo>
                  <a:pt x="4958142" y="1912753"/>
                  <a:pt x="4274549" y="1844025"/>
                  <a:pt x="4021260" y="1829083"/>
                </a:cubicBezTo>
                <a:cubicBezTo>
                  <a:pt x="3595508" y="1802473"/>
                  <a:pt x="3026320" y="1560711"/>
                  <a:pt x="2744003" y="1292054"/>
                </a:cubicBezTo>
                <a:cubicBezTo>
                  <a:pt x="2225614" y="1350681"/>
                  <a:pt x="1250027" y="1364485"/>
                  <a:pt x="1144015" y="1270711"/>
                </a:cubicBezTo>
                <a:cubicBezTo>
                  <a:pt x="927298" y="1312689"/>
                  <a:pt x="-6597" y="1381558"/>
                  <a:pt x="803" y="1190454"/>
                </a:cubicBezTo>
                <a:cubicBezTo>
                  <a:pt x="-30787" y="884088"/>
                  <a:pt x="878917" y="900453"/>
                  <a:pt x="1089374" y="943711"/>
                </a:cubicBezTo>
                <a:close/>
              </a:path>
            </a:pathLst>
          </a:custGeom>
          <a:solidFill>
            <a:schemeClr val="bg1"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 userDrawn="1"/>
        </p:nvSpPr>
        <p:spPr>
          <a:xfrm>
            <a:off x="2496106" y="-218597"/>
            <a:ext cx="6371668" cy="1583280"/>
          </a:xfrm>
          <a:custGeom>
            <a:avLst/>
            <a:gdLst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16602"/>
              <a:gd name="connsiteY0" fmla="*/ 798285 h 1683657"/>
              <a:gd name="connsiteX1" fmla="*/ 2293257 w 7416602"/>
              <a:gd name="connsiteY1" fmla="*/ 217714 h 1683657"/>
              <a:gd name="connsiteX2" fmla="*/ 2191657 w 7416602"/>
              <a:gd name="connsiteY2" fmla="*/ 0 h 1683657"/>
              <a:gd name="connsiteX3" fmla="*/ 4862285 w 7416602"/>
              <a:gd name="connsiteY3" fmla="*/ 14514 h 1683657"/>
              <a:gd name="connsiteX4" fmla="*/ 5196114 w 7416602"/>
              <a:gd name="connsiteY4" fmla="*/ 377371 h 1683657"/>
              <a:gd name="connsiteX5" fmla="*/ 5834742 w 7416602"/>
              <a:gd name="connsiteY5" fmla="*/ 159657 h 1683657"/>
              <a:gd name="connsiteX6" fmla="*/ 6647542 w 7416602"/>
              <a:gd name="connsiteY6" fmla="*/ 638628 h 1683657"/>
              <a:gd name="connsiteX7" fmla="*/ 7402285 w 7416602"/>
              <a:gd name="connsiteY7" fmla="*/ 754743 h 1683657"/>
              <a:gd name="connsiteX8" fmla="*/ 6647542 w 7416602"/>
              <a:gd name="connsiteY8" fmla="*/ 841828 h 1683657"/>
              <a:gd name="connsiteX9" fmla="*/ 4934857 w 7416602"/>
              <a:gd name="connsiteY9" fmla="*/ 1175657 h 1683657"/>
              <a:gd name="connsiteX10" fmla="*/ 5210628 w 7416602"/>
              <a:gd name="connsiteY10" fmla="*/ 1378857 h 1683657"/>
              <a:gd name="connsiteX11" fmla="*/ 4020457 w 7416602"/>
              <a:gd name="connsiteY11" fmla="*/ 1683657 h 1683657"/>
              <a:gd name="connsiteX12" fmla="*/ 2743200 w 7416602"/>
              <a:gd name="connsiteY12" fmla="*/ 1146628 h 1683657"/>
              <a:gd name="connsiteX13" fmla="*/ 1161142 w 7416602"/>
              <a:gd name="connsiteY13" fmla="*/ 1161143 h 1683657"/>
              <a:gd name="connsiteX14" fmla="*/ 0 w 7416602"/>
              <a:gd name="connsiteY14" fmla="*/ 1045028 h 1683657"/>
              <a:gd name="connsiteX15" fmla="*/ 1088571 w 7416602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272340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272340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877209 h 1776765"/>
              <a:gd name="connsiteX1" fmla="*/ 2293257 w 7417145"/>
              <a:gd name="connsiteY1" fmla="*/ 296638 h 1776765"/>
              <a:gd name="connsiteX2" fmla="*/ 2272340 w 7417145"/>
              <a:gd name="connsiteY2" fmla="*/ 78924 h 1776765"/>
              <a:gd name="connsiteX3" fmla="*/ 4862285 w 7417145"/>
              <a:gd name="connsiteY3" fmla="*/ 93438 h 1776765"/>
              <a:gd name="connsiteX4" fmla="*/ 5196114 w 7417145"/>
              <a:gd name="connsiteY4" fmla="*/ 456295 h 1776765"/>
              <a:gd name="connsiteX5" fmla="*/ 5834742 w 7417145"/>
              <a:gd name="connsiteY5" fmla="*/ 238581 h 1776765"/>
              <a:gd name="connsiteX6" fmla="*/ 6647542 w 7417145"/>
              <a:gd name="connsiteY6" fmla="*/ 717552 h 1776765"/>
              <a:gd name="connsiteX7" fmla="*/ 7402285 w 7417145"/>
              <a:gd name="connsiteY7" fmla="*/ 833667 h 1776765"/>
              <a:gd name="connsiteX8" fmla="*/ 6647542 w 7417145"/>
              <a:gd name="connsiteY8" fmla="*/ 920752 h 1776765"/>
              <a:gd name="connsiteX9" fmla="*/ 4934857 w 7417145"/>
              <a:gd name="connsiteY9" fmla="*/ 1254581 h 1776765"/>
              <a:gd name="connsiteX10" fmla="*/ 5210628 w 7417145"/>
              <a:gd name="connsiteY10" fmla="*/ 1457781 h 1776765"/>
              <a:gd name="connsiteX11" fmla="*/ 4020457 w 7417145"/>
              <a:gd name="connsiteY11" fmla="*/ 1762581 h 1776765"/>
              <a:gd name="connsiteX12" fmla="*/ 2743200 w 7417145"/>
              <a:gd name="connsiteY12" fmla="*/ 1225552 h 1776765"/>
              <a:gd name="connsiteX13" fmla="*/ 1161142 w 7417145"/>
              <a:gd name="connsiteY13" fmla="*/ 1240067 h 1776765"/>
              <a:gd name="connsiteX14" fmla="*/ 0 w 7417145"/>
              <a:gd name="connsiteY14" fmla="*/ 1123952 h 1776765"/>
              <a:gd name="connsiteX15" fmla="*/ 1088571 w 7417145"/>
              <a:gd name="connsiteY15" fmla="*/ 877209 h 1776765"/>
              <a:gd name="connsiteX0" fmla="*/ 1088571 w 7417145"/>
              <a:gd name="connsiteY0" fmla="*/ 905217 h 1804773"/>
              <a:gd name="connsiteX1" fmla="*/ 2293257 w 7417145"/>
              <a:gd name="connsiteY1" fmla="*/ 324646 h 1804773"/>
              <a:gd name="connsiteX2" fmla="*/ 2353022 w 7417145"/>
              <a:gd name="connsiteY2" fmla="*/ 71073 h 1804773"/>
              <a:gd name="connsiteX3" fmla="*/ 4862285 w 7417145"/>
              <a:gd name="connsiteY3" fmla="*/ 121446 h 1804773"/>
              <a:gd name="connsiteX4" fmla="*/ 5196114 w 7417145"/>
              <a:gd name="connsiteY4" fmla="*/ 484303 h 1804773"/>
              <a:gd name="connsiteX5" fmla="*/ 5834742 w 7417145"/>
              <a:gd name="connsiteY5" fmla="*/ 266589 h 1804773"/>
              <a:gd name="connsiteX6" fmla="*/ 6647542 w 7417145"/>
              <a:gd name="connsiteY6" fmla="*/ 745560 h 1804773"/>
              <a:gd name="connsiteX7" fmla="*/ 7402285 w 7417145"/>
              <a:gd name="connsiteY7" fmla="*/ 861675 h 1804773"/>
              <a:gd name="connsiteX8" fmla="*/ 6647542 w 7417145"/>
              <a:gd name="connsiteY8" fmla="*/ 948760 h 1804773"/>
              <a:gd name="connsiteX9" fmla="*/ 4934857 w 7417145"/>
              <a:gd name="connsiteY9" fmla="*/ 1282589 h 1804773"/>
              <a:gd name="connsiteX10" fmla="*/ 5210628 w 7417145"/>
              <a:gd name="connsiteY10" fmla="*/ 1485789 h 1804773"/>
              <a:gd name="connsiteX11" fmla="*/ 4020457 w 7417145"/>
              <a:gd name="connsiteY11" fmla="*/ 1790589 h 1804773"/>
              <a:gd name="connsiteX12" fmla="*/ 2743200 w 7417145"/>
              <a:gd name="connsiteY12" fmla="*/ 1253560 h 1804773"/>
              <a:gd name="connsiteX13" fmla="*/ 1161142 w 7417145"/>
              <a:gd name="connsiteY13" fmla="*/ 1268075 h 1804773"/>
              <a:gd name="connsiteX14" fmla="*/ 0 w 7417145"/>
              <a:gd name="connsiteY14" fmla="*/ 1151960 h 1804773"/>
              <a:gd name="connsiteX15" fmla="*/ 1088571 w 7417145"/>
              <a:gd name="connsiteY15" fmla="*/ 905217 h 1804773"/>
              <a:gd name="connsiteX0" fmla="*/ 1088571 w 7417145"/>
              <a:gd name="connsiteY0" fmla="*/ 938359 h 1837915"/>
              <a:gd name="connsiteX1" fmla="*/ 2293257 w 7417145"/>
              <a:gd name="connsiteY1" fmla="*/ 357788 h 1837915"/>
              <a:gd name="connsiteX2" fmla="*/ 2353022 w 7417145"/>
              <a:gd name="connsiteY2" fmla="*/ 104215 h 1837915"/>
              <a:gd name="connsiteX3" fmla="*/ 4862285 w 7417145"/>
              <a:gd name="connsiteY3" fmla="*/ 154588 h 1837915"/>
              <a:gd name="connsiteX4" fmla="*/ 5196114 w 7417145"/>
              <a:gd name="connsiteY4" fmla="*/ 517445 h 1837915"/>
              <a:gd name="connsiteX5" fmla="*/ 5834742 w 7417145"/>
              <a:gd name="connsiteY5" fmla="*/ 299731 h 1837915"/>
              <a:gd name="connsiteX6" fmla="*/ 6647542 w 7417145"/>
              <a:gd name="connsiteY6" fmla="*/ 778702 h 1837915"/>
              <a:gd name="connsiteX7" fmla="*/ 7402285 w 7417145"/>
              <a:gd name="connsiteY7" fmla="*/ 894817 h 1837915"/>
              <a:gd name="connsiteX8" fmla="*/ 6647542 w 7417145"/>
              <a:gd name="connsiteY8" fmla="*/ 981902 h 1837915"/>
              <a:gd name="connsiteX9" fmla="*/ 4934857 w 7417145"/>
              <a:gd name="connsiteY9" fmla="*/ 1315731 h 1837915"/>
              <a:gd name="connsiteX10" fmla="*/ 5210628 w 7417145"/>
              <a:gd name="connsiteY10" fmla="*/ 1518931 h 1837915"/>
              <a:gd name="connsiteX11" fmla="*/ 4020457 w 7417145"/>
              <a:gd name="connsiteY11" fmla="*/ 1823731 h 1837915"/>
              <a:gd name="connsiteX12" fmla="*/ 2743200 w 7417145"/>
              <a:gd name="connsiteY12" fmla="*/ 1286702 h 1837915"/>
              <a:gd name="connsiteX13" fmla="*/ 1161142 w 7417145"/>
              <a:gd name="connsiteY13" fmla="*/ 1301217 h 1837915"/>
              <a:gd name="connsiteX14" fmla="*/ 0 w 7417145"/>
              <a:gd name="connsiteY14" fmla="*/ 1185102 h 1837915"/>
              <a:gd name="connsiteX15" fmla="*/ 1088571 w 7417145"/>
              <a:gd name="connsiteY15" fmla="*/ 938359 h 1837915"/>
              <a:gd name="connsiteX0" fmla="*/ 1088571 w 7417145"/>
              <a:gd name="connsiteY0" fmla="*/ 943711 h 1843267"/>
              <a:gd name="connsiteX1" fmla="*/ 2293257 w 7417145"/>
              <a:gd name="connsiteY1" fmla="*/ 363140 h 1843267"/>
              <a:gd name="connsiteX2" fmla="*/ 2353022 w 7417145"/>
              <a:gd name="connsiteY2" fmla="*/ 109567 h 1843267"/>
              <a:gd name="connsiteX3" fmla="*/ 4862285 w 7417145"/>
              <a:gd name="connsiteY3" fmla="*/ 159940 h 1843267"/>
              <a:gd name="connsiteX4" fmla="*/ 5196114 w 7417145"/>
              <a:gd name="connsiteY4" fmla="*/ 522797 h 1843267"/>
              <a:gd name="connsiteX5" fmla="*/ 5834742 w 7417145"/>
              <a:gd name="connsiteY5" fmla="*/ 305083 h 1843267"/>
              <a:gd name="connsiteX6" fmla="*/ 6647542 w 7417145"/>
              <a:gd name="connsiteY6" fmla="*/ 784054 h 1843267"/>
              <a:gd name="connsiteX7" fmla="*/ 7402285 w 7417145"/>
              <a:gd name="connsiteY7" fmla="*/ 900169 h 1843267"/>
              <a:gd name="connsiteX8" fmla="*/ 6647542 w 7417145"/>
              <a:gd name="connsiteY8" fmla="*/ 987254 h 1843267"/>
              <a:gd name="connsiteX9" fmla="*/ 4934857 w 7417145"/>
              <a:gd name="connsiteY9" fmla="*/ 1321083 h 1843267"/>
              <a:gd name="connsiteX10" fmla="*/ 5210628 w 7417145"/>
              <a:gd name="connsiteY10" fmla="*/ 1524283 h 1843267"/>
              <a:gd name="connsiteX11" fmla="*/ 4020457 w 7417145"/>
              <a:gd name="connsiteY11" fmla="*/ 1829083 h 1843267"/>
              <a:gd name="connsiteX12" fmla="*/ 2743200 w 7417145"/>
              <a:gd name="connsiteY12" fmla="*/ 1292054 h 1843267"/>
              <a:gd name="connsiteX13" fmla="*/ 1161142 w 7417145"/>
              <a:gd name="connsiteY13" fmla="*/ 1306569 h 1843267"/>
              <a:gd name="connsiteX14" fmla="*/ 0 w 7417145"/>
              <a:gd name="connsiteY14" fmla="*/ 1190454 h 1843267"/>
              <a:gd name="connsiteX15" fmla="*/ 1088571 w 7417145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61945 w 7417948"/>
              <a:gd name="connsiteY13" fmla="*/ 1306569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61945 w 7417948"/>
              <a:gd name="connsiteY13" fmla="*/ 1306569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44015 w 7417948"/>
              <a:gd name="connsiteY13" fmla="*/ 1270711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44015 w 7417948"/>
              <a:gd name="connsiteY13" fmla="*/ 1270711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44015 w 7417948"/>
              <a:gd name="connsiteY13" fmla="*/ 1270711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417948" h="1843267">
                <a:moveTo>
                  <a:pt x="1089374" y="943711"/>
                </a:moveTo>
                <a:cubicBezTo>
                  <a:pt x="1347501" y="570893"/>
                  <a:pt x="1784921" y="377370"/>
                  <a:pt x="2294060" y="363140"/>
                </a:cubicBezTo>
                <a:cubicBezTo>
                  <a:pt x="2287088" y="290569"/>
                  <a:pt x="2199432" y="155244"/>
                  <a:pt x="2353825" y="109567"/>
                </a:cubicBezTo>
                <a:cubicBezTo>
                  <a:pt x="3136457" y="-73854"/>
                  <a:pt x="4313538" y="-6263"/>
                  <a:pt x="4863088" y="159940"/>
                </a:cubicBezTo>
                <a:cubicBezTo>
                  <a:pt x="5055046" y="227104"/>
                  <a:pt x="5184253" y="357021"/>
                  <a:pt x="5196917" y="522797"/>
                </a:cubicBezTo>
                <a:cubicBezTo>
                  <a:pt x="5382899" y="324720"/>
                  <a:pt x="5604740" y="314901"/>
                  <a:pt x="5835545" y="305083"/>
                </a:cubicBezTo>
                <a:cubicBezTo>
                  <a:pt x="6178196" y="428881"/>
                  <a:pt x="6484989" y="570608"/>
                  <a:pt x="6648345" y="784054"/>
                </a:cubicBezTo>
                <a:cubicBezTo>
                  <a:pt x="6944749" y="733112"/>
                  <a:pt x="7232189" y="735958"/>
                  <a:pt x="7403088" y="900169"/>
                </a:cubicBezTo>
                <a:cubicBezTo>
                  <a:pt x="7519060" y="1099527"/>
                  <a:pt x="6926820" y="1020979"/>
                  <a:pt x="6648345" y="987254"/>
                </a:cubicBezTo>
                <a:cubicBezTo>
                  <a:pt x="6955991" y="1546765"/>
                  <a:pt x="5425873" y="1317383"/>
                  <a:pt x="4935660" y="1321083"/>
                </a:cubicBezTo>
                <a:cubicBezTo>
                  <a:pt x="5117231" y="1379851"/>
                  <a:pt x="5191225" y="1429656"/>
                  <a:pt x="5211431" y="1524283"/>
                </a:cubicBezTo>
                <a:cubicBezTo>
                  <a:pt x="4958142" y="1912753"/>
                  <a:pt x="4274549" y="1844025"/>
                  <a:pt x="4021260" y="1829083"/>
                </a:cubicBezTo>
                <a:cubicBezTo>
                  <a:pt x="3595508" y="1802473"/>
                  <a:pt x="3026320" y="1560711"/>
                  <a:pt x="2744003" y="1292054"/>
                </a:cubicBezTo>
                <a:cubicBezTo>
                  <a:pt x="2225614" y="1350681"/>
                  <a:pt x="1250027" y="1364485"/>
                  <a:pt x="1144015" y="1270711"/>
                </a:cubicBezTo>
                <a:cubicBezTo>
                  <a:pt x="927298" y="1312689"/>
                  <a:pt x="-6597" y="1381558"/>
                  <a:pt x="803" y="1190454"/>
                </a:cubicBezTo>
                <a:cubicBezTo>
                  <a:pt x="-30787" y="884088"/>
                  <a:pt x="878917" y="900453"/>
                  <a:pt x="1089374" y="943711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702" y="5751747"/>
            <a:ext cx="9156701" cy="115055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229" y="450194"/>
            <a:ext cx="8360229" cy="618983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535469" y="999278"/>
            <a:ext cx="2073063" cy="910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6908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23D35-71EB-48C0-93CF-5A7329ACC206}" type="datetimeFigureOut">
              <a:rPr lang="zh-CN" altLang="en-US" smtClean="0"/>
              <a:t>2016/5/31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A3E14-8A47-4895-AF44-54074DBC9A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2245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23D35-71EB-48C0-93CF-5A7329ACC206}" type="datetimeFigureOut">
              <a:rPr lang="zh-CN" altLang="en-US" smtClean="0"/>
              <a:t>2016/5/31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A3E14-8A47-4895-AF44-54074DBC9A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63366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23D35-71EB-48C0-93CF-5A7329ACC206}" type="datetimeFigureOut">
              <a:rPr lang="zh-CN" altLang="en-US" smtClean="0"/>
              <a:t>2016/5/31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A3E14-8A47-4895-AF44-54074DBC9A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1279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23D35-71EB-48C0-93CF-5A7329ACC206}" type="datetimeFigureOut">
              <a:rPr lang="zh-CN" altLang="en-US" smtClean="0"/>
              <a:t>2016/5/31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A3E14-8A47-4895-AF44-54074DBC9A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09777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23D35-71EB-48C0-93CF-5A7329ACC206}" type="datetimeFigureOut">
              <a:rPr lang="zh-CN" altLang="en-US" smtClean="0"/>
              <a:t>2016/5/31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A3E14-8A47-4895-AF44-54074DBC9A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24200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23D35-71EB-48C0-93CF-5A7329ACC206}" type="datetimeFigureOut">
              <a:rPr lang="zh-CN" altLang="en-US" smtClean="0"/>
              <a:t>2016/5/31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A3E14-8A47-4895-AF44-54074DBC9A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69463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23D35-71EB-48C0-93CF-5A7329ACC206}" type="datetimeFigureOut">
              <a:rPr lang="zh-CN" altLang="en-US" smtClean="0"/>
              <a:t>2016/5/31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BA3E14-8A47-4895-AF44-54074DBC9A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79181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923D35-71EB-48C0-93CF-5A7329ACC206}" type="datetimeFigureOut">
              <a:rPr lang="zh-CN" altLang="en-US" smtClean="0"/>
              <a:t>2016/5/31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BA3E14-8A47-4895-AF44-54074DBC9A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2851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0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emf"/><Relationship Id="rId5" Type="http://schemas.openxmlformats.org/officeDocument/2006/relationships/image" Target="../media/image8.emf"/><Relationship Id="rId4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7" name="组合 1046"/>
          <p:cNvGrpSpPr/>
          <p:nvPr/>
        </p:nvGrpSpPr>
        <p:grpSpPr>
          <a:xfrm>
            <a:off x="-77325" y="-218597"/>
            <a:ext cx="8945099" cy="4099582"/>
            <a:chOff x="-77325" y="-218597"/>
            <a:chExt cx="8945099" cy="4099582"/>
          </a:xfrm>
        </p:grpSpPr>
        <p:sp>
          <p:nvSpPr>
            <p:cNvPr id="36" name="任意多边形 35"/>
            <p:cNvSpPr/>
            <p:nvPr/>
          </p:nvSpPr>
          <p:spPr>
            <a:xfrm>
              <a:off x="5093172" y="2977015"/>
              <a:ext cx="3637889" cy="903970"/>
            </a:xfrm>
            <a:custGeom>
              <a:avLst/>
              <a:gdLst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16602"/>
                <a:gd name="connsiteY0" fmla="*/ 798285 h 1683657"/>
                <a:gd name="connsiteX1" fmla="*/ 2293257 w 7416602"/>
                <a:gd name="connsiteY1" fmla="*/ 217714 h 1683657"/>
                <a:gd name="connsiteX2" fmla="*/ 2191657 w 7416602"/>
                <a:gd name="connsiteY2" fmla="*/ 0 h 1683657"/>
                <a:gd name="connsiteX3" fmla="*/ 4862285 w 7416602"/>
                <a:gd name="connsiteY3" fmla="*/ 14514 h 1683657"/>
                <a:gd name="connsiteX4" fmla="*/ 5196114 w 7416602"/>
                <a:gd name="connsiteY4" fmla="*/ 377371 h 1683657"/>
                <a:gd name="connsiteX5" fmla="*/ 5834742 w 7416602"/>
                <a:gd name="connsiteY5" fmla="*/ 159657 h 1683657"/>
                <a:gd name="connsiteX6" fmla="*/ 6647542 w 7416602"/>
                <a:gd name="connsiteY6" fmla="*/ 638628 h 1683657"/>
                <a:gd name="connsiteX7" fmla="*/ 7402285 w 7416602"/>
                <a:gd name="connsiteY7" fmla="*/ 754743 h 1683657"/>
                <a:gd name="connsiteX8" fmla="*/ 6647542 w 7416602"/>
                <a:gd name="connsiteY8" fmla="*/ 841828 h 1683657"/>
                <a:gd name="connsiteX9" fmla="*/ 4934857 w 7416602"/>
                <a:gd name="connsiteY9" fmla="*/ 1175657 h 1683657"/>
                <a:gd name="connsiteX10" fmla="*/ 5210628 w 7416602"/>
                <a:gd name="connsiteY10" fmla="*/ 1378857 h 1683657"/>
                <a:gd name="connsiteX11" fmla="*/ 4020457 w 7416602"/>
                <a:gd name="connsiteY11" fmla="*/ 1683657 h 1683657"/>
                <a:gd name="connsiteX12" fmla="*/ 2743200 w 7416602"/>
                <a:gd name="connsiteY12" fmla="*/ 1146628 h 1683657"/>
                <a:gd name="connsiteX13" fmla="*/ 1161142 w 7416602"/>
                <a:gd name="connsiteY13" fmla="*/ 1161143 h 1683657"/>
                <a:gd name="connsiteX14" fmla="*/ 0 w 7416602"/>
                <a:gd name="connsiteY14" fmla="*/ 1045028 h 1683657"/>
                <a:gd name="connsiteX15" fmla="*/ 1088571 w 7416602"/>
                <a:gd name="connsiteY15" fmla="*/ 798285 h 1683657"/>
                <a:gd name="connsiteX0" fmla="*/ 1088571 w 7417145"/>
                <a:gd name="connsiteY0" fmla="*/ 798285 h 1683657"/>
                <a:gd name="connsiteX1" fmla="*/ 2293257 w 7417145"/>
                <a:gd name="connsiteY1" fmla="*/ 217714 h 1683657"/>
                <a:gd name="connsiteX2" fmla="*/ 2191657 w 7417145"/>
                <a:gd name="connsiteY2" fmla="*/ 0 h 1683657"/>
                <a:gd name="connsiteX3" fmla="*/ 4862285 w 7417145"/>
                <a:gd name="connsiteY3" fmla="*/ 14514 h 1683657"/>
                <a:gd name="connsiteX4" fmla="*/ 5196114 w 7417145"/>
                <a:gd name="connsiteY4" fmla="*/ 377371 h 1683657"/>
                <a:gd name="connsiteX5" fmla="*/ 5834742 w 7417145"/>
                <a:gd name="connsiteY5" fmla="*/ 159657 h 1683657"/>
                <a:gd name="connsiteX6" fmla="*/ 6647542 w 7417145"/>
                <a:gd name="connsiteY6" fmla="*/ 638628 h 1683657"/>
                <a:gd name="connsiteX7" fmla="*/ 7402285 w 7417145"/>
                <a:gd name="connsiteY7" fmla="*/ 754743 h 1683657"/>
                <a:gd name="connsiteX8" fmla="*/ 6647542 w 7417145"/>
                <a:gd name="connsiteY8" fmla="*/ 841828 h 1683657"/>
                <a:gd name="connsiteX9" fmla="*/ 4934857 w 7417145"/>
                <a:gd name="connsiteY9" fmla="*/ 1175657 h 1683657"/>
                <a:gd name="connsiteX10" fmla="*/ 5210628 w 7417145"/>
                <a:gd name="connsiteY10" fmla="*/ 1378857 h 1683657"/>
                <a:gd name="connsiteX11" fmla="*/ 4020457 w 7417145"/>
                <a:gd name="connsiteY11" fmla="*/ 1683657 h 1683657"/>
                <a:gd name="connsiteX12" fmla="*/ 2743200 w 7417145"/>
                <a:gd name="connsiteY12" fmla="*/ 1146628 h 1683657"/>
                <a:gd name="connsiteX13" fmla="*/ 1161142 w 7417145"/>
                <a:gd name="connsiteY13" fmla="*/ 1161143 h 1683657"/>
                <a:gd name="connsiteX14" fmla="*/ 0 w 7417145"/>
                <a:gd name="connsiteY14" fmla="*/ 1045028 h 1683657"/>
                <a:gd name="connsiteX15" fmla="*/ 1088571 w 7417145"/>
                <a:gd name="connsiteY15" fmla="*/ 798285 h 1683657"/>
                <a:gd name="connsiteX0" fmla="*/ 1088571 w 7417145"/>
                <a:gd name="connsiteY0" fmla="*/ 798285 h 1683657"/>
                <a:gd name="connsiteX1" fmla="*/ 2293257 w 7417145"/>
                <a:gd name="connsiteY1" fmla="*/ 217714 h 1683657"/>
                <a:gd name="connsiteX2" fmla="*/ 2191657 w 7417145"/>
                <a:gd name="connsiteY2" fmla="*/ 0 h 1683657"/>
                <a:gd name="connsiteX3" fmla="*/ 4862285 w 7417145"/>
                <a:gd name="connsiteY3" fmla="*/ 14514 h 1683657"/>
                <a:gd name="connsiteX4" fmla="*/ 5196114 w 7417145"/>
                <a:gd name="connsiteY4" fmla="*/ 377371 h 1683657"/>
                <a:gd name="connsiteX5" fmla="*/ 5834742 w 7417145"/>
                <a:gd name="connsiteY5" fmla="*/ 159657 h 1683657"/>
                <a:gd name="connsiteX6" fmla="*/ 6647542 w 7417145"/>
                <a:gd name="connsiteY6" fmla="*/ 638628 h 1683657"/>
                <a:gd name="connsiteX7" fmla="*/ 7402285 w 7417145"/>
                <a:gd name="connsiteY7" fmla="*/ 754743 h 1683657"/>
                <a:gd name="connsiteX8" fmla="*/ 6647542 w 7417145"/>
                <a:gd name="connsiteY8" fmla="*/ 841828 h 1683657"/>
                <a:gd name="connsiteX9" fmla="*/ 4934857 w 7417145"/>
                <a:gd name="connsiteY9" fmla="*/ 1175657 h 1683657"/>
                <a:gd name="connsiteX10" fmla="*/ 5210628 w 7417145"/>
                <a:gd name="connsiteY10" fmla="*/ 1378857 h 1683657"/>
                <a:gd name="connsiteX11" fmla="*/ 4020457 w 7417145"/>
                <a:gd name="connsiteY11" fmla="*/ 1683657 h 1683657"/>
                <a:gd name="connsiteX12" fmla="*/ 2743200 w 7417145"/>
                <a:gd name="connsiteY12" fmla="*/ 1146628 h 1683657"/>
                <a:gd name="connsiteX13" fmla="*/ 1161142 w 7417145"/>
                <a:gd name="connsiteY13" fmla="*/ 1161143 h 1683657"/>
                <a:gd name="connsiteX14" fmla="*/ 0 w 7417145"/>
                <a:gd name="connsiteY14" fmla="*/ 1045028 h 1683657"/>
                <a:gd name="connsiteX15" fmla="*/ 1088571 w 7417145"/>
                <a:gd name="connsiteY15" fmla="*/ 798285 h 1683657"/>
                <a:gd name="connsiteX0" fmla="*/ 1088571 w 7417145"/>
                <a:gd name="connsiteY0" fmla="*/ 798285 h 1683657"/>
                <a:gd name="connsiteX1" fmla="*/ 2293257 w 7417145"/>
                <a:gd name="connsiteY1" fmla="*/ 217714 h 1683657"/>
                <a:gd name="connsiteX2" fmla="*/ 2191657 w 7417145"/>
                <a:gd name="connsiteY2" fmla="*/ 0 h 1683657"/>
                <a:gd name="connsiteX3" fmla="*/ 4862285 w 7417145"/>
                <a:gd name="connsiteY3" fmla="*/ 14514 h 1683657"/>
                <a:gd name="connsiteX4" fmla="*/ 5196114 w 7417145"/>
                <a:gd name="connsiteY4" fmla="*/ 377371 h 1683657"/>
                <a:gd name="connsiteX5" fmla="*/ 5834742 w 7417145"/>
                <a:gd name="connsiteY5" fmla="*/ 159657 h 1683657"/>
                <a:gd name="connsiteX6" fmla="*/ 6647542 w 7417145"/>
                <a:gd name="connsiteY6" fmla="*/ 638628 h 1683657"/>
                <a:gd name="connsiteX7" fmla="*/ 7402285 w 7417145"/>
                <a:gd name="connsiteY7" fmla="*/ 754743 h 1683657"/>
                <a:gd name="connsiteX8" fmla="*/ 6647542 w 7417145"/>
                <a:gd name="connsiteY8" fmla="*/ 841828 h 1683657"/>
                <a:gd name="connsiteX9" fmla="*/ 4934857 w 7417145"/>
                <a:gd name="connsiteY9" fmla="*/ 1175657 h 1683657"/>
                <a:gd name="connsiteX10" fmla="*/ 5210628 w 7417145"/>
                <a:gd name="connsiteY10" fmla="*/ 1378857 h 1683657"/>
                <a:gd name="connsiteX11" fmla="*/ 4020457 w 7417145"/>
                <a:gd name="connsiteY11" fmla="*/ 1683657 h 1683657"/>
                <a:gd name="connsiteX12" fmla="*/ 2743200 w 7417145"/>
                <a:gd name="connsiteY12" fmla="*/ 1146628 h 1683657"/>
                <a:gd name="connsiteX13" fmla="*/ 1161142 w 7417145"/>
                <a:gd name="connsiteY13" fmla="*/ 1161143 h 1683657"/>
                <a:gd name="connsiteX14" fmla="*/ 0 w 7417145"/>
                <a:gd name="connsiteY14" fmla="*/ 1045028 h 1683657"/>
                <a:gd name="connsiteX15" fmla="*/ 1088571 w 7417145"/>
                <a:gd name="connsiteY15" fmla="*/ 798285 h 1683657"/>
                <a:gd name="connsiteX0" fmla="*/ 1088571 w 7417145"/>
                <a:gd name="connsiteY0" fmla="*/ 798285 h 1683657"/>
                <a:gd name="connsiteX1" fmla="*/ 2293257 w 7417145"/>
                <a:gd name="connsiteY1" fmla="*/ 217714 h 1683657"/>
                <a:gd name="connsiteX2" fmla="*/ 2191657 w 7417145"/>
                <a:gd name="connsiteY2" fmla="*/ 0 h 1683657"/>
                <a:gd name="connsiteX3" fmla="*/ 4862285 w 7417145"/>
                <a:gd name="connsiteY3" fmla="*/ 14514 h 1683657"/>
                <a:gd name="connsiteX4" fmla="*/ 5196114 w 7417145"/>
                <a:gd name="connsiteY4" fmla="*/ 377371 h 1683657"/>
                <a:gd name="connsiteX5" fmla="*/ 5834742 w 7417145"/>
                <a:gd name="connsiteY5" fmla="*/ 159657 h 1683657"/>
                <a:gd name="connsiteX6" fmla="*/ 6647542 w 7417145"/>
                <a:gd name="connsiteY6" fmla="*/ 638628 h 1683657"/>
                <a:gd name="connsiteX7" fmla="*/ 7402285 w 7417145"/>
                <a:gd name="connsiteY7" fmla="*/ 754743 h 1683657"/>
                <a:gd name="connsiteX8" fmla="*/ 6647542 w 7417145"/>
                <a:gd name="connsiteY8" fmla="*/ 841828 h 1683657"/>
                <a:gd name="connsiteX9" fmla="*/ 4934857 w 7417145"/>
                <a:gd name="connsiteY9" fmla="*/ 1175657 h 1683657"/>
                <a:gd name="connsiteX10" fmla="*/ 5210628 w 7417145"/>
                <a:gd name="connsiteY10" fmla="*/ 1378857 h 1683657"/>
                <a:gd name="connsiteX11" fmla="*/ 4020457 w 7417145"/>
                <a:gd name="connsiteY11" fmla="*/ 1683657 h 1683657"/>
                <a:gd name="connsiteX12" fmla="*/ 2743200 w 7417145"/>
                <a:gd name="connsiteY12" fmla="*/ 1146628 h 1683657"/>
                <a:gd name="connsiteX13" fmla="*/ 1161142 w 7417145"/>
                <a:gd name="connsiteY13" fmla="*/ 1161143 h 1683657"/>
                <a:gd name="connsiteX14" fmla="*/ 0 w 7417145"/>
                <a:gd name="connsiteY14" fmla="*/ 1045028 h 1683657"/>
                <a:gd name="connsiteX15" fmla="*/ 1088571 w 7417145"/>
                <a:gd name="connsiteY15" fmla="*/ 798285 h 1683657"/>
                <a:gd name="connsiteX0" fmla="*/ 1088571 w 7417145"/>
                <a:gd name="connsiteY0" fmla="*/ 798285 h 1683657"/>
                <a:gd name="connsiteX1" fmla="*/ 2293257 w 7417145"/>
                <a:gd name="connsiteY1" fmla="*/ 217714 h 1683657"/>
                <a:gd name="connsiteX2" fmla="*/ 2191657 w 7417145"/>
                <a:gd name="connsiteY2" fmla="*/ 0 h 1683657"/>
                <a:gd name="connsiteX3" fmla="*/ 4862285 w 7417145"/>
                <a:gd name="connsiteY3" fmla="*/ 14514 h 1683657"/>
                <a:gd name="connsiteX4" fmla="*/ 5196114 w 7417145"/>
                <a:gd name="connsiteY4" fmla="*/ 377371 h 1683657"/>
                <a:gd name="connsiteX5" fmla="*/ 5834742 w 7417145"/>
                <a:gd name="connsiteY5" fmla="*/ 159657 h 1683657"/>
                <a:gd name="connsiteX6" fmla="*/ 6647542 w 7417145"/>
                <a:gd name="connsiteY6" fmla="*/ 638628 h 1683657"/>
                <a:gd name="connsiteX7" fmla="*/ 7402285 w 7417145"/>
                <a:gd name="connsiteY7" fmla="*/ 754743 h 1683657"/>
                <a:gd name="connsiteX8" fmla="*/ 6647542 w 7417145"/>
                <a:gd name="connsiteY8" fmla="*/ 841828 h 1683657"/>
                <a:gd name="connsiteX9" fmla="*/ 4934857 w 7417145"/>
                <a:gd name="connsiteY9" fmla="*/ 1175657 h 1683657"/>
                <a:gd name="connsiteX10" fmla="*/ 5210628 w 7417145"/>
                <a:gd name="connsiteY10" fmla="*/ 1378857 h 1683657"/>
                <a:gd name="connsiteX11" fmla="*/ 4020457 w 7417145"/>
                <a:gd name="connsiteY11" fmla="*/ 1683657 h 1683657"/>
                <a:gd name="connsiteX12" fmla="*/ 2743200 w 7417145"/>
                <a:gd name="connsiteY12" fmla="*/ 1146628 h 1683657"/>
                <a:gd name="connsiteX13" fmla="*/ 1161142 w 7417145"/>
                <a:gd name="connsiteY13" fmla="*/ 1161143 h 1683657"/>
                <a:gd name="connsiteX14" fmla="*/ 0 w 7417145"/>
                <a:gd name="connsiteY14" fmla="*/ 1045028 h 1683657"/>
                <a:gd name="connsiteX15" fmla="*/ 1088571 w 7417145"/>
                <a:gd name="connsiteY15" fmla="*/ 798285 h 1683657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272340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272340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877209 h 1776765"/>
                <a:gd name="connsiteX1" fmla="*/ 2293257 w 7417145"/>
                <a:gd name="connsiteY1" fmla="*/ 296638 h 1776765"/>
                <a:gd name="connsiteX2" fmla="*/ 2272340 w 7417145"/>
                <a:gd name="connsiteY2" fmla="*/ 78924 h 1776765"/>
                <a:gd name="connsiteX3" fmla="*/ 4862285 w 7417145"/>
                <a:gd name="connsiteY3" fmla="*/ 93438 h 1776765"/>
                <a:gd name="connsiteX4" fmla="*/ 5196114 w 7417145"/>
                <a:gd name="connsiteY4" fmla="*/ 456295 h 1776765"/>
                <a:gd name="connsiteX5" fmla="*/ 5834742 w 7417145"/>
                <a:gd name="connsiteY5" fmla="*/ 238581 h 1776765"/>
                <a:gd name="connsiteX6" fmla="*/ 6647542 w 7417145"/>
                <a:gd name="connsiteY6" fmla="*/ 717552 h 1776765"/>
                <a:gd name="connsiteX7" fmla="*/ 7402285 w 7417145"/>
                <a:gd name="connsiteY7" fmla="*/ 833667 h 1776765"/>
                <a:gd name="connsiteX8" fmla="*/ 6647542 w 7417145"/>
                <a:gd name="connsiteY8" fmla="*/ 920752 h 1776765"/>
                <a:gd name="connsiteX9" fmla="*/ 4934857 w 7417145"/>
                <a:gd name="connsiteY9" fmla="*/ 1254581 h 1776765"/>
                <a:gd name="connsiteX10" fmla="*/ 5210628 w 7417145"/>
                <a:gd name="connsiteY10" fmla="*/ 1457781 h 1776765"/>
                <a:gd name="connsiteX11" fmla="*/ 4020457 w 7417145"/>
                <a:gd name="connsiteY11" fmla="*/ 1762581 h 1776765"/>
                <a:gd name="connsiteX12" fmla="*/ 2743200 w 7417145"/>
                <a:gd name="connsiteY12" fmla="*/ 1225552 h 1776765"/>
                <a:gd name="connsiteX13" fmla="*/ 1161142 w 7417145"/>
                <a:gd name="connsiteY13" fmla="*/ 1240067 h 1776765"/>
                <a:gd name="connsiteX14" fmla="*/ 0 w 7417145"/>
                <a:gd name="connsiteY14" fmla="*/ 1123952 h 1776765"/>
                <a:gd name="connsiteX15" fmla="*/ 1088571 w 7417145"/>
                <a:gd name="connsiteY15" fmla="*/ 877209 h 1776765"/>
                <a:gd name="connsiteX0" fmla="*/ 1088571 w 7417145"/>
                <a:gd name="connsiteY0" fmla="*/ 905217 h 1804773"/>
                <a:gd name="connsiteX1" fmla="*/ 2293257 w 7417145"/>
                <a:gd name="connsiteY1" fmla="*/ 324646 h 1804773"/>
                <a:gd name="connsiteX2" fmla="*/ 2353022 w 7417145"/>
                <a:gd name="connsiteY2" fmla="*/ 71073 h 1804773"/>
                <a:gd name="connsiteX3" fmla="*/ 4862285 w 7417145"/>
                <a:gd name="connsiteY3" fmla="*/ 121446 h 1804773"/>
                <a:gd name="connsiteX4" fmla="*/ 5196114 w 7417145"/>
                <a:gd name="connsiteY4" fmla="*/ 484303 h 1804773"/>
                <a:gd name="connsiteX5" fmla="*/ 5834742 w 7417145"/>
                <a:gd name="connsiteY5" fmla="*/ 266589 h 1804773"/>
                <a:gd name="connsiteX6" fmla="*/ 6647542 w 7417145"/>
                <a:gd name="connsiteY6" fmla="*/ 745560 h 1804773"/>
                <a:gd name="connsiteX7" fmla="*/ 7402285 w 7417145"/>
                <a:gd name="connsiteY7" fmla="*/ 861675 h 1804773"/>
                <a:gd name="connsiteX8" fmla="*/ 6647542 w 7417145"/>
                <a:gd name="connsiteY8" fmla="*/ 948760 h 1804773"/>
                <a:gd name="connsiteX9" fmla="*/ 4934857 w 7417145"/>
                <a:gd name="connsiteY9" fmla="*/ 1282589 h 1804773"/>
                <a:gd name="connsiteX10" fmla="*/ 5210628 w 7417145"/>
                <a:gd name="connsiteY10" fmla="*/ 1485789 h 1804773"/>
                <a:gd name="connsiteX11" fmla="*/ 4020457 w 7417145"/>
                <a:gd name="connsiteY11" fmla="*/ 1790589 h 1804773"/>
                <a:gd name="connsiteX12" fmla="*/ 2743200 w 7417145"/>
                <a:gd name="connsiteY12" fmla="*/ 1253560 h 1804773"/>
                <a:gd name="connsiteX13" fmla="*/ 1161142 w 7417145"/>
                <a:gd name="connsiteY13" fmla="*/ 1268075 h 1804773"/>
                <a:gd name="connsiteX14" fmla="*/ 0 w 7417145"/>
                <a:gd name="connsiteY14" fmla="*/ 1151960 h 1804773"/>
                <a:gd name="connsiteX15" fmla="*/ 1088571 w 7417145"/>
                <a:gd name="connsiteY15" fmla="*/ 905217 h 1804773"/>
                <a:gd name="connsiteX0" fmla="*/ 1088571 w 7417145"/>
                <a:gd name="connsiteY0" fmla="*/ 938359 h 1837915"/>
                <a:gd name="connsiteX1" fmla="*/ 2293257 w 7417145"/>
                <a:gd name="connsiteY1" fmla="*/ 357788 h 1837915"/>
                <a:gd name="connsiteX2" fmla="*/ 2353022 w 7417145"/>
                <a:gd name="connsiteY2" fmla="*/ 104215 h 1837915"/>
                <a:gd name="connsiteX3" fmla="*/ 4862285 w 7417145"/>
                <a:gd name="connsiteY3" fmla="*/ 154588 h 1837915"/>
                <a:gd name="connsiteX4" fmla="*/ 5196114 w 7417145"/>
                <a:gd name="connsiteY4" fmla="*/ 517445 h 1837915"/>
                <a:gd name="connsiteX5" fmla="*/ 5834742 w 7417145"/>
                <a:gd name="connsiteY5" fmla="*/ 299731 h 1837915"/>
                <a:gd name="connsiteX6" fmla="*/ 6647542 w 7417145"/>
                <a:gd name="connsiteY6" fmla="*/ 778702 h 1837915"/>
                <a:gd name="connsiteX7" fmla="*/ 7402285 w 7417145"/>
                <a:gd name="connsiteY7" fmla="*/ 894817 h 1837915"/>
                <a:gd name="connsiteX8" fmla="*/ 6647542 w 7417145"/>
                <a:gd name="connsiteY8" fmla="*/ 981902 h 1837915"/>
                <a:gd name="connsiteX9" fmla="*/ 4934857 w 7417145"/>
                <a:gd name="connsiteY9" fmla="*/ 1315731 h 1837915"/>
                <a:gd name="connsiteX10" fmla="*/ 5210628 w 7417145"/>
                <a:gd name="connsiteY10" fmla="*/ 1518931 h 1837915"/>
                <a:gd name="connsiteX11" fmla="*/ 4020457 w 7417145"/>
                <a:gd name="connsiteY11" fmla="*/ 1823731 h 1837915"/>
                <a:gd name="connsiteX12" fmla="*/ 2743200 w 7417145"/>
                <a:gd name="connsiteY12" fmla="*/ 1286702 h 1837915"/>
                <a:gd name="connsiteX13" fmla="*/ 1161142 w 7417145"/>
                <a:gd name="connsiteY13" fmla="*/ 1301217 h 1837915"/>
                <a:gd name="connsiteX14" fmla="*/ 0 w 7417145"/>
                <a:gd name="connsiteY14" fmla="*/ 1185102 h 1837915"/>
                <a:gd name="connsiteX15" fmla="*/ 1088571 w 7417145"/>
                <a:gd name="connsiteY15" fmla="*/ 938359 h 1837915"/>
                <a:gd name="connsiteX0" fmla="*/ 1088571 w 7417145"/>
                <a:gd name="connsiteY0" fmla="*/ 943711 h 1843267"/>
                <a:gd name="connsiteX1" fmla="*/ 2293257 w 7417145"/>
                <a:gd name="connsiteY1" fmla="*/ 363140 h 1843267"/>
                <a:gd name="connsiteX2" fmla="*/ 2353022 w 7417145"/>
                <a:gd name="connsiteY2" fmla="*/ 109567 h 1843267"/>
                <a:gd name="connsiteX3" fmla="*/ 4862285 w 7417145"/>
                <a:gd name="connsiteY3" fmla="*/ 159940 h 1843267"/>
                <a:gd name="connsiteX4" fmla="*/ 5196114 w 7417145"/>
                <a:gd name="connsiteY4" fmla="*/ 522797 h 1843267"/>
                <a:gd name="connsiteX5" fmla="*/ 5834742 w 7417145"/>
                <a:gd name="connsiteY5" fmla="*/ 305083 h 1843267"/>
                <a:gd name="connsiteX6" fmla="*/ 6647542 w 7417145"/>
                <a:gd name="connsiteY6" fmla="*/ 784054 h 1843267"/>
                <a:gd name="connsiteX7" fmla="*/ 7402285 w 7417145"/>
                <a:gd name="connsiteY7" fmla="*/ 900169 h 1843267"/>
                <a:gd name="connsiteX8" fmla="*/ 6647542 w 7417145"/>
                <a:gd name="connsiteY8" fmla="*/ 987254 h 1843267"/>
                <a:gd name="connsiteX9" fmla="*/ 4934857 w 7417145"/>
                <a:gd name="connsiteY9" fmla="*/ 1321083 h 1843267"/>
                <a:gd name="connsiteX10" fmla="*/ 5210628 w 7417145"/>
                <a:gd name="connsiteY10" fmla="*/ 1524283 h 1843267"/>
                <a:gd name="connsiteX11" fmla="*/ 4020457 w 7417145"/>
                <a:gd name="connsiteY11" fmla="*/ 1829083 h 1843267"/>
                <a:gd name="connsiteX12" fmla="*/ 2743200 w 7417145"/>
                <a:gd name="connsiteY12" fmla="*/ 1292054 h 1843267"/>
                <a:gd name="connsiteX13" fmla="*/ 1161142 w 7417145"/>
                <a:gd name="connsiteY13" fmla="*/ 1306569 h 1843267"/>
                <a:gd name="connsiteX14" fmla="*/ 0 w 7417145"/>
                <a:gd name="connsiteY14" fmla="*/ 1190454 h 1843267"/>
                <a:gd name="connsiteX15" fmla="*/ 1088571 w 7417145"/>
                <a:gd name="connsiteY15" fmla="*/ 943711 h 1843267"/>
                <a:gd name="connsiteX0" fmla="*/ 1089374 w 7417948"/>
                <a:gd name="connsiteY0" fmla="*/ 943711 h 1843267"/>
                <a:gd name="connsiteX1" fmla="*/ 2294060 w 7417948"/>
                <a:gd name="connsiteY1" fmla="*/ 363140 h 1843267"/>
                <a:gd name="connsiteX2" fmla="*/ 2353825 w 7417948"/>
                <a:gd name="connsiteY2" fmla="*/ 109567 h 1843267"/>
                <a:gd name="connsiteX3" fmla="*/ 4863088 w 7417948"/>
                <a:gd name="connsiteY3" fmla="*/ 159940 h 1843267"/>
                <a:gd name="connsiteX4" fmla="*/ 5196917 w 7417948"/>
                <a:gd name="connsiteY4" fmla="*/ 522797 h 1843267"/>
                <a:gd name="connsiteX5" fmla="*/ 5835545 w 7417948"/>
                <a:gd name="connsiteY5" fmla="*/ 305083 h 1843267"/>
                <a:gd name="connsiteX6" fmla="*/ 6648345 w 7417948"/>
                <a:gd name="connsiteY6" fmla="*/ 784054 h 1843267"/>
                <a:gd name="connsiteX7" fmla="*/ 7403088 w 7417948"/>
                <a:gd name="connsiteY7" fmla="*/ 900169 h 1843267"/>
                <a:gd name="connsiteX8" fmla="*/ 6648345 w 7417948"/>
                <a:gd name="connsiteY8" fmla="*/ 987254 h 1843267"/>
                <a:gd name="connsiteX9" fmla="*/ 4935660 w 7417948"/>
                <a:gd name="connsiteY9" fmla="*/ 1321083 h 1843267"/>
                <a:gd name="connsiteX10" fmla="*/ 5211431 w 7417948"/>
                <a:gd name="connsiteY10" fmla="*/ 1524283 h 1843267"/>
                <a:gd name="connsiteX11" fmla="*/ 4021260 w 7417948"/>
                <a:gd name="connsiteY11" fmla="*/ 1829083 h 1843267"/>
                <a:gd name="connsiteX12" fmla="*/ 2744003 w 7417948"/>
                <a:gd name="connsiteY12" fmla="*/ 1292054 h 1843267"/>
                <a:gd name="connsiteX13" fmla="*/ 1161945 w 7417948"/>
                <a:gd name="connsiteY13" fmla="*/ 1306569 h 1843267"/>
                <a:gd name="connsiteX14" fmla="*/ 803 w 7417948"/>
                <a:gd name="connsiteY14" fmla="*/ 1190454 h 1843267"/>
                <a:gd name="connsiteX15" fmla="*/ 1089374 w 7417948"/>
                <a:gd name="connsiteY15" fmla="*/ 943711 h 1843267"/>
                <a:gd name="connsiteX0" fmla="*/ 1089374 w 7417948"/>
                <a:gd name="connsiteY0" fmla="*/ 943711 h 1843267"/>
                <a:gd name="connsiteX1" fmla="*/ 2294060 w 7417948"/>
                <a:gd name="connsiteY1" fmla="*/ 363140 h 1843267"/>
                <a:gd name="connsiteX2" fmla="*/ 2353825 w 7417948"/>
                <a:gd name="connsiteY2" fmla="*/ 109567 h 1843267"/>
                <a:gd name="connsiteX3" fmla="*/ 4863088 w 7417948"/>
                <a:gd name="connsiteY3" fmla="*/ 159940 h 1843267"/>
                <a:gd name="connsiteX4" fmla="*/ 5196917 w 7417948"/>
                <a:gd name="connsiteY4" fmla="*/ 522797 h 1843267"/>
                <a:gd name="connsiteX5" fmla="*/ 5835545 w 7417948"/>
                <a:gd name="connsiteY5" fmla="*/ 305083 h 1843267"/>
                <a:gd name="connsiteX6" fmla="*/ 6648345 w 7417948"/>
                <a:gd name="connsiteY6" fmla="*/ 784054 h 1843267"/>
                <a:gd name="connsiteX7" fmla="*/ 7403088 w 7417948"/>
                <a:gd name="connsiteY7" fmla="*/ 900169 h 1843267"/>
                <a:gd name="connsiteX8" fmla="*/ 6648345 w 7417948"/>
                <a:gd name="connsiteY8" fmla="*/ 987254 h 1843267"/>
                <a:gd name="connsiteX9" fmla="*/ 4935660 w 7417948"/>
                <a:gd name="connsiteY9" fmla="*/ 1321083 h 1843267"/>
                <a:gd name="connsiteX10" fmla="*/ 5211431 w 7417948"/>
                <a:gd name="connsiteY10" fmla="*/ 1524283 h 1843267"/>
                <a:gd name="connsiteX11" fmla="*/ 4021260 w 7417948"/>
                <a:gd name="connsiteY11" fmla="*/ 1829083 h 1843267"/>
                <a:gd name="connsiteX12" fmla="*/ 2744003 w 7417948"/>
                <a:gd name="connsiteY12" fmla="*/ 1292054 h 1843267"/>
                <a:gd name="connsiteX13" fmla="*/ 1161945 w 7417948"/>
                <a:gd name="connsiteY13" fmla="*/ 1306569 h 1843267"/>
                <a:gd name="connsiteX14" fmla="*/ 803 w 7417948"/>
                <a:gd name="connsiteY14" fmla="*/ 1190454 h 1843267"/>
                <a:gd name="connsiteX15" fmla="*/ 1089374 w 7417948"/>
                <a:gd name="connsiteY15" fmla="*/ 943711 h 1843267"/>
                <a:gd name="connsiteX0" fmla="*/ 1089374 w 7417948"/>
                <a:gd name="connsiteY0" fmla="*/ 943711 h 1843267"/>
                <a:gd name="connsiteX1" fmla="*/ 2294060 w 7417948"/>
                <a:gd name="connsiteY1" fmla="*/ 363140 h 1843267"/>
                <a:gd name="connsiteX2" fmla="*/ 2353825 w 7417948"/>
                <a:gd name="connsiteY2" fmla="*/ 109567 h 1843267"/>
                <a:gd name="connsiteX3" fmla="*/ 4863088 w 7417948"/>
                <a:gd name="connsiteY3" fmla="*/ 159940 h 1843267"/>
                <a:gd name="connsiteX4" fmla="*/ 5196917 w 7417948"/>
                <a:gd name="connsiteY4" fmla="*/ 522797 h 1843267"/>
                <a:gd name="connsiteX5" fmla="*/ 5835545 w 7417948"/>
                <a:gd name="connsiteY5" fmla="*/ 305083 h 1843267"/>
                <a:gd name="connsiteX6" fmla="*/ 6648345 w 7417948"/>
                <a:gd name="connsiteY6" fmla="*/ 784054 h 1843267"/>
                <a:gd name="connsiteX7" fmla="*/ 7403088 w 7417948"/>
                <a:gd name="connsiteY7" fmla="*/ 900169 h 1843267"/>
                <a:gd name="connsiteX8" fmla="*/ 6648345 w 7417948"/>
                <a:gd name="connsiteY8" fmla="*/ 987254 h 1843267"/>
                <a:gd name="connsiteX9" fmla="*/ 4935660 w 7417948"/>
                <a:gd name="connsiteY9" fmla="*/ 1321083 h 1843267"/>
                <a:gd name="connsiteX10" fmla="*/ 5211431 w 7417948"/>
                <a:gd name="connsiteY10" fmla="*/ 1524283 h 1843267"/>
                <a:gd name="connsiteX11" fmla="*/ 4021260 w 7417948"/>
                <a:gd name="connsiteY11" fmla="*/ 1829083 h 1843267"/>
                <a:gd name="connsiteX12" fmla="*/ 2744003 w 7417948"/>
                <a:gd name="connsiteY12" fmla="*/ 1292054 h 1843267"/>
                <a:gd name="connsiteX13" fmla="*/ 1144015 w 7417948"/>
                <a:gd name="connsiteY13" fmla="*/ 1270711 h 1843267"/>
                <a:gd name="connsiteX14" fmla="*/ 803 w 7417948"/>
                <a:gd name="connsiteY14" fmla="*/ 1190454 h 1843267"/>
                <a:gd name="connsiteX15" fmla="*/ 1089374 w 7417948"/>
                <a:gd name="connsiteY15" fmla="*/ 943711 h 1843267"/>
                <a:gd name="connsiteX0" fmla="*/ 1089374 w 7417948"/>
                <a:gd name="connsiteY0" fmla="*/ 943711 h 1843267"/>
                <a:gd name="connsiteX1" fmla="*/ 2294060 w 7417948"/>
                <a:gd name="connsiteY1" fmla="*/ 363140 h 1843267"/>
                <a:gd name="connsiteX2" fmla="*/ 2353825 w 7417948"/>
                <a:gd name="connsiteY2" fmla="*/ 109567 h 1843267"/>
                <a:gd name="connsiteX3" fmla="*/ 4863088 w 7417948"/>
                <a:gd name="connsiteY3" fmla="*/ 159940 h 1843267"/>
                <a:gd name="connsiteX4" fmla="*/ 5196917 w 7417948"/>
                <a:gd name="connsiteY4" fmla="*/ 522797 h 1843267"/>
                <a:gd name="connsiteX5" fmla="*/ 5835545 w 7417948"/>
                <a:gd name="connsiteY5" fmla="*/ 305083 h 1843267"/>
                <a:gd name="connsiteX6" fmla="*/ 6648345 w 7417948"/>
                <a:gd name="connsiteY6" fmla="*/ 784054 h 1843267"/>
                <a:gd name="connsiteX7" fmla="*/ 7403088 w 7417948"/>
                <a:gd name="connsiteY7" fmla="*/ 900169 h 1843267"/>
                <a:gd name="connsiteX8" fmla="*/ 6648345 w 7417948"/>
                <a:gd name="connsiteY8" fmla="*/ 987254 h 1843267"/>
                <a:gd name="connsiteX9" fmla="*/ 4935660 w 7417948"/>
                <a:gd name="connsiteY9" fmla="*/ 1321083 h 1843267"/>
                <a:gd name="connsiteX10" fmla="*/ 5211431 w 7417948"/>
                <a:gd name="connsiteY10" fmla="*/ 1524283 h 1843267"/>
                <a:gd name="connsiteX11" fmla="*/ 4021260 w 7417948"/>
                <a:gd name="connsiteY11" fmla="*/ 1829083 h 1843267"/>
                <a:gd name="connsiteX12" fmla="*/ 2744003 w 7417948"/>
                <a:gd name="connsiteY12" fmla="*/ 1292054 h 1843267"/>
                <a:gd name="connsiteX13" fmla="*/ 1144015 w 7417948"/>
                <a:gd name="connsiteY13" fmla="*/ 1270711 h 1843267"/>
                <a:gd name="connsiteX14" fmla="*/ 803 w 7417948"/>
                <a:gd name="connsiteY14" fmla="*/ 1190454 h 1843267"/>
                <a:gd name="connsiteX15" fmla="*/ 1089374 w 7417948"/>
                <a:gd name="connsiteY15" fmla="*/ 943711 h 1843267"/>
                <a:gd name="connsiteX0" fmla="*/ 1089374 w 7417948"/>
                <a:gd name="connsiteY0" fmla="*/ 943711 h 1843267"/>
                <a:gd name="connsiteX1" fmla="*/ 2294060 w 7417948"/>
                <a:gd name="connsiteY1" fmla="*/ 363140 h 1843267"/>
                <a:gd name="connsiteX2" fmla="*/ 2353825 w 7417948"/>
                <a:gd name="connsiteY2" fmla="*/ 109567 h 1843267"/>
                <a:gd name="connsiteX3" fmla="*/ 4863088 w 7417948"/>
                <a:gd name="connsiteY3" fmla="*/ 159940 h 1843267"/>
                <a:gd name="connsiteX4" fmla="*/ 5196917 w 7417948"/>
                <a:gd name="connsiteY4" fmla="*/ 522797 h 1843267"/>
                <a:gd name="connsiteX5" fmla="*/ 5835545 w 7417948"/>
                <a:gd name="connsiteY5" fmla="*/ 305083 h 1843267"/>
                <a:gd name="connsiteX6" fmla="*/ 6648345 w 7417948"/>
                <a:gd name="connsiteY6" fmla="*/ 784054 h 1843267"/>
                <a:gd name="connsiteX7" fmla="*/ 7403088 w 7417948"/>
                <a:gd name="connsiteY7" fmla="*/ 900169 h 1843267"/>
                <a:gd name="connsiteX8" fmla="*/ 6648345 w 7417948"/>
                <a:gd name="connsiteY8" fmla="*/ 987254 h 1843267"/>
                <a:gd name="connsiteX9" fmla="*/ 4935660 w 7417948"/>
                <a:gd name="connsiteY9" fmla="*/ 1321083 h 1843267"/>
                <a:gd name="connsiteX10" fmla="*/ 5211431 w 7417948"/>
                <a:gd name="connsiteY10" fmla="*/ 1524283 h 1843267"/>
                <a:gd name="connsiteX11" fmla="*/ 4021260 w 7417948"/>
                <a:gd name="connsiteY11" fmla="*/ 1829083 h 1843267"/>
                <a:gd name="connsiteX12" fmla="*/ 2744003 w 7417948"/>
                <a:gd name="connsiteY12" fmla="*/ 1292054 h 1843267"/>
                <a:gd name="connsiteX13" fmla="*/ 1144015 w 7417948"/>
                <a:gd name="connsiteY13" fmla="*/ 1270711 h 1843267"/>
                <a:gd name="connsiteX14" fmla="*/ 803 w 7417948"/>
                <a:gd name="connsiteY14" fmla="*/ 1190454 h 1843267"/>
                <a:gd name="connsiteX15" fmla="*/ 1089374 w 7417948"/>
                <a:gd name="connsiteY15" fmla="*/ 943711 h 1843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417948" h="1843267">
                  <a:moveTo>
                    <a:pt x="1089374" y="943711"/>
                  </a:moveTo>
                  <a:cubicBezTo>
                    <a:pt x="1347501" y="570893"/>
                    <a:pt x="1784921" y="377370"/>
                    <a:pt x="2294060" y="363140"/>
                  </a:cubicBezTo>
                  <a:cubicBezTo>
                    <a:pt x="2287088" y="290569"/>
                    <a:pt x="2199432" y="155244"/>
                    <a:pt x="2353825" y="109567"/>
                  </a:cubicBezTo>
                  <a:cubicBezTo>
                    <a:pt x="3136457" y="-73854"/>
                    <a:pt x="4313538" y="-6263"/>
                    <a:pt x="4863088" y="159940"/>
                  </a:cubicBezTo>
                  <a:cubicBezTo>
                    <a:pt x="5055046" y="227104"/>
                    <a:pt x="5184253" y="357021"/>
                    <a:pt x="5196917" y="522797"/>
                  </a:cubicBezTo>
                  <a:cubicBezTo>
                    <a:pt x="5382899" y="324720"/>
                    <a:pt x="5604740" y="314901"/>
                    <a:pt x="5835545" y="305083"/>
                  </a:cubicBezTo>
                  <a:cubicBezTo>
                    <a:pt x="6178196" y="428881"/>
                    <a:pt x="6484989" y="570608"/>
                    <a:pt x="6648345" y="784054"/>
                  </a:cubicBezTo>
                  <a:cubicBezTo>
                    <a:pt x="6944749" y="733112"/>
                    <a:pt x="7232189" y="735958"/>
                    <a:pt x="7403088" y="900169"/>
                  </a:cubicBezTo>
                  <a:cubicBezTo>
                    <a:pt x="7519060" y="1099527"/>
                    <a:pt x="6926820" y="1020979"/>
                    <a:pt x="6648345" y="987254"/>
                  </a:cubicBezTo>
                  <a:cubicBezTo>
                    <a:pt x="6955991" y="1546765"/>
                    <a:pt x="5425873" y="1317383"/>
                    <a:pt x="4935660" y="1321083"/>
                  </a:cubicBezTo>
                  <a:cubicBezTo>
                    <a:pt x="5117231" y="1379851"/>
                    <a:pt x="5191225" y="1429656"/>
                    <a:pt x="5211431" y="1524283"/>
                  </a:cubicBezTo>
                  <a:cubicBezTo>
                    <a:pt x="4958142" y="1912753"/>
                    <a:pt x="4274549" y="1844025"/>
                    <a:pt x="4021260" y="1829083"/>
                  </a:cubicBezTo>
                  <a:cubicBezTo>
                    <a:pt x="3595508" y="1802473"/>
                    <a:pt x="3026320" y="1560711"/>
                    <a:pt x="2744003" y="1292054"/>
                  </a:cubicBezTo>
                  <a:cubicBezTo>
                    <a:pt x="2225614" y="1350681"/>
                    <a:pt x="1250027" y="1364485"/>
                    <a:pt x="1144015" y="1270711"/>
                  </a:cubicBezTo>
                  <a:cubicBezTo>
                    <a:pt x="927298" y="1312689"/>
                    <a:pt x="-6597" y="1381558"/>
                    <a:pt x="803" y="1190454"/>
                  </a:cubicBezTo>
                  <a:cubicBezTo>
                    <a:pt x="-30787" y="884088"/>
                    <a:pt x="878917" y="900453"/>
                    <a:pt x="1089374" y="943711"/>
                  </a:cubicBezTo>
                  <a:close/>
                </a:path>
              </a:pathLst>
            </a:custGeom>
            <a:solidFill>
              <a:schemeClr val="bg1">
                <a:alpha val="2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-77325" y="2229594"/>
              <a:ext cx="3520938" cy="874909"/>
            </a:xfrm>
            <a:custGeom>
              <a:avLst/>
              <a:gdLst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16602"/>
                <a:gd name="connsiteY0" fmla="*/ 798285 h 1683657"/>
                <a:gd name="connsiteX1" fmla="*/ 2293257 w 7416602"/>
                <a:gd name="connsiteY1" fmla="*/ 217714 h 1683657"/>
                <a:gd name="connsiteX2" fmla="*/ 2191657 w 7416602"/>
                <a:gd name="connsiteY2" fmla="*/ 0 h 1683657"/>
                <a:gd name="connsiteX3" fmla="*/ 4862285 w 7416602"/>
                <a:gd name="connsiteY3" fmla="*/ 14514 h 1683657"/>
                <a:gd name="connsiteX4" fmla="*/ 5196114 w 7416602"/>
                <a:gd name="connsiteY4" fmla="*/ 377371 h 1683657"/>
                <a:gd name="connsiteX5" fmla="*/ 5834742 w 7416602"/>
                <a:gd name="connsiteY5" fmla="*/ 159657 h 1683657"/>
                <a:gd name="connsiteX6" fmla="*/ 6647542 w 7416602"/>
                <a:gd name="connsiteY6" fmla="*/ 638628 h 1683657"/>
                <a:gd name="connsiteX7" fmla="*/ 7402285 w 7416602"/>
                <a:gd name="connsiteY7" fmla="*/ 754743 h 1683657"/>
                <a:gd name="connsiteX8" fmla="*/ 6647542 w 7416602"/>
                <a:gd name="connsiteY8" fmla="*/ 841828 h 1683657"/>
                <a:gd name="connsiteX9" fmla="*/ 4934857 w 7416602"/>
                <a:gd name="connsiteY9" fmla="*/ 1175657 h 1683657"/>
                <a:gd name="connsiteX10" fmla="*/ 5210628 w 7416602"/>
                <a:gd name="connsiteY10" fmla="*/ 1378857 h 1683657"/>
                <a:gd name="connsiteX11" fmla="*/ 4020457 w 7416602"/>
                <a:gd name="connsiteY11" fmla="*/ 1683657 h 1683657"/>
                <a:gd name="connsiteX12" fmla="*/ 2743200 w 7416602"/>
                <a:gd name="connsiteY12" fmla="*/ 1146628 h 1683657"/>
                <a:gd name="connsiteX13" fmla="*/ 1161142 w 7416602"/>
                <a:gd name="connsiteY13" fmla="*/ 1161143 h 1683657"/>
                <a:gd name="connsiteX14" fmla="*/ 0 w 7416602"/>
                <a:gd name="connsiteY14" fmla="*/ 1045028 h 1683657"/>
                <a:gd name="connsiteX15" fmla="*/ 1088571 w 7416602"/>
                <a:gd name="connsiteY15" fmla="*/ 798285 h 1683657"/>
                <a:gd name="connsiteX0" fmla="*/ 1088571 w 7417145"/>
                <a:gd name="connsiteY0" fmla="*/ 798285 h 1683657"/>
                <a:gd name="connsiteX1" fmla="*/ 2293257 w 7417145"/>
                <a:gd name="connsiteY1" fmla="*/ 217714 h 1683657"/>
                <a:gd name="connsiteX2" fmla="*/ 2191657 w 7417145"/>
                <a:gd name="connsiteY2" fmla="*/ 0 h 1683657"/>
                <a:gd name="connsiteX3" fmla="*/ 4862285 w 7417145"/>
                <a:gd name="connsiteY3" fmla="*/ 14514 h 1683657"/>
                <a:gd name="connsiteX4" fmla="*/ 5196114 w 7417145"/>
                <a:gd name="connsiteY4" fmla="*/ 377371 h 1683657"/>
                <a:gd name="connsiteX5" fmla="*/ 5834742 w 7417145"/>
                <a:gd name="connsiteY5" fmla="*/ 159657 h 1683657"/>
                <a:gd name="connsiteX6" fmla="*/ 6647542 w 7417145"/>
                <a:gd name="connsiteY6" fmla="*/ 638628 h 1683657"/>
                <a:gd name="connsiteX7" fmla="*/ 7402285 w 7417145"/>
                <a:gd name="connsiteY7" fmla="*/ 754743 h 1683657"/>
                <a:gd name="connsiteX8" fmla="*/ 6647542 w 7417145"/>
                <a:gd name="connsiteY8" fmla="*/ 841828 h 1683657"/>
                <a:gd name="connsiteX9" fmla="*/ 4934857 w 7417145"/>
                <a:gd name="connsiteY9" fmla="*/ 1175657 h 1683657"/>
                <a:gd name="connsiteX10" fmla="*/ 5210628 w 7417145"/>
                <a:gd name="connsiteY10" fmla="*/ 1378857 h 1683657"/>
                <a:gd name="connsiteX11" fmla="*/ 4020457 w 7417145"/>
                <a:gd name="connsiteY11" fmla="*/ 1683657 h 1683657"/>
                <a:gd name="connsiteX12" fmla="*/ 2743200 w 7417145"/>
                <a:gd name="connsiteY12" fmla="*/ 1146628 h 1683657"/>
                <a:gd name="connsiteX13" fmla="*/ 1161142 w 7417145"/>
                <a:gd name="connsiteY13" fmla="*/ 1161143 h 1683657"/>
                <a:gd name="connsiteX14" fmla="*/ 0 w 7417145"/>
                <a:gd name="connsiteY14" fmla="*/ 1045028 h 1683657"/>
                <a:gd name="connsiteX15" fmla="*/ 1088571 w 7417145"/>
                <a:gd name="connsiteY15" fmla="*/ 798285 h 1683657"/>
                <a:gd name="connsiteX0" fmla="*/ 1088571 w 7417145"/>
                <a:gd name="connsiteY0" fmla="*/ 798285 h 1683657"/>
                <a:gd name="connsiteX1" fmla="*/ 2293257 w 7417145"/>
                <a:gd name="connsiteY1" fmla="*/ 217714 h 1683657"/>
                <a:gd name="connsiteX2" fmla="*/ 2191657 w 7417145"/>
                <a:gd name="connsiteY2" fmla="*/ 0 h 1683657"/>
                <a:gd name="connsiteX3" fmla="*/ 4862285 w 7417145"/>
                <a:gd name="connsiteY3" fmla="*/ 14514 h 1683657"/>
                <a:gd name="connsiteX4" fmla="*/ 5196114 w 7417145"/>
                <a:gd name="connsiteY4" fmla="*/ 377371 h 1683657"/>
                <a:gd name="connsiteX5" fmla="*/ 5834742 w 7417145"/>
                <a:gd name="connsiteY5" fmla="*/ 159657 h 1683657"/>
                <a:gd name="connsiteX6" fmla="*/ 6647542 w 7417145"/>
                <a:gd name="connsiteY6" fmla="*/ 638628 h 1683657"/>
                <a:gd name="connsiteX7" fmla="*/ 7402285 w 7417145"/>
                <a:gd name="connsiteY7" fmla="*/ 754743 h 1683657"/>
                <a:gd name="connsiteX8" fmla="*/ 6647542 w 7417145"/>
                <a:gd name="connsiteY8" fmla="*/ 841828 h 1683657"/>
                <a:gd name="connsiteX9" fmla="*/ 4934857 w 7417145"/>
                <a:gd name="connsiteY9" fmla="*/ 1175657 h 1683657"/>
                <a:gd name="connsiteX10" fmla="*/ 5210628 w 7417145"/>
                <a:gd name="connsiteY10" fmla="*/ 1378857 h 1683657"/>
                <a:gd name="connsiteX11" fmla="*/ 4020457 w 7417145"/>
                <a:gd name="connsiteY11" fmla="*/ 1683657 h 1683657"/>
                <a:gd name="connsiteX12" fmla="*/ 2743200 w 7417145"/>
                <a:gd name="connsiteY12" fmla="*/ 1146628 h 1683657"/>
                <a:gd name="connsiteX13" fmla="*/ 1161142 w 7417145"/>
                <a:gd name="connsiteY13" fmla="*/ 1161143 h 1683657"/>
                <a:gd name="connsiteX14" fmla="*/ 0 w 7417145"/>
                <a:gd name="connsiteY14" fmla="*/ 1045028 h 1683657"/>
                <a:gd name="connsiteX15" fmla="*/ 1088571 w 7417145"/>
                <a:gd name="connsiteY15" fmla="*/ 798285 h 1683657"/>
                <a:gd name="connsiteX0" fmla="*/ 1088571 w 7417145"/>
                <a:gd name="connsiteY0" fmla="*/ 798285 h 1683657"/>
                <a:gd name="connsiteX1" fmla="*/ 2293257 w 7417145"/>
                <a:gd name="connsiteY1" fmla="*/ 217714 h 1683657"/>
                <a:gd name="connsiteX2" fmla="*/ 2191657 w 7417145"/>
                <a:gd name="connsiteY2" fmla="*/ 0 h 1683657"/>
                <a:gd name="connsiteX3" fmla="*/ 4862285 w 7417145"/>
                <a:gd name="connsiteY3" fmla="*/ 14514 h 1683657"/>
                <a:gd name="connsiteX4" fmla="*/ 5196114 w 7417145"/>
                <a:gd name="connsiteY4" fmla="*/ 377371 h 1683657"/>
                <a:gd name="connsiteX5" fmla="*/ 5834742 w 7417145"/>
                <a:gd name="connsiteY5" fmla="*/ 159657 h 1683657"/>
                <a:gd name="connsiteX6" fmla="*/ 6647542 w 7417145"/>
                <a:gd name="connsiteY6" fmla="*/ 638628 h 1683657"/>
                <a:gd name="connsiteX7" fmla="*/ 7402285 w 7417145"/>
                <a:gd name="connsiteY7" fmla="*/ 754743 h 1683657"/>
                <a:gd name="connsiteX8" fmla="*/ 6647542 w 7417145"/>
                <a:gd name="connsiteY8" fmla="*/ 841828 h 1683657"/>
                <a:gd name="connsiteX9" fmla="*/ 4934857 w 7417145"/>
                <a:gd name="connsiteY9" fmla="*/ 1175657 h 1683657"/>
                <a:gd name="connsiteX10" fmla="*/ 5210628 w 7417145"/>
                <a:gd name="connsiteY10" fmla="*/ 1378857 h 1683657"/>
                <a:gd name="connsiteX11" fmla="*/ 4020457 w 7417145"/>
                <a:gd name="connsiteY11" fmla="*/ 1683657 h 1683657"/>
                <a:gd name="connsiteX12" fmla="*/ 2743200 w 7417145"/>
                <a:gd name="connsiteY12" fmla="*/ 1146628 h 1683657"/>
                <a:gd name="connsiteX13" fmla="*/ 1161142 w 7417145"/>
                <a:gd name="connsiteY13" fmla="*/ 1161143 h 1683657"/>
                <a:gd name="connsiteX14" fmla="*/ 0 w 7417145"/>
                <a:gd name="connsiteY14" fmla="*/ 1045028 h 1683657"/>
                <a:gd name="connsiteX15" fmla="*/ 1088571 w 7417145"/>
                <a:gd name="connsiteY15" fmla="*/ 798285 h 1683657"/>
                <a:gd name="connsiteX0" fmla="*/ 1088571 w 7417145"/>
                <a:gd name="connsiteY0" fmla="*/ 798285 h 1683657"/>
                <a:gd name="connsiteX1" fmla="*/ 2293257 w 7417145"/>
                <a:gd name="connsiteY1" fmla="*/ 217714 h 1683657"/>
                <a:gd name="connsiteX2" fmla="*/ 2191657 w 7417145"/>
                <a:gd name="connsiteY2" fmla="*/ 0 h 1683657"/>
                <a:gd name="connsiteX3" fmla="*/ 4862285 w 7417145"/>
                <a:gd name="connsiteY3" fmla="*/ 14514 h 1683657"/>
                <a:gd name="connsiteX4" fmla="*/ 5196114 w 7417145"/>
                <a:gd name="connsiteY4" fmla="*/ 377371 h 1683657"/>
                <a:gd name="connsiteX5" fmla="*/ 5834742 w 7417145"/>
                <a:gd name="connsiteY5" fmla="*/ 159657 h 1683657"/>
                <a:gd name="connsiteX6" fmla="*/ 6647542 w 7417145"/>
                <a:gd name="connsiteY6" fmla="*/ 638628 h 1683657"/>
                <a:gd name="connsiteX7" fmla="*/ 7402285 w 7417145"/>
                <a:gd name="connsiteY7" fmla="*/ 754743 h 1683657"/>
                <a:gd name="connsiteX8" fmla="*/ 6647542 w 7417145"/>
                <a:gd name="connsiteY8" fmla="*/ 841828 h 1683657"/>
                <a:gd name="connsiteX9" fmla="*/ 4934857 w 7417145"/>
                <a:gd name="connsiteY9" fmla="*/ 1175657 h 1683657"/>
                <a:gd name="connsiteX10" fmla="*/ 5210628 w 7417145"/>
                <a:gd name="connsiteY10" fmla="*/ 1378857 h 1683657"/>
                <a:gd name="connsiteX11" fmla="*/ 4020457 w 7417145"/>
                <a:gd name="connsiteY11" fmla="*/ 1683657 h 1683657"/>
                <a:gd name="connsiteX12" fmla="*/ 2743200 w 7417145"/>
                <a:gd name="connsiteY12" fmla="*/ 1146628 h 1683657"/>
                <a:gd name="connsiteX13" fmla="*/ 1161142 w 7417145"/>
                <a:gd name="connsiteY13" fmla="*/ 1161143 h 1683657"/>
                <a:gd name="connsiteX14" fmla="*/ 0 w 7417145"/>
                <a:gd name="connsiteY14" fmla="*/ 1045028 h 1683657"/>
                <a:gd name="connsiteX15" fmla="*/ 1088571 w 7417145"/>
                <a:gd name="connsiteY15" fmla="*/ 798285 h 1683657"/>
                <a:gd name="connsiteX0" fmla="*/ 1088571 w 7417145"/>
                <a:gd name="connsiteY0" fmla="*/ 798285 h 1683657"/>
                <a:gd name="connsiteX1" fmla="*/ 2293257 w 7417145"/>
                <a:gd name="connsiteY1" fmla="*/ 217714 h 1683657"/>
                <a:gd name="connsiteX2" fmla="*/ 2191657 w 7417145"/>
                <a:gd name="connsiteY2" fmla="*/ 0 h 1683657"/>
                <a:gd name="connsiteX3" fmla="*/ 4862285 w 7417145"/>
                <a:gd name="connsiteY3" fmla="*/ 14514 h 1683657"/>
                <a:gd name="connsiteX4" fmla="*/ 5196114 w 7417145"/>
                <a:gd name="connsiteY4" fmla="*/ 377371 h 1683657"/>
                <a:gd name="connsiteX5" fmla="*/ 5834742 w 7417145"/>
                <a:gd name="connsiteY5" fmla="*/ 159657 h 1683657"/>
                <a:gd name="connsiteX6" fmla="*/ 6647542 w 7417145"/>
                <a:gd name="connsiteY6" fmla="*/ 638628 h 1683657"/>
                <a:gd name="connsiteX7" fmla="*/ 7402285 w 7417145"/>
                <a:gd name="connsiteY7" fmla="*/ 754743 h 1683657"/>
                <a:gd name="connsiteX8" fmla="*/ 6647542 w 7417145"/>
                <a:gd name="connsiteY8" fmla="*/ 841828 h 1683657"/>
                <a:gd name="connsiteX9" fmla="*/ 4934857 w 7417145"/>
                <a:gd name="connsiteY9" fmla="*/ 1175657 h 1683657"/>
                <a:gd name="connsiteX10" fmla="*/ 5210628 w 7417145"/>
                <a:gd name="connsiteY10" fmla="*/ 1378857 h 1683657"/>
                <a:gd name="connsiteX11" fmla="*/ 4020457 w 7417145"/>
                <a:gd name="connsiteY11" fmla="*/ 1683657 h 1683657"/>
                <a:gd name="connsiteX12" fmla="*/ 2743200 w 7417145"/>
                <a:gd name="connsiteY12" fmla="*/ 1146628 h 1683657"/>
                <a:gd name="connsiteX13" fmla="*/ 1161142 w 7417145"/>
                <a:gd name="connsiteY13" fmla="*/ 1161143 h 1683657"/>
                <a:gd name="connsiteX14" fmla="*/ 0 w 7417145"/>
                <a:gd name="connsiteY14" fmla="*/ 1045028 h 1683657"/>
                <a:gd name="connsiteX15" fmla="*/ 1088571 w 7417145"/>
                <a:gd name="connsiteY15" fmla="*/ 798285 h 1683657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272340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272340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877209 h 1776765"/>
                <a:gd name="connsiteX1" fmla="*/ 2293257 w 7417145"/>
                <a:gd name="connsiteY1" fmla="*/ 296638 h 1776765"/>
                <a:gd name="connsiteX2" fmla="*/ 2272340 w 7417145"/>
                <a:gd name="connsiteY2" fmla="*/ 78924 h 1776765"/>
                <a:gd name="connsiteX3" fmla="*/ 4862285 w 7417145"/>
                <a:gd name="connsiteY3" fmla="*/ 93438 h 1776765"/>
                <a:gd name="connsiteX4" fmla="*/ 5196114 w 7417145"/>
                <a:gd name="connsiteY4" fmla="*/ 456295 h 1776765"/>
                <a:gd name="connsiteX5" fmla="*/ 5834742 w 7417145"/>
                <a:gd name="connsiteY5" fmla="*/ 238581 h 1776765"/>
                <a:gd name="connsiteX6" fmla="*/ 6647542 w 7417145"/>
                <a:gd name="connsiteY6" fmla="*/ 717552 h 1776765"/>
                <a:gd name="connsiteX7" fmla="*/ 7402285 w 7417145"/>
                <a:gd name="connsiteY7" fmla="*/ 833667 h 1776765"/>
                <a:gd name="connsiteX8" fmla="*/ 6647542 w 7417145"/>
                <a:gd name="connsiteY8" fmla="*/ 920752 h 1776765"/>
                <a:gd name="connsiteX9" fmla="*/ 4934857 w 7417145"/>
                <a:gd name="connsiteY9" fmla="*/ 1254581 h 1776765"/>
                <a:gd name="connsiteX10" fmla="*/ 5210628 w 7417145"/>
                <a:gd name="connsiteY10" fmla="*/ 1457781 h 1776765"/>
                <a:gd name="connsiteX11" fmla="*/ 4020457 w 7417145"/>
                <a:gd name="connsiteY11" fmla="*/ 1762581 h 1776765"/>
                <a:gd name="connsiteX12" fmla="*/ 2743200 w 7417145"/>
                <a:gd name="connsiteY12" fmla="*/ 1225552 h 1776765"/>
                <a:gd name="connsiteX13" fmla="*/ 1161142 w 7417145"/>
                <a:gd name="connsiteY13" fmla="*/ 1240067 h 1776765"/>
                <a:gd name="connsiteX14" fmla="*/ 0 w 7417145"/>
                <a:gd name="connsiteY14" fmla="*/ 1123952 h 1776765"/>
                <a:gd name="connsiteX15" fmla="*/ 1088571 w 7417145"/>
                <a:gd name="connsiteY15" fmla="*/ 877209 h 1776765"/>
                <a:gd name="connsiteX0" fmla="*/ 1088571 w 7417145"/>
                <a:gd name="connsiteY0" fmla="*/ 905217 h 1804773"/>
                <a:gd name="connsiteX1" fmla="*/ 2293257 w 7417145"/>
                <a:gd name="connsiteY1" fmla="*/ 324646 h 1804773"/>
                <a:gd name="connsiteX2" fmla="*/ 2353022 w 7417145"/>
                <a:gd name="connsiteY2" fmla="*/ 71073 h 1804773"/>
                <a:gd name="connsiteX3" fmla="*/ 4862285 w 7417145"/>
                <a:gd name="connsiteY3" fmla="*/ 121446 h 1804773"/>
                <a:gd name="connsiteX4" fmla="*/ 5196114 w 7417145"/>
                <a:gd name="connsiteY4" fmla="*/ 484303 h 1804773"/>
                <a:gd name="connsiteX5" fmla="*/ 5834742 w 7417145"/>
                <a:gd name="connsiteY5" fmla="*/ 266589 h 1804773"/>
                <a:gd name="connsiteX6" fmla="*/ 6647542 w 7417145"/>
                <a:gd name="connsiteY6" fmla="*/ 745560 h 1804773"/>
                <a:gd name="connsiteX7" fmla="*/ 7402285 w 7417145"/>
                <a:gd name="connsiteY7" fmla="*/ 861675 h 1804773"/>
                <a:gd name="connsiteX8" fmla="*/ 6647542 w 7417145"/>
                <a:gd name="connsiteY8" fmla="*/ 948760 h 1804773"/>
                <a:gd name="connsiteX9" fmla="*/ 4934857 w 7417145"/>
                <a:gd name="connsiteY9" fmla="*/ 1282589 h 1804773"/>
                <a:gd name="connsiteX10" fmla="*/ 5210628 w 7417145"/>
                <a:gd name="connsiteY10" fmla="*/ 1485789 h 1804773"/>
                <a:gd name="connsiteX11" fmla="*/ 4020457 w 7417145"/>
                <a:gd name="connsiteY11" fmla="*/ 1790589 h 1804773"/>
                <a:gd name="connsiteX12" fmla="*/ 2743200 w 7417145"/>
                <a:gd name="connsiteY12" fmla="*/ 1253560 h 1804773"/>
                <a:gd name="connsiteX13" fmla="*/ 1161142 w 7417145"/>
                <a:gd name="connsiteY13" fmla="*/ 1268075 h 1804773"/>
                <a:gd name="connsiteX14" fmla="*/ 0 w 7417145"/>
                <a:gd name="connsiteY14" fmla="*/ 1151960 h 1804773"/>
                <a:gd name="connsiteX15" fmla="*/ 1088571 w 7417145"/>
                <a:gd name="connsiteY15" fmla="*/ 905217 h 1804773"/>
                <a:gd name="connsiteX0" fmla="*/ 1088571 w 7417145"/>
                <a:gd name="connsiteY0" fmla="*/ 938359 h 1837915"/>
                <a:gd name="connsiteX1" fmla="*/ 2293257 w 7417145"/>
                <a:gd name="connsiteY1" fmla="*/ 357788 h 1837915"/>
                <a:gd name="connsiteX2" fmla="*/ 2353022 w 7417145"/>
                <a:gd name="connsiteY2" fmla="*/ 104215 h 1837915"/>
                <a:gd name="connsiteX3" fmla="*/ 4862285 w 7417145"/>
                <a:gd name="connsiteY3" fmla="*/ 154588 h 1837915"/>
                <a:gd name="connsiteX4" fmla="*/ 5196114 w 7417145"/>
                <a:gd name="connsiteY4" fmla="*/ 517445 h 1837915"/>
                <a:gd name="connsiteX5" fmla="*/ 5834742 w 7417145"/>
                <a:gd name="connsiteY5" fmla="*/ 299731 h 1837915"/>
                <a:gd name="connsiteX6" fmla="*/ 6647542 w 7417145"/>
                <a:gd name="connsiteY6" fmla="*/ 778702 h 1837915"/>
                <a:gd name="connsiteX7" fmla="*/ 7402285 w 7417145"/>
                <a:gd name="connsiteY7" fmla="*/ 894817 h 1837915"/>
                <a:gd name="connsiteX8" fmla="*/ 6647542 w 7417145"/>
                <a:gd name="connsiteY8" fmla="*/ 981902 h 1837915"/>
                <a:gd name="connsiteX9" fmla="*/ 4934857 w 7417145"/>
                <a:gd name="connsiteY9" fmla="*/ 1315731 h 1837915"/>
                <a:gd name="connsiteX10" fmla="*/ 5210628 w 7417145"/>
                <a:gd name="connsiteY10" fmla="*/ 1518931 h 1837915"/>
                <a:gd name="connsiteX11" fmla="*/ 4020457 w 7417145"/>
                <a:gd name="connsiteY11" fmla="*/ 1823731 h 1837915"/>
                <a:gd name="connsiteX12" fmla="*/ 2743200 w 7417145"/>
                <a:gd name="connsiteY12" fmla="*/ 1286702 h 1837915"/>
                <a:gd name="connsiteX13" fmla="*/ 1161142 w 7417145"/>
                <a:gd name="connsiteY13" fmla="*/ 1301217 h 1837915"/>
                <a:gd name="connsiteX14" fmla="*/ 0 w 7417145"/>
                <a:gd name="connsiteY14" fmla="*/ 1185102 h 1837915"/>
                <a:gd name="connsiteX15" fmla="*/ 1088571 w 7417145"/>
                <a:gd name="connsiteY15" fmla="*/ 938359 h 1837915"/>
                <a:gd name="connsiteX0" fmla="*/ 1088571 w 7417145"/>
                <a:gd name="connsiteY0" fmla="*/ 943711 h 1843267"/>
                <a:gd name="connsiteX1" fmla="*/ 2293257 w 7417145"/>
                <a:gd name="connsiteY1" fmla="*/ 363140 h 1843267"/>
                <a:gd name="connsiteX2" fmla="*/ 2353022 w 7417145"/>
                <a:gd name="connsiteY2" fmla="*/ 109567 h 1843267"/>
                <a:gd name="connsiteX3" fmla="*/ 4862285 w 7417145"/>
                <a:gd name="connsiteY3" fmla="*/ 159940 h 1843267"/>
                <a:gd name="connsiteX4" fmla="*/ 5196114 w 7417145"/>
                <a:gd name="connsiteY4" fmla="*/ 522797 h 1843267"/>
                <a:gd name="connsiteX5" fmla="*/ 5834742 w 7417145"/>
                <a:gd name="connsiteY5" fmla="*/ 305083 h 1843267"/>
                <a:gd name="connsiteX6" fmla="*/ 6647542 w 7417145"/>
                <a:gd name="connsiteY6" fmla="*/ 784054 h 1843267"/>
                <a:gd name="connsiteX7" fmla="*/ 7402285 w 7417145"/>
                <a:gd name="connsiteY7" fmla="*/ 900169 h 1843267"/>
                <a:gd name="connsiteX8" fmla="*/ 6647542 w 7417145"/>
                <a:gd name="connsiteY8" fmla="*/ 987254 h 1843267"/>
                <a:gd name="connsiteX9" fmla="*/ 4934857 w 7417145"/>
                <a:gd name="connsiteY9" fmla="*/ 1321083 h 1843267"/>
                <a:gd name="connsiteX10" fmla="*/ 5210628 w 7417145"/>
                <a:gd name="connsiteY10" fmla="*/ 1524283 h 1843267"/>
                <a:gd name="connsiteX11" fmla="*/ 4020457 w 7417145"/>
                <a:gd name="connsiteY11" fmla="*/ 1829083 h 1843267"/>
                <a:gd name="connsiteX12" fmla="*/ 2743200 w 7417145"/>
                <a:gd name="connsiteY12" fmla="*/ 1292054 h 1843267"/>
                <a:gd name="connsiteX13" fmla="*/ 1161142 w 7417145"/>
                <a:gd name="connsiteY13" fmla="*/ 1306569 h 1843267"/>
                <a:gd name="connsiteX14" fmla="*/ 0 w 7417145"/>
                <a:gd name="connsiteY14" fmla="*/ 1190454 h 1843267"/>
                <a:gd name="connsiteX15" fmla="*/ 1088571 w 7417145"/>
                <a:gd name="connsiteY15" fmla="*/ 943711 h 1843267"/>
                <a:gd name="connsiteX0" fmla="*/ 1089374 w 7417948"/>
                <a:gd name="connsiteY0" fmla="*/ 943711 h 1843267"/>
                <a:gd name="connsiteX1" fmla="*/ 2294060 w 7417948"/>
                <a:gd name="connsiteY1" fmla="*/ 363140 h 1843267"/>
                <a:gd name="connsiteX2" fmla="*/ 2353825 w 7417948"/>
                <a:gd name="connsiteY2" fmla="*/ 109567 h 1843267"/>
                <a:gd name="connsiteX3" fmla="*/ 4863088 w 7417948"/>
                <a:gd name="connsiteY3" fmla="*/ 159940 h 1843267"/>
                <a:gd name="connsiteX4" fmla="*/ 5196917 w 7417948"/>
                <a:gd name="connsiteY4" fmla="*/ 522797 h 1843267"/>
                <a:gd name="connsiteX5" fmla="*/ 5835545 w 7417948"/>
                <a:gd name="connsiteY5" fmla="*/ 305083 h 1843267"/>
                <a:gd name="connsiteX6" fmla="*/ 6648345 w 7417948"/>
                <a:gd name="connsiteY6" fmla="*/ 784054 h 1843267"/>
                <a:gd name="connsiteX7" fmla="*/ 7403088 w 7417948"/>
                <a:gd name="connsiteY7" fmla="*/ 900169 h 1843267"/>
                <a:gd name="connsiteX8" fmla="*/ 6648345 w 7417948"/>
                <a:gd name="connsiteY8" fmla="*/ 987254 h 1843267"/>
                <a:gd name="connsiteX9" fmla="*/ 4935660 w 7417948"/>
                <a:gd name="connsiteY9" fmla="*/ 1321083 h 1843267"/>
                <a:gd name="connsiteX10" fmla="*/ 5211431 w 7417948"/>
                <a:gd name="connsiteY10" fmla="*/ 1524283 h 1843267"/>
                <a:gd name="connsiteX11" fmla="*/ 4021260 w 7417948"/>
                <a:gd name="connsiteY11" fmla="*/ 1829083 h 1843267"/>
                <a:gd name="connsiteX12" fmla="*/ 2744003 w 7417948"/>
                <a:gd name="connsiteY12" fmla="*/ 1292054 h 1843267"/>
                <a:gd name="connsiteX13" fmla="*/ 1161945 w 7417948"/>
                <a:gd name="connsiteY13" fmla="*/ 1306569 h 1843267"/>
                <a:gd name="connsiteX14" fmla="*/ 803 w 7417948"/>
                <a:gd name="connsiteY14" fmla="*/ 1190454 h 1843267"/>
                <a:gd name="connsiteX15" fmla="*/ 1089374 w 7417948"/>
                <a:gd name="connsiteY15" fmla="*/ 943711 h 1843267"/>
                <a:gd name="connsiteX0" fmla="*/ 1089374 w 7417948"/>
                <a:gd name="connsiteY0" fmla="*/ 943711 h 1843267"/>
                <a:gd name="connsiteX1" fmla="*/ 2294060 w 7417948"/>
                <a:gd name="connsiteY1" fmla="*/ 363140 h 1843267"/>
                <a:gd name="connsiteX2" fmla="*/ 2353825 w 7417948"/>
                <a:gd name="connsiteY2" fmla="*/ 109567 h 1843267"/>
                <a:gd name="connsiteX3" fmla="*/ 4863088 w 7417948"/>
                <a:gd name="connsiteY3" fmla="*/ 159940 h 1843267"/>
                <a:gd name="connsiteX4" fmla="*/ 5196917 w 7417948"/>
                <a:gd name="connsiteY4" fmla="*/ 522797 h 1843267"/>
                <a:gd name="connsiteX5" fmla="*/ 5835545 w 7417948"/>
                <a:gd name="connsiteY5" fmla="*/ 305083 h 1843267"/>
                <a:gd name="connsiteX6" fmla="*/ 6648345 w 7417948"/>
                <a:gd name="connsiteY6" fmla="*/ 784054 h 1843267"/>
                <a:gd name="connsiteX7" fmla="*/ 7403088 w 7417948"/>
                <a:gd name="connsiteY7" fmla="*/ 900169 h 1843267"/>
                <a:gd name="connsiteX8" fmla="*/ 6648345 w 7417948"/>
                <a:gd name="connsiteY8" fmla="*/ 987254 h 1843267"/>
                <a:gd name="connsiteX9" fmla="*/ 4935660 w 7417948"/>
                <a:gd name="connsiteY9" fmla="*/ 1321083 h 1843267"/>
                <a:gd name="connsiteX10" fmla="*/ 5211431 w 7417948"/>
                <a:gd name="connsiteY10" fmla="*/ 1524283 h 1843267"/>
                <a:gd name="connsiteX11" fmla="*/ 4021260 w 7417948"/>
                <a:gd name="connsiteY11" fmla="*/ 1829083 h 1843267"/>
                <a:gd name="connsiteX12" fmla="*/ 2744003 w 7417948"/>
                <a:gd name="connsiteY12" fmla="*/ 1292054 h 1843267"/>
                <a:gd name="connsiteX13" fmla="*/ 1161945 w 7417948"/>
                <a:gd name="connsiteY13" fmla="*/ 1306569 h 1843267"/>
                <a:gd name="connsiteX14" fmla="*/ 803 w 7417948"/>
                <a:gd name="connsiteY14" fmla="*/ 1190454 h 1843267"/>
                <a:gd name="connsiteX15" fmla="*/ 1089374 w 7417948"/>
                <a:gd name="connsiteY15" fmla="*/ 943711 h 1843267"/>
                <a:gd name="connsiteX0" fmla="*/ 1089374 w 7417948"/>
                <a:gd name="connsiteY0" fmla="*/ 943711 h 1843267"/>
                <a:gd name="connsiteX1" fmla="*/ 2294060 w 7417948"/>
                <a:gd name="connsiteY1" fmla="*/ 363140 h 1843267"/>
                <a:gd name="connsiteX2" fmla="*/ 2353825 w 7417948"/>
                <a:gd name="connsiteY2" fmla="*/ 109567 h 1843267"/>
                <a:gd name="connsiteX3" fmla="*/ 4863088 w 7417948"/>
                <a:gd name="connsiteY3" fmla="*/ 159940 h 1843267"/>
                <a:gd name="connsiteX4" fmla="*/ 5196917 w 7417948"/>
                <a:gd name="connsiteY4" fmla="*/ 522797 h 1843267"/>
                <a:gd name="connsiteX5" fmla="*/ 5835545 w 7417948"/>
                <a:gd name="connsiteY5" fmla="*/ 305083 h 1843267"/>
                <a:gd name="connsiteX6" fmla="*/ 6648345 w 7417948"/>
                <a:gd name="connsiteY6" fmla="*/ 784054 h 1843267"/>
                <a:gd name="connsiteX7" fmla="*/ 7403088 w 7417948"/>
                <a:gd name="connsiteY7" fmla="*/ 900169 h 1843267"/>
                <a:gd name="connsiteX8" fmla="*/ 6648345 w 7417948"/>
                <a:gd name="connsiteY8" fmla="*/ 987254 h 1843267"/>
                <a:gd name="connsiteX9" fmla="*/ 4935660 w 7417948"/>
                <a:gd name="connsiteY9" fmla="*/ 1321083 h 1843267"/>
                <a:gd name="connsiteX10" fmla="*/ 5211431 w 7417948"/>
                <a:gd name="connsiteY10" fmla="*/ 1524283 h 1843267"/>
                <a:gd name="connsiteX11" fmla="*/ 4021260 w 7417948"/>
                <a:gd name="connsiteY11" fmla="*/ 1829083 h 1843267"/>
                <a:gd name="connsiteX12" fmla="*/ 2744003 w 7417948"/>
                <a:gd name="connsiteY12" fmla="*/ 1292054 h 1843267"/>
                <a:gd name="connsiteX13" fmla="*/ 1144015 w 7417948"/>
                <a:gd name="connsiteY13" fmla="*/ 1270711 h 1843267"/>
                <a:gd name="connsiteX14" fmla="*/ 803 w 7417948"/>
                <a:gd name="connsiteY14" fmla="*/ 1190454 h 1843267"/>
                <a:gd name="connsiteX15" fmla="*/ 1089374 w 7417948"/>
                <a:gd name="connsiteY15" fmla="*/ 943711 h 1843267"/>
                <a:gd name="connsiteX0" fmla="*/ 1089374 w 7417948"/>
                <a:gd name="connsiteY0" fmla="*/ 943711 h 1843267"/>
                <a:gd name="connsiteX1" fmla="*/ 2294060 w 7417948"/>
                <a:gd name="connsiteY1" fmla="*/ 363140 h 1843267"/>
                <a:gd name="connsiteX2" fmla="*/ 2353825 w 7417948"/>
                <a:gd name="connsiteY2" fmla="*/ 109567 h 1843267"/>
                <a:gd name="connsiteX3" fmla="*/ 4863088 w 7417948"/>
                <a:gd name="connsiteY3" fmla="*/ 159940 h 1843267"/>
                <a:gd name="connsiteX4" fmla="*/ 5196917 w 7417948"/>
                <a:gd name="connsiteY4" fmla="*/ 522797 h 1843267"/>
                <a:gd name="connsiteX5" fmla="*/ 5835545 w 7417948"/>
                <a:gd name="connsiteY5" fmla="*/ 305083 h 1843267"/>
                <a:gd name="connsiteX6" fmla="*/ 6648345 w 7417948"/>
                <a:gd name="connsiteY6" fmla="*/ 784054 h 1843267"/>
                <a:gd name="connsiteX7" fmla="*/ 7403088 w 7417948"/>
                <a:gd name="connsiteY7" fmla="*/ 900169 h 1843267"/>
                <a:gd name="connsiteX8" fmla="*/ 6648345 w 7417948"/>
                <a:gd name="connsiteY8" fmla="*/ 987254 h 1843267"/>
                <a:gd name="connsiteX9" fmla="*/ 4935660 w 7417948"/>
                <a:gd name="connsiteY9" fmla="*/ 1321083 h 1843267"/>
                <a:gd name="connsiteX10" fmla="*/ 5211431 w 7417948"/>
                <a:gd name="connsiteY10" fmla="*/ 1524283 h 1843267"/>
                <a:gd name="connsiteX11" fmla="*/ 4021260 w 7417948"/>
                <a:gd name="connsiteY11" fmla="*/ 1829083 h 1843267"/>
                <a:gd name="connsiteX12" fmla="*/ 2744003 w 7417948"/>
                <a:gd name="connsiteY12" fmla="*/ 1292054 h 1843267"/>
                <a:gd name="connsiteX13" fmla="*/ 1144015 w 7417948"/>
                <a:gd name="connsiteY13" fmla="*/ 1270711 h 1843267"/>
                <a:gd name="connsiteX14" fmla="*/ 803 w 7417948"/>
                <a:gd name="connsiteY14" fmla="*/ 1190454 h 1843267"/>
                <a:gd name="connsiteX15" fmla="*/ 1089374 w 7417948"/>
                <a:gd name="connsiteY15" fmla="*/ 943711 h 1843267"/>
                <a:gd name="connsiteX0" fmla="*/ 1089374 w 7417948"/>
                <a:gd name="connsiteY0" fmla="*/ 943711 h 1843267"/>
                <a:gd name="connsiteX1" fmla="*/ 2294060 w 7417948"/>
                <a:gd name="connsiteY1" fmla="*/ 363140 h 1843267"/>
                <a:gd name="connsiteX2" fmla="*/ 2353825 w 7417948"/>
                <a:gd name="connsiteY2" fmla="*/ 109567 h 1843267"/>
                <a:gd name="connsiteX3" fmla="*/ 4863088 w 7417948"/>
                <a:gd name="connsiteY3" fmla="*/ 159940 h 1843267"/>
                <a:gd name="connsiteX4" fmla="*/ 5196917 w 7417948"/>
                <a:gd name="connsiteY4" fmla="*/ 522797 h 1843267"/>
                <a:gd name="connsiteX5" fmla="*/ 5835545 w 7417948"/>
                <a:gd name="connsiteY5" fmla="*/ 305083 h 1843267"/>
                <a:gd name="connsiteX6" fmla="*/ 6648345 w 7417948"/>
                <a:gd name="connsiteY6" fmla="*/ 784054 h 1843267"/>
                <a:gd name="connsiteX7" fmla="*/ 7403088 w 7417948"/>
                <a:gd name="connsiteY7" fmla="*/ 900169 h 1843267"/>
                <a:gd name="connsiteX8" fmla="*/ 6648345 w 7417948"/>
                <a:gd name="connsiteY8" fmla="*/ 987254 h 1843267"/>
                <a:gd name="connsiteX9" fmla="*/ 4935660 w 7417948"/>
                <a:gd name="connsiteY9" fmla="*/ 1321083 h 1843267"/>
                <a:gd name="connsiteX10" fmla="*/ 5211431 w 7417948"/>
                <a:gd name="connsiteY10" fmla="*/ 1524283 h 1843267"/>
                <a:gd name="connsiteX11" fmla="*/ 4021260 w 7417948"/>
                <a:gd name="connsiteY11" fmla="*/ 1829083 h 1843267"/>
                <a:gd name="connsiteX12" fmla="*/ 2744003 w 7417948"/>
                <a:gd name="connsiteY12" fmla="*/ 1292054 h 1843267"/>
                <a:gd name="connsiteX13" fmla="*/ 1144015 w 7417948"/>
                <a:gd name="connsiteY13" fmla="*/ 1270711 h 1843267"/>
                <a:gd name="connsiteX14" fmla="*/ 803 w 7417948"/>
                <a:gd name="connsiteY14" fmla="*/ 1190454 h 1843267"/>
                <a:gd name="connsiteX15" fmla="*/ 1089374 w 7417948"/>
                <a:gd name="connsiteY15" fmla="*/ 943711 h 1843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417948" h="1843267">
                  <a:moveTo>
                    <a:pt x="1089374" y="943711"/>
                  </a:moveTo>
                  <a:cubicBezTo>
                    <a:pt x="1347501" y="570893"/>
                    <a:pt x="1784921" y="377370"/>
                    <a:pt x="2294060" y="363140"/>
                  </a:cubicBezTo>
                  <a:cubicBezTo>
                    <a:pt x="2287088" y="290569"/>
                    <a:pt x="2199432" y="155244"/>
                    <a:pt x="2353825" y="109567"/>
                  </a:cubicBezTo>
                  <a:cubicBezTo>
                    <a:pt x="3136457" y="-73854"/>
                    <a:pt x="4313538" y="-6263"/>
                    <a:pt x="4863088" y="159940"/>
                  </a:cubicBezTo>
                  <a:cubicBezTo>
                    <a:pt x="5055046" y="227104"/>
                    <a:pt x="5184253" y="357021"/>
                    <a:pt x="5196917" y="522797"/>
                  </a:cubicBezTo>
                  <a:cubicBezTo>
                    <a:pt x="5382899" y="324720"/>
                    <a:pt x="5604740" y="314901"/>
                    <a:pt x="5835545" y="305083"/>
                  </a:cubicBezTo>
                  <a:cubicBezTo>
                    <a:pt x="6178196" y="428881"/>
                    <a:pt x="6484989" y="570608"/>
                    <a:pt x="6648345" y="784054"/>
                  </a:cubicBezTo>
                  <a:cubicBezTo>
                    <a:pt x="6944749" y="733112"/>
                    <a:pt x="7232189" y="735958"/>
                    <a:pt x="7403088" y="900169"/>
                  </a:cubicBezTo>
                  <a:cubicBezTo>
                    <a:pt x="7519060" y="1099527"/>
                    <a:pt x="6926820" y="1020979"/>
                    <a:pt x="6648345" y="987254"/>
                  </a:cubicBezTo>
                  <a:cubicBezTo>
                    <a:pt x="6955991" y="1546765"/>
                    <a:pt x="5425873" y="1317383"/>
                    <a:pt x="4935660" y="1321083"/>
                  </a:cubicBezTo>
                  <a:cubicBezTo>
                    <a:pt x="5117231" y="1379851"/>
                    <a:pt x="5191225" y="1429656"/>
                    <a:pt x="5211431" y="1524283"/>
                  </a:cubicBezTo>
                  <a:cubicBezTo>
                    <a:pt x="4958142" y="1912753"/>
                    <a:pt x="4274549" y="1844025"/>
                    <a:pt x="4021260" y="1829083"/>
                  </a:cubicBezTo>
                  <a:cubicBezTo>
                    <a:pt x="3595508" y="1802473"/>
                    <a:pt x="3026320" y="1560711"/>
                    <a:pt x="2744003" y="1292054"/>
                  </a:cubicBezTo>
                  <a:cubicBezTo>
                    <a:pt x="2225614" y="1350681"/>
                    <a:pt x="1250027" y="1364485"/>
                    <a:pt x="1144015" y="1270711"/>
                  </a:cubicBezTo>
                  <a:cubicBezTo>
                    <a:pt x="927298" y="1312689"/>
                    <a:pt x="-6597" y="1381558"/>
                    <a:pt x="803" y="1190454"/>
                  </a:cubicBezTo>
                  <a:cubicBezTo>
                    <a:pt x="-30787" y="884088"/>
                    <a:pt x="878917" y="900453"/>
                    <a:pt x="1089374" y="943711"/>
                  </a:cubicBezTo>
                  <a:close/>
                </a:path>
              </a:pathLst>
            </a:custGeom>
            <a:solidFill>
              <a:schemeClr val="bg1">
                <a:alpha val="2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2496106" y="-218597"/>
              <a:ext cx="6371668" cy="1583280"/>
            </a:xfrm>
            <a:custGeom>
              <a:avLst/>
              <a:gdLst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16602"/>
                <a:gd name="connsiteY0" fmla="*/ 798285 h 1683657"/>
                <a:gd name="connsiteX1" fmla="*/ 2293257 w 7416602"/>
                <a:gd name="connsiteY1" fmla="*/ 217714 h 1683657"/>
                <a:gd name="connsiteX2" fmla="*/ 2191657 w 7416602"/>
                <a:gd name="connsiteY2" fmla="*/ 0 h 1683657"/>
                <a:gd name="connsiteX3" fmla="*/ 4862285 w 7416602"/>
                <a:gd name="connsiteY3" fmla="*/ 14514 h 1683657"/>
                <a:gd name="connsiteX4" fmla="*/ 5196114 w 7416602"/>
                <a:gd name="connsiteY4" fmla="*/ 377371 h 1683657"/>
                <a:gd name="connsiteX5" fmla="*/ 5834742 w 7416602"/>
                <a:gd name="connsiteY5" fmla="*/ 159657 h 1683657"/>
                <a:gd name="connsiteX6" fmla="*/ 6647542 w 7416602"/>
                <a:gd name="connsiteY6" fmla="*/ 638628 h 1683657"/>
                <a:gd name="connsiteX7" fmla="*/ 7402285 w 7416602"/>
                <a:gd name="connsiteY7" fmla="*/ 754743 h 1683657"/>
                <a:gd name="connsiteX8" fmla="*/ 6647542 w 7416602"/>
                <a:gd name="connsiteY8" fmla="*/ 841828 h 1683657"/>
                <a:gd name="connsiteX9" fmla="*/ 4934857 w 7416602"/>
                <a:gd name="connsiteY9" fmla="*/ 1175657 h 1683657"/>
                <a:gd name="connsiteX10" fmla="*/ 5210628 w 7416602"/>
                <a:gd name="connsiteY10" fmla="*/ 1378857 h 1683657"/>
                <a:gd name="connsiteX11" fmla="*/ 4020457 w 7416602"/>
                <a:gd name="connsiteY11" fmla="*/ 1683657 h 1683657"/>
                <a:gd name="connsiteX12" fmla="*/ 2743200 w 7416602"/>
                <a:gd name="connsiteY12" fmla="*/ 1146628 h 1683657"/>
                <a:gd name="connsiteX13" fmla="*/ 1161142 w 7416602"/>
                <a:gd name="connsiteY13" fmla="*/ 1161143 h 1683657"/>
                <a:gd name="connsiteX14" fmla="*/ 0 w 7416602"/>
                <a:gd name="connsiteY14" fmla="*/ 1045028 h 1683657"/>
                <a:gd name="connsiteX15" fmla="*/ 1088571 w 7416602"/>
                <a:gd name="connsiteY15" fmla="*/ 798285 h 1683657"/>
                <a:gd name="connsiteX0" fmla="*/ 1088571 w 7417145"/>
                <a:gd name="connsiteY0" fmla="*/ 798285 h 1683657"/>
                <a:gd name="connsiteX1" fmla="*/ 2293257 w 7417145"/>
                <a:gd name="connsiteY1" fmla="*/ 217714 h 1683657"/>
                <a:gd name="connsiteX2" fmla="*/ 2191657 w 7417145"/>
                <a:gd name="connsiteY2" fmla="*/ 0 h 1683657"/>
                <a:gd name="connsiteX3" fmla="*/ 4862285 w 7417145"/>
                <a:gd name="connsiteY3" fmla="*/ 14514 h 1683657"/>
                <a:gd name="connsiteX4" fmla="*/ 5196114 w 7417145"/>
                <a:gd name="connsiteY4" fmla="*/ 377371 h 1683657"/>
                <a:gd name="connsiteX5" fmla="*/ 5834742 w 7417145"/>
                <a:gd name="connsiteY5" fmla="*/ 159657 h 1683657"/>
                <a:gd name="connsiteX6" fmla="*/ 6647542 w 7417145"/>
                <a:gd name="connsiteY6" fmla="*/ 638628 h 1683657"/>
                <a:gd name="connsiteX7" fmla="*/ 7402285 w 7417145"/>
                <a:gd name="connsiteY7" fmla="*/ 754743 h 1683657"/>
                <a:gd name="connsiteX8" fmla="*/ 6647542 w 7417145"/>
                <a:gd name="connsiteY8" fmla="*/ 841828 h 1683657"/>
                <a:gd name="connsiteX9" fmla="*/ 4934857 w 7417145"/>
                <a:gd name="connsiteY9" fmla="*/ 1175657 h 1683657"/>
                <a:gd name="connsiteX10" fmla="*/ 5210628 w 7417145"/>
                <a:gd name="connsiteY10" fmla="*/ 1378857 h 1683657"/>
                <a:gd name="connsiteX11" fmla="*/ 4020457 w 7417145"/>
                <a:gd name="connsiteY11" fmla="*/ 1683657 h 1683657"/>
                <a:gd name="connsiteX12" fmla="*/ 2743200 w 7417145"/>
                <a:gd name="connsiteY12" fmla="*/ 1146628 h 1683657"/>
                <a:gd name="connsiteX13" fmla="*/ 1161142 w 7417145"/>
                <a:gd name="connsiteY13" fmla="*/ 1161143 h 1683657"/>
                <a:gd name="connsiteX14" fmla="*/ 0 w 7417145"/>
                <a:gd name="connsiteY14" fmla="*/ 1045028 h 1683657"/>
                <a:gd name="connsiteX15" fmla="*/ 1088571 w 7417145"/>
                <a:gd name="connsiteY15" fmla="*/ 798285 h 1683657"/>
                <a:gd name="connsiteX0" fmla="*/ 1088571 w 7417145"/>
                <a:gd name="connsiteY0" fmla="*/ 798285 h 1683657"/>
                <a:gd name="connsiteX1" fmla="*/ 2293257 w 7417145"/>
                <a:gd name="connsiteY1" fmla="*/ 217714 h 1683657"/>
                <a:gd name="connsiteX2" fmla="*/ 2191657 w 7417145"/>
                <a:gd name="connsiteY2" fmla="*/ 0 h 1683657"/>
                <a:gd name="connsiteX3" fmla="*/ 4862285 w 7417145"/>
                <a:gd name="connsiteY3" fmla="*/ 14514 h 1683657"/>
                <a:gd name="connsiteX4" fmla="*/ 5196114 w 7417145"/>
                <a:gd name="connsiteY4" fmla="*/ 377371 h 1683657"/>
                <a:gd name="connsiteX5" fmla="*/ 5834742 w 7417145"/>
                <a:gd name="connsiteY5" fmla="*/ 159657 h 1683657"/>
                <a:gd name="connsiteX6" fmla="*/ 6647542 w 7417145"/>
                <a:gd name="connsiteY6" fmla="*/ 638628 h 1683657"/>
                <a:gd name="connsiteX7" fmla="*/ 7402285 w 7417145"/>
                <a:gd name="connsiteY7" fmla="*/ 754743 h 1683657"/>
                <a:gd name="connsiteX8" fmla="*/ 6647542 w 7417145"/>
                <a:gd name="connsiteY8" fmla="*/ 841828 h 1683657"/>
                <a:gd name="connsiteX9" fmla="*/ 4934857 w 7417145"/>
                <a:gd name="connsiteY9" fmla="*/ 1175657 h 1683657"/>
                <a:gd name="connsiteX10" fmla="*/ 5210628 w 7417145"/>
                <a:gd name="connsiteY10" fmla="*/ 1378857 h 1683657"/>
                <a:gd name="connsiteX11" fmla="*/ 4020457 w 7417145"/>
                <a:gd name="connsiteY11" fmla="*/ 1683657 h 1683657"/>
                <a:gd name="connsiteX12" fmla="*/ 2743200 w 7417145"/>
                <a:gd name="connsiteY12" fmla="*/ 1146628 h 1683657"/>
                <a:gd name="connsiteX13" fmla="*/ 1161142 w 7417145"/>
                <a:gd name="connsiteY13" fmla="*/ 1161143 h 1683657"/>
                <a:gd name="connsiteX14" fmla="*/ 0 w 7417145"/>
                <a:gd name="connsiteY14" fmla="*/ 1045028 h 1683657"/>
                <a:gd name="connsiteX15" fmla="*/ 1088571 w 7417145"/>
                <a:gd name="connsiteY15" fmla="*/ 798285 h 1683657"/>
                <a:gd name="connsiteX0" fmla="*/ 1088571 w 7417145"/>
                <a:gd name="connsiteY0" fmla="*/ 798285 h 1683657"/>
                <a:gd name="connsiteX1" fmla="*/ 2293257 w 7417145"/>
                <a:gd name="connsiteY1" fmla="*/ 217714 h 1683657"/>
                <a:gd name="connsiteX2" fmla="*/ 2191657 w 7417145"/>
                <a:gd name="connsiteY2" fmla="*/ 0 h 1683657"/>
                <a:gd name="connsiteX3" fmla="*/ 4862285 w 7417145"/>
                <a:gd name="connsiteY3" fmla="*/ 14514 h 1683657"/>
                <a:gd name="connsiteX4" fmla="*/ 5196114 w 7417145"/>
                <a:gd name="connsiteY4" fmla="*/ 377371 h 1683657"/>
                <a:gd name="connsiteX5" fmla="*/ 5834742 w 7417145"/>
                <a:gd name="connsiteY5" fmla="*/ 159657 h 1683657"/>
                <a:gd name="connsiteX6" fmla="*/ 6647542 w 7417145"/>
                <a:gd name="connsiteY6" fmla="*/ 638628 h 1683657"/>
                <a:gd name="connsiteX7" fmla="*/ 7402285 w 7417145"/>
                <a:gd name="connsiteY7" fmla="*/ 754743 h 1683657"/>
                <a:gd name="connsiteX8" fmla="*/ 6647542 w 7417145"/>
                <a:gd name="connsiteY8" fmla="*/ 841828 h 1683657"/>
                <a:gd name="connsiteX9" fmla="*/ 4934857 w 7417145"/>
                <a:gd name="connsiteY9" fmla="*/ 1175657 h 1683657"/>
                <a:gd name="connsiteX10" fmla="*/ 5210628 w 7417145"/>
                <a:gd name="connsiteY10" fmla="*/ 1378857 h 1683657"/>
                <a:gd name="connsiteX11" fmla="*/ 4020457 w 7417145"/>
                <a:gd name="connsiteY11" fmla="*/ 1683657 h 1683657"/>
                <a:gd name="connsiteX12" fmla="*/ 2743200 w 7417145"/>
                <a:gd name="connsiteY12" fmla="*/ 1146628 h 1683657"/>
                <a:gd name="connsiteX13" fmla="*/ 1161142 w 7417145"/>
                <a:gd name="connsiteY13" fmla="*/ 1161143 h 1683657"/>
                <a:gd name="connsiteX14" fmla="*/ 0 w 7417145"/>
                <a:gd name="connsiteY14" fmla="*/ 1045028 h 1683657"/>
                <a:gd name="connsiteX15" fmla="*/ 1088571 w 7417145"/>
                <a:gd name="connsiteY15" fmla="*/ 798285 h 1683657"/>
                <a:gd name="connsiteX0" fmla="*/ 1088571 w 7417145"/>
                <a:gd name="connsiteY0" fmla="*/ 798285 h 1683657"/>
                <a:gd name="connsiteX1" fmla="*/ 2293257 w 7417145"/>
                <a:gd name="connsiteY1" fmla="*/ 217714 h 1683657"/>
                <a:gd name="connsiteX2" fmla="*/ 2191657 w 7417145"/>
                <a:gd name="connsiteY2" fmla="*/ 0 h 1683657"/>
                <a:gd name="connsiteX3" fmla="*/ 4862285 w 7417145"/>
                <a:gd name="connsiteY3" fmla="*/ 14514 h 1683657"/>
                <a:gd name="connsiteX4" fmla="*/ 5196114 w 7417145"/>
                <a:gd name="connsiteY4" fmla="*/ 377371 h 1683657"/>
                <a:gd name="connsiteX5" fmla="*/ 5834742 w 7417145"/>
                <a:gd name="connsiteY5" fmla="*/ 159657 h 1683657"/>
                <a:gd name="connsiteX6" fmla="*/ 6647542 w 7417145"/>
                <a:gd name="connsiteY6" fmla="*/ 638628 h 1683657"/>
                <a:gd name="connsiteX7" fmla="*/ 7402285 w 7417145"/>
                <a:gd name="connsiteY7" fmla="*/ 754743 h 1683657"/>
                <a:gd name="connsiteX8" fmla="*/ 6647542 w 7417145"/>
                <a:gd name="connsiteY8" fmla="*/ 841828 h 1683657"/>
                <a:gd name="connsiteX9" fmla="*/ 4934857 w 7417145"/>
                <a:gd name="connsiteY9" fmla="*/ 1175657 h 1683657"/>
                <a:gd name="connsiteX10" fmla="*/ 5210628 w 7417145"/>
                <a:gd name="connsiteY10" fmla="*/ 1378857 h 1683657"/>
                <a:gd name="connsiteX11" fmla="*/ 4020457 w 7417145"/>
                <a:gd name="connsiteY11" fmla="*/ 1683657 h 1683657"/>
                <a:gd name="connsiteX12" fmla="*/ 2743200 w 7417145"/>
                <a:gd name="connsiteY12" fmla="*/ 1146628 h 1683657"/>
                <a:gd name="connsiteX13" fmla="*/ 1161142 w 7417145"/>
                <a:gd name="connsiteY13" fmla="*/ 1161143 h 1683657"/>
                <a:gd name="connsiteX14" fmla="*/ 0 w 7417145"/>
                <a:gd name="connsiteY14" fmla="*/ 1045028 h 1683657"/>
                <a:gd name="connsiteX15" fmla="*/ 1088571 w 7417145"/>
                <a:gd name="connsiteY15" fmla="*/ 798285 h 1683657"/>
                <a:gd name="connsiteX0" fmla="*/ 1088571 w 7417145"/>
                <a:gd name="connsiteY0" fmla="*/ 798285 h 1683657"/>
                <a:gd name="connsiteX1" fmla="*/ 2293257 w 7417145"/>
                <a:gd name="connsiteY1" fmla="*/ 217714 h 1683657"/>
                <a:gd name="connsiteX2" fmla="*/ 2191657 w 7417145"/>
                <a:gd name="connsiteY2" fmla="*/ 0 h 1683657"/>
                <a:gd name="connsiteX3" fmla="*/ 4862285 w 7417145"/>
                <a:gd name="connsiteY3" fmla="*/ 14514 h 1683657"/>
                <a:gd name="connsiteX4" fmla="*/ 5196114 w 7417145"/>
                <a:gd name="connsiteY4" fmla="*/ 377371 h 1683657"/>
                <a:gd name="connsiteX5" fmla="*/ 5834742 w 7417145"/>
                <a:gd name="connsiteY5" fmla="*/ 159657 h 1683657"/>
                <a:gd name="connsiteX6" fmla="*/ 6647542 w 7417145"/>
                <a:gd name="connsiteY6" fmla="*/ 638628 h 1683657"/>
                <a:gd name="connsiteX7" fmla="*/ 7402285 w 7417145"/>
                <a:gd name="connsiteY7" fmla="*/ 754743 h 1683657"/>
                <a:gd name="connsiteX8" fmla="*/ 6647542 w 7417145"/>
                <a:gd name="connsiteY8" fmla="*/ 841828 h 1683657"/>
                <a:gd name="connsiteX9" fmla="*/ 4934857 w 7417145"/>
                <a:gd name="connsiteY9" fmla="*/ 1175657 h 1683657"/>
                <a:gd name="connsiteX10" fmla="*/ 5210628 w 7417145"/>
                <a:gd name="connsiteY10" fmla="*/ 1378857 h 1683657"/>
                <a:gd name="connsiteX11" fmla="*/ 4020457 w 7417145"/>
                <a:gd name="connsiteY11" fmla="*/ 1683657 h 1683657"/>
                <a:gd name="connsiteX12" fmla="*/ 2743200 w 7417145"/>
                <a:gd name="connsiteY12" fmla="*/ 1146628 h 1683657"/>
                <a:gd name="connsiteX13" fmla="*/ 1161142 w 7417145"/>
                <a:gd name="connsiteY13" fmla="*/ 1161143 h 1683657"/>
                <a:gd name="connsiteX14" fmla="*/ 0 w 7417145"/>
                <a:gd name="connsiteY14" fmla="*/ 1045028 h 1683657"/>
                <a:gd name="connsiteX15" fmla="*/ 1088571 w 7417145"/>
                <a:gd name="connsiteY15" fmla="*/ 798285 h 1683657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272340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272340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877209 h 1776765"/>
                <a:gd name="connsiteX1" fmla="*/ 2293257 w 7417145"/>
                <a:gd name="connsiteY1" fmla="*/ 296638 h 1776765"/>
                <a:gd name="connsiteX2" fmla="*/ 2272340 w 7417145"/>
                <a:gd name="connsiteY2" fmla="*/ 78924 h 1776765"/>
                <a:gd name="connsiteX3" fmla="*/ 4862285 w 7417145"/>
                <a:gd name="connsiteY3" fmla="*/ 93438 h 1776765"/>
                <a:gd name="connsiteX4" fmla="*/ 5196114 w 7417145"/>
                <a:gd name="connsiteY4" fmla="*/ 456295 h 1776765"/>
                <a:gd name="connsiteX5" fmla="*/ 5834742 w 7417145"/>
                <a:gd name="connsiteY5" fmla="*/ 238581 h 1776765"/>
                <a:gd name="connsiteX6" fmla="*/ 6647542 w 7417145"/>
                <a:gd name="connsiteY6" fmla="*/ 717552 h 1776765"/>
                <a:gd name="connsiteX7" fmla="*/ 7402285 w 7417145"/>
                <a:gd name="connsiteY7" fmla="*/ 833667 h 1776765"/>
                <a:gd name="connsiteX8" fmla="*/ 6647542 w 7417145"/>
                <a:gd name="connsiteY8" fmla="*/ 920752 h 1776765"/>
                <a:gd name="connsiteX9" fmla="*/ 4934857 w 7417145"/>
                <a:gd name="connsiteY9" fmla="*/ 1254581 h 1776765"/>
                <a:gd name="connsiteX10" fmla="*/ 5210628 w 7417145"/>
                <a:gd name="connsiteY10" fmla="*/ 1457781 h 1776765"/>
                <a:gd name="connsiteX11" fmla="*/ 4020457 w 7417145"/>
                <a:gd name="connsiteY11" fmla="*/ 1762581 h 1776765"/>
                <a:gd name="connsiteX12" fmla="*/ 2743200 w 7417145"/>
                <a:gd name="connsiteY12" fmla="*/ 1225552 h 1776765"/>
                <a:gd name="connsiteX13" fmla="*/ 1161142 w 7417145"/>
                <a:gd name="connsiteY13" fmla="*/ 1240067 h 1776765"/>
                <a:gd name="connsiteX14" fmla="*/ 0 w 7417145"/>
                <a:gd name="connsiteY14" fmla="*/ 1123952 h 1776765"/>
                <a:gd name="connsiteX15" fmla="*/ 1088571 w 7417145"/>
                <a:gd name="connsiteY15" fmla="*/ 877209 h 1776765"/>
                <a:gd name="connsiteX0" fmla="*/ 1088571 w 7417145"/>
                <a:gd name="connsiteY0" fmla="*/ 905217 h 1804773"/>
                <a:gd name="connsiteX1" fmla="*/ 2293257 w 7417145"/>
                <a:gd name="connsiteY1" fmla="*/ 324646 h 1804773"/>
                <a:gd name="connsiteX2" fmla="*/ 2353022 w 7417145"/>
                <a:gd name="connsiteY2" fmla="*/ 71073 h 1804773"/>
                <a:gd name="connsiteX3" fmla="*/ 4862285 w 7417145"/>
                <a:gd name="connsiteY3" fmla="*/ 121446 h 1804773"/>
                <a:gd name="connsiteX4" fmla="*/ 5196114 w 7417145"/>
                <a:gd name="connsiteY4" fmla="*/ 484303 h 1804773"/>
                <a:gd name="connsiteX5" fmla="*/ 5834742 w 7417145"/>
                <a:gd name="connsiteY5" fmla="*/ 266589 h 1804773"/>
                <a:gd name="connsiteX6" fmla="*/ 6647542 w 7417145"/>
                <a:gd name="connsiteY6" fmla="*/ 745560 h 1804773"/>
                <a:gd name="connsiteX7" fmla="*/ 7402285 w 7417145"/>
                <a:gd name="connsiteY7" fmla="*/ 861675 h 1804773"/>
                <a:gd name="connsiteX8" fmla="*/ 6647542 w 7417145"/>
                <a:gd name="connsiteY8" fmla="*/ 948760 h 1804773"/>
                <a:gd name="connsiteX9" fmla="*/ 4934857 w 7417145"/>
                <a:gd name="connsiteY9" fmla="*/ 1282589 h 1804773"/>
                <a:gd name="connsiteX10" fmla="*/ 5210628 w 7417145"/>
                <a:gd name="connsiteY10" fmla="*/ 1485789 h 1804773"/>
                <a:gd name="connsiteX11" fmla="*/ 4020457 w 7417145"/>
                <a:gd name="connsiteY11" fmla="*/ 1790589 h 1804773"/>
                <a:gd name="connsiteX12" fmla="*/ 2743200 w 7417145"/>
                <a:gd name="connsiteY12" fmla="*/ 1253560 h 1804773"/>
                <a:gd name="connsiteX13" fmla="*/ 1161142 w 7417145"/>
                <a:gd name="connsiteY13" fmla="*/ 1268075 h 1804773"/>
                <a:gd name="connsiteX14" fmla="*/ 0 w 7417145"/>
                <a:gd name="connsiteY14" fmla="*/ 1151960 h 1804773"/>
                <a:gd name="connsiteX15" fmla="*/ 1088571 w 7417145"/>
                <a:gd name="connsiteY15" fmla="*/ 905217 h 1804773"/>
                <a:gd name="connsiteX0" fmla="*/ 1088571 w 7417145"/>
                <a:gd name="connsiteY0" fmla="*/ 938359 h 1837915"/>
                <a:gd name="connsiteX1" fmla="*/ 2293257 w 7417145"/>
                <a:gd name="connsiteY1" fmla="*/ 357788 h 1837915"/>
                <a:gd name="connsiteX2" fmla="*/ 2353022 w 7417145"/>
                <a:gd name="connsiteY2" fmla="*/ 104215 h 1837915"/>
                <a:gd name="connsiteX3" fmla="*/ 4862285 w 7417145"/>
                <a:gd name="connsiteY3" fmla="*/ 154588 h 1837915"/>
                <a:gd name="connsiteX4" fmla="*/ 5196114 w 7417145"/>
                <a:gd name="connsiteY4" fmla="*/ 517445 h 1837915"/>
                <a:gd name="connsiteX5" fmla="*/ 5834742 w 7417145"/>
                <a:gd name="connsiteY5" fmla="*/ 299731 h 1837915"/>
                <a:gd name="connsiteX6" fmla="*/ 6647542 w 7417145"/>
                <a:gd name="connsiteY6" fmla="*/ 778702 h 1837915"/>
                <a:gd name="connsiteX7" fmla="*/ 7402285 w 7417145"/>
                <a:gd name="connsiteY7" fmla="*/ 894817 h 1837915"/>
                <a:gd name="connsiteX8" fmla="*/ 6647542 w 7417145"/>
                <a:gd name="connsiteY8" fmla="*/ 981902 h 1837915"/>
                <a:gd name="connsiteX9" fmla="*/ 4934857 w 7417145"/>
                <a:gd name="connsiteY9" fmla="*/ 1315731 h 1837915"/>
                <a:gd name="connsiteX10" fmla="*/ 5210628 w 7417145"/>
                <a:gd name="connsiteY10" fmla="*/ 1518931 h 1837915"/>
                <a:gd name="connsiteX11" fmla="*/ 4020457 w 7417145"/>
                <a:gd name="connsiteY11" fmla="*/ 1823731 h 1837915"/>
                <a:gd name="connsiteX12" fmla="*/ 2743200 w 7417145"/>
                <a:gd name="connsiteY12" fmla="*/ 1286702 h 1837915"/>
                <a:gd name="connsiteX13" fmla="*/ 1161142 w 7417145"/>
                <a:gd name="connsiteY13" fmla="*/ 1301217 h 1837915"/>
                <a:gd name="connsiteX14" fmla="*/ 0 w 7417145"/>
                <a:gd name="connsiteY14" fmla="*/ 1185102 h 1837915"/>
                <a:gd name="connsiteX15" fmla="*/ 1088571 w 7417145"/>
                <a:gd name="connsiteY15" fmla="*/ 938359 h 1837915"/>
                <a:gd name="connsiteX0" fmla="*/ 1088571 w 7417145"/>
                <a:gd name="connsiteY0" fmla="*/ 943711 h 1843267"/>
                <a:gd name="connsiteX1" fmla="*/ 2293257 w 7417145"/>
                <a:gd name="connsiteY1" fmla="*/ 363140 h 1843267"/>
                <a:gd name="connsiteX2" fmla="*/ 2353022 w 7417145"/>
                <a:gd name="connsiteY2" fmla="*/ 109567 h 1843267"/>
                <a:gd name="connsiteX3" fmla="*/ 4862285 w 7417145"/>
                <a:gd name="connsiteY3" fmla="*/ 159940 h 1843267"/>
                <a:gd name="connsiteX4" fmla="*/ 5196114 w 7417145"/>
                <a:gd name="connsiteY4" fmla="*/ 522797 h 1843267"/>
                <a:gd name="connsiteX5" fmla="*/ 5834742 w 7417145"/>
                <a:gd name="connsiteY5" fmla="*/ 305083 h 1843267"/>
                <a:gd name="connsiteX6" fmla="*/ 6647542 w 7417145"/>
                <a:gd name="connsiteY6" fmla="*/ 784054 h 1843267"/>
                <a:gd name="connsiteX7" fmla="*/ 7402285 w 7417145"/>
                <a:gd name="connsiteY7" fmla="*/ 900169 h 1843267"/>
                <a:gd name="connsiteX8" fmla="*/ 6647542 w 7417145"/>
                <a:gd name="connsiteY8" fmla="*/ 987254 h 1843267"/>
                <a:gd name="connsiteX9" fmla="*/ 4934857 w 7417145"/>
                <a:gd name="connsiteY9" fmla="*/ 1321083 h 1843267"/>
                <a:gd name="connsiteX10" fmla="*/ 5210628 w 7417145"/>
                <a:gd name="connsiteY10" fmla="*/ 1524283 h 1843267"/>
                <a:gd name="connsiteX11" fmla="*/ 4020457 w 7417145"/>
                <a:gd name="connsiteY11" fmla="*/ 1829083 h 1843267"/>
                <a:gd name="connsiteX12" fmla="*/ 2743200 w 7417145"/>
                <a:gd name="connsiteY12" fmla="*/ 1292054 h 1843267"/>
                <a:gd name="connsiteX13" fmla="*/ 1161142 w 7417145"/>
                <a:gd name="connsiteY13" fmla="*/ 1306569 h 1843267"/>
                <a:gd name="connsiteX14" fmla="*/ 0 w 7417145"/>
                <a:gd name="connsiteY14" fmla="*/ 1190454 h 1843267"/>
                <a:gd name="connsiteX15" fmla="*/ 1088571 w 7417145"/>
                <a:gd name="connsiteY15" fmla="*/ 943711 h 1843267"/>
                <a:gd name="connsiteX0" fmla="*/ 1089374 w 7417948"/>
                <a:gd name="connsiteY0" fmla="*/ 943711 h 1843267"/>
                <a:gd name="connsiteX1" fmla="*/ 2294060 w 7417948"/>
                <a:gd name="connsiteY1" fmla="*/ 363140 h 1843267"/>
                <a:gd name="connsiteX2" fmla="*/ 2353825 w 7417948"/>
                <a:gd name="connsiteY2" fmla="*/ 109567 h 1843267"/>
                <a:gd name="connsiteX3" fmla="*/ 4863088 w 7417948"/>
                <a:gd name="connsiteY3" fmla="*/ 159940 h 1843267"/>
                <a:gd name="connsiteX4" fmla="*/ 5196917 w 7417948"/>
                <a:gd name="connsiteY4" fmla="*/ 522797 h 1843267"/>
                <a:gd name="connsiteX5" fmla="*/ 5835545 w 7417948"/>
                <a:gd name="connsiteY5" fmla="*/ 305083 h 1843267"/>
                <a:gd name="connsiteX6" fmla="*/ 6648345 w 7417948"/>
                <a:gd name="connsiteY6" fmla="*/ 784054 h 1843267"/>
                <a:gd name="connsiteX7" fmla="*/ 7403088 w 7417948"/>
                <a:gd name="connsiteY7" fmla="*/ 900169 h 1843267"/>
                <a:gd name="connsiteX8" fmla="*/ 6648345 w 7417948"/>
                <a:gd name="connsiteY8" fmla="*/ 987254 h 1843267"/>
                <a:gd name="connsiteX9" fmla="*/ 4935660 w 7417948"/>
                <a:gd name="connsiteY9" fmla="*/ 1321083 h 1843267"/>
                <a:gd name="connsiteX10" fmla="*/ 5211431 w 7417948"/>
                <a:gd name="connsiteY10" fmla="*/ 1524283 h 1843267"/>
                <a:gd name="connsiteX11" fmla="*/ 4021260 w 7417948"/>
                <a:gd name="connsiteY11" fmla="*/ 1829083 h 1843267"/>
                <a:gd name="connsiteX12" fmla="*/ 2744003 w 7417948"/>
                <a:gd name="connsiteY12" fmla="*/ 1292054 h 1843267"/>
                <a:gd name="connsiteX13" fmla="*/ 1161945 w 7417948"/>
                <a:gd name="connsiteY13" fmla="*/ 1306569 h 1843267"/>
                <a:gd name="connsiteX14" fmla="*/ 803 w 7417948"/>
                <a:gd name="connsiteY14" fmla="*/ 1190454 h 1843267"/>
                <a:gd name="connsiteX15" fmla="*/ 1089374 w 7417948"/>
                <a:gd name="connsiteY15" fmla="*/ 943711 h 1843267"/>
                <a:gd name="connsiteX0" fmla="*/ 1089374 w 7417948"/>
                <a:gd name="connsiteY0" fmla="*/ 943711 h 1843267"/>
                <a:gd name="connsiteX1" fmla="*/ 2294060 w 7417948"/>
                <a:gd name="connsiteY1" fmla="*/ 363140 h 1843267"/>
                <a:gd name="connsiteX2" fmla="*/ 2353825 w 7417948"/>
                <a:gd name="connsiteY2" fmla="*/ 109567 h 1843267"/>
                <a:gd name="connsiteX3" fmla="*/ 4863088 w 7417948"/>
                <a:gd name="connsiteY3" fmla="*/ 159940 h 1843267"/>
                <a:gd name="connsiteX4" fmla="*/ 5196917 w 7417948"/>
                <a:gd name="connsiteY4" fmla="*/ 522797 h 1843267"/>
                <a:gd name="connsiteX5" fmla="*/ 5835545 w 7417948"/>
                <a:gd name="connsiteY5" fmla="*/ 305083 h 1843267"/>
                <a:gd name="connsiteX6" fmla="*/ 6648345 w 7417948"/>
                <a:gd name="connsiteY6" fmla="*/ 784054 h 1843267"/>
                <a:gd name="connsiteX7" fmla="*/ 7403088 w 7417948"/>
                <a:gd name="connsiteY7" fmla="*/ 900169 h 1843267"/>
                <a:gd name="connsiteX8" fmla="*/ 6648345 w 7417948"/>
                <a:gd name="connsiteY8" fmla="*/ 987254 h 1843267"/>
                <a:gd name="connsiteX9" fmla="*/ 4935660 w 7417948"/>
                <a:gd name="connsiteY9" fmla="*/ 1321083 h 1843267"/>
                <a:gd name="connsiteX10" fmla="*/ 5211431 w 7417948"/>
                <a:gd name="connsiteY10" fmla="*/ 1524283 h 1843267"/>
                <a:gd name="connsiteX11" fmla="*/ 4021260 w 7417948"/>
                <a:gd name="connsiteY11" fmla="*/ 1829083 h 1843267"/>
                <a:gd name="connsiteX12" fmla="*/ 2744003 w 7417948"/>
                <a:gd name="connsiteY12" fmla="*/ 1292054 h 1843267"/>
                <a:gd name="connsiteX13" fmla="*/ 1161945 w 7417948"/>
                <a:gd name="connsiteY13" fmla="*/ 1306569 h 1843267"/>
                <a:gd name="connsiteX14" fmla="*/ 803 w 7417948"/>
                <a:gd name="connsiteY14" fmla="*/ 1190454 h 1843267"/>
                <a:gd name="connsiteX15" fmla="*/ 1089374 w 7417948"/>
                <a:gd name="connsiteY15" fmla="*/ 943711 h 1843267"/>
                <a:gd name="connsiteX0" fmla="*/ 1089374 w 7417948"/>
                <a:gd name="connsiteY0" fmla="*/ 943711 h 1843267"/>
                <a:gd name="connsiteX1" fmla="*/ 2294060 w 7417948"/>
                <a:gd name="connsiteY1" fmla="*/ 363140 h 1843267"/>
                <a:gd name="connsiteX2" fmla="*/ 2353825 w 7417948"/>
                <a:gd name="connsiteY2" fmla="*/ 109567 h 1843267"/>
                <a:gd name="connsiteX3" fmla="*/ 4863088 w 7417948"/>
                <a:gd name="connsiteY3" fmla="*/ 159940 h 1843267"/>
                <a:gd name="connsiteX4" fmla="*/ 5196917 w 7417948"/>
                <a:gd name="connsiteY4" fmla="*/ 522797 h 1843267"/>
                <a:gd name="connsiteX5" fmla="*/ 5835545 w 7417948"/>
                <a:gd name="connsiteY5" fmla="*/ 305083 h 1843267"/>
                <a:gd name="connsiteX6" fmla="*/ 6648345 w 7417948"/>
                <a:gd name="connsiteY6" fmla="*/ 784054 h 1843267"/>
                <a:gd name="connsiteX7" fmla="*/ 7403088 w 7417948"/>
                <a:gd name="connsiteY7" fmla="*/ 900169 h 1843267"/>
                <a:gd name="connsiteX8" fmla="*/ 6648345 w 7417948"/>
                <a:gd name="connsiteY8" fmla="*/ 987254 h 1843267"/>
                <a:gd name="connsiteX9" fmla="*/ 4935660 w 7417948"/>
                <a:gd name="connsiteY9" fmla="*/ 1321083 h 1843267"/>
                <a:gd name="connsiteX10" fmla="*/ 5211431 w 7417948"/>
                <a:gd name="connsiteY10" fmla="*/ 1524283 h 1843267"/>
                <a:gd name="connsiteX11" fmla="*/ 4021260 w 7417948"/>
                <a:gd name="connsiteY11" fmla="*/ 1829083 h 1843267"/>
                <a:gd name="connsiteX12" fmla="*/ 2744003 w 7417948"/>
                <a:gd name="connsiteY12" fmla="*/ 1292054 h 1843267"/>
                <a:gd name="connsiteX13" fmla="*/ 1144015 w 7417948"/>
                <a:gd name="connsiteY13" fmla="*/ 1270711 h 1843267"/>
                <a:gd name="connsiteX14" fmla="*/ 803 w 7417948"/>
                <a:gd name="connsiteY14" fmla="*/ 1190454 h 1843267"/>
                <a:gd name="connsiteX15" fmla="*/ 1089374 w 7417948"/>
                <a:gd name="connsiteY15" fmla="*/ 943711 h 1843267"/>
                <a:gd name="connsiteX0" fmla="*/ 1089374 w 7417948"/>
                <a:gd name="connsiteY0" fmla="*/ 943711 h 1843267"/>
                <a:gd name="connsiteX1" fmla="*/ 2294060 w 7417948"/>
                <a:gd name="connsiteY1" fmla="*/ 363140 h 1843267"/>
                <a:gd name="connsiteX2" fmla="*/ 2353825 w 7417948"/>
                <a:gd name="connsiteY2" fmla="*/ 109567 h 1843267"/>
                <a:gd name="connsiteX3" fmla="*/ 4863088 w 7417948"/>
                <a:gd name="connsiteY3" fmla="*/ 159940 h 1843267"/>
                <a:gd name="connsiteX4" fmla="*/ 5196917 w 7417948"/>
                <a:gd name="connsiteY4" fmla="*/ 522797 h 1843267"/>
                <a:gd name="connsiteX5" fmla="*/ 5835545 w 7417948"/>
                <a:gd name="connsiteY5" fmla="*/ 305083 h 1843267"/>
                <a:gd name="connsiteX6" fmla="*/ 6648345 w 7417948"/>
                <a:gd name="connsiteY6" fmla="*/ 784054 h 1843267"/>
                <a:gd name="connsiteX7" fmla="*/ 7403088 w 7417948"/>
                <a:gd name="connsiteY7" fmla="*/ 900169 h 1843267"/>
                <a:gd name="connsiteX8" fmla="*/ 6648345 w 7417948"/>
                <a:gd name="connsiteY8" fmla="*/ 987254 h 1843267"/>
                <a:gd name="connsiteX9" fmla="*/ 4935660 w 7417948"/>
                <a:gd name="connsiteY9" fmla="*/ 1321083 h 1843267"/>
                <a:gd name="connsiteX10" fmla="*/ 5211431 w 7417948"/>
                <a:gd name="connsiteY10" fmla="*/ 1524283 h 1843267"/>
                <a:gd name="connsiteX11" fmla="*/ 4021260 w 7417948"/>
                <a:gd name="connsiteY11" fmla="*/ 1829083 h 1843267"/>
                <a:gd name="connsiteX12" fmla="*/ 2744003 w 7417948"/>
                <a:gd name="connsiteY12" fmla="*/ 1292054 h 1843267"/>
                <a:gd name="connsiteX13" fmla="*/ 1144015 w 7417948"/>
                <a:gd name="connsiteY13" fmla="*/ 1270711 h 1843267"/>
                <a:gd name="connsiteX14" fmla="*/ 803 w 7417948"/>
                <a:gd name="connsiteY14" fmla="*/ 1190454 h 1843267"/>
                <a:gd name="connsiteX15" fmla="*/ 1089374 w 7417948"/>
                <a:gd name="connsiteY15" fmla="*/ 943711 h 1843267"/>
                <a:gd name="connsiteX0" fmla="*/ 1089374 w 7417948"/>
                <a:gd name="connsiteY0" fmla="*/ 943711 h 1843267"/>
                <a:gd name="connsiteX1" fmla="*/ 2294060 w 7417948"/>
                <a:gd name="connsiteY1" fmla="*/ 363140 h 1843267"/>
                <a:gd name="connsiteX2" fmla="*/ 2353825 w 7417948"/>
                <a:gd name="connsiteY2" fmla="*/ 109567 h 1843267"/>
                <a:gd name="connsiteX3" fmla="*/ 4863088 w 7417948"/>
                <a:gd name="connsiteY3" fmla="*/ 159940 h 1843267"/>
                <a:gd name="connsiteX4" fmla="*/ 5196917 w 7417948"/>
                <a:gd name="connsiteY4" fmla="*/ 522797 h 1843267"/>
                <a:gd name="connsiteX5" fmla="*/ 5835545 w 7417948"/>
                <a:gd name="connsiteY5" fmla="*/ 305083 h 1843267"/>
                <a:gd name="connsiteX6" fmla="*/ 6648345 w 7417948"/>
                <a:gd name="connsiteY6" fmla="*/ 784054 h 1843267"/>
                <a:gd name="connsiteX7" fmla="*/ 7403088 w 7417948"/>
                <a:gd name="connsiteY7" fmla="*/ 900169 h 1843267"/>
                <a:gd name="connsiteX8" fmla="*/ 6648345 w 7417948"/>
                <a:gd name="connsiteY8" fmla="*/ 987254 h 1843267"/>
                <a:gd name="connsiteX9" fmla="*/ 4935660 w 7417948"/>
                <a:gd name="connsiteY9" fmla="*/ 1321083 h 1843267"/>
                <a:gd name="connsiteX10" fmla="*/ 5211431 w 7417948"/>
                <a:gd name="connsiteY10" fmla="*/ 1524283 h 1843267"/>
                <a:gd name="connsiteX11" fmla="*/ 4021260 w 7417948"/>
                <a:gd name="connsiteY11" fmla="*/ 1829083 h 1843267"/>
                <a:gd name="connsiteX12" fmla="*/ 2744003 w 7417948"/>
                <a:gd name="connsiteY12" fmla="*/ 1292054 h 1843267"/>
                <a:gd name="connsiteX13" fmla="*/ 1144015 w 7417948"/>
                <a:gd name="connsiteY13" fmla="*/ 1270711 h 1843267"/>
                <a:gd name="connsiteX14" fmla="*/ 803 w 7417948"/>
                <a:gd name="connsiteY14" fmla="*/ 1190454 h 1843267"/>
                <a:gd name="connsiteX15" fmla="*/ 1089374 w 7417948"/>
                <a:gd name="connsiteY15" fmla="*/ 943711 h 1843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417948" h="1843267">
                  <a:moveTo>
                    <a:pt x="1089374" y="943711"/>
                  </a:moveTo>
                  <a:cubicBezTo>
                    <a:pt x="1347501" y="570893"/>
                    <a:pt x="1784921" y="377370"/>
                    <a:pt x="2294060" y="363140"/>
                  </a:cubicBezTo>
                  <a:cubicBezTo>
                    <a:pt x="2287088" y="290569"/>
                    <a:pt x="2199432" y="155244"/>
                    <a:pt x="2353825" y="109567"/>
                  </a:cubicBezTo>
                  <a:cubicBezTo>
                    <a:pt x="3136457" y="-73854"/>
                    <a:pt x="4313538" y="-6263"/>
                    <a:pt x="4863088" y="159940"/>
                  </a:cubicBezTo>
                  <a:cubicBezTo>
                    <a:pt x="5055046" y="227104"/>
                    <a:pt x="5184253" y="357021"/>
                    <a:pt x="5196917" y="522797"/>
                  </a:cubicBezTo>
                  <a:cubicBezTo>
                    <a:pt x="5382899" y="324720"/>
                    <a:pt x="5604740" y="314901"/>
                    <a:pt x="5835545" y="305083"/>
                  </a:cubicBezTo>
                  <a:cubicBezTo>
                    <a:pt x="6178196" y="428881"/>
                    <a:pt x="6484989" y="570608"/>
                    <a:pt x="6648345" y="784054"/>
                  </a:cubicBezTo>
                  <a:cubicBezTo>
                    <a:pt x="6944749" y="733112"/>
                    <a:pt x="7232189" y="735958"/>
                    <a:pt x="7403088" y="900169"/>
                  </a:cubicBezTo>
                  <a:cubicBezTo>
                    <a:pt x="7519060" y="1099527"/>
                    <a:pt x="6926820" y="1020979"/>
                    <a:pt x="6648345" y="987254"/>
                  </a:cubicBezTo>
                  <a:cubicBezTo>
                    <a:pt x="6955991" y="1546765"/>
                    <a:pt x="5425873" y="1317383"/>
                    <a:pt x="4935660" y="1321083"/>
                  </a:cubicBezTo>
                  <a:cubicBezTo>
                    <a:pt x="5117231" y="1379851"/>
                    <a:pt x="5191225" y="1429656"/>
                    <a:pt x="5211431" y="1524283"/>
                  </a:cubicBezTo>
                  <a:cubicBezTo>
                    <a:pt x="4958142" y="1912753"/>
                    <a:pt x="4274549" y="1844025"/>
                    <a:pt x="4021260" y="1829083"/>
                  </a:cubicBezTo>
                  <a:cubicBezTo>
                    <a:pt x="3595508" y="1802473"/>
                    <a:pt x="3026320" y="1560711"/>
                    <a:pt x="2744003" y="1292054"/>
                  </a:cubicBezTo>
                  <a:cubicBezTo>
                    <a:pt x="2225614" y="1350681"/>
                    <a:pt x="1250027" y="1364485"/>
                    <a:pt x="1144015" y="1270711"/>
                  </a:cubicBezTo>
                  <a:cubicBezTo>
                    <a:pt x="927298" y="1312689"/>
                    <a:pt x="-6597" y="1381558"/>
                    <a:pt x="803" y="1190454"/>
                  </a:cubicBezTo>
                  <a:cubicBezTo>
                    <a:pt x="-30787" y="884088"/>
                    <a:pt x="878917" y="900453"/>
                    <a:pt x="1089374" y="943711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7" name="图片 3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702" y="5751747"/>
            <a:ext cx="9156701" cy="1150552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9523" y="5763531"/>
            <a:ext cx="1815129" cy="1144465"/>
            <a:chOff x="9523" y="5763531"/>
            <a:chExt cx="1815129" cy="1144465"/>
          </a:xfrm>
        </p:grpSpPr>
        <p:sp>
          <p:nvSpPr>
            <p:cNvPr id="10" name="任意多边形 9"/>
            <p:cNvSpPr/>
            <p:nvPr/>
          </p:nvSpPr>
          <p:spPr>
            <a:xfrm>
              <a:off x="9523" y="5763531"/>
              <a:ext cx="1799126" cy="1143000"/>
            </a:xfrm>
            <a:custGeom>
              <a:avLst/>
              <a:gdLst>
                <a:gd name="connsiteX0" fmla="*/ 1652954 w 1784838"/>
                <a:gd name="connsiteY0" fmla="*/ 0 h 1143000"/>
                <a:gd name="connsiteX1" fmla="*/ 0 w 1784838"/>
                <a:gd name="connsiteY1" fmla="*/ 1125415 h 1143000"/>
                <a:gd name="connsiteX2" fmla="*/ 1389185 w 1784838"/>
                <a:gd name="connsiteY2" fmla="*/ 1143000 h 1143000"/>
                <a:gd name="connsiteX3" fmla="*/ 1784838 w 1784838"/>
                <a:gd name="connsiteY3" fmla="*/ 879231 h 1143000"/>
                <a:gd name="connsiteX4" fmla="*/ 1652954 w 1784838"/>
                <a:gd name="connsiteY4" fmla="*/ 0 h 1143000"/>
                <a:gd name="connsiteX0" fmla="*/ 1652954 w 1794363"/>
                <a:gd name="connsiteY0" fmla="*/ 0 h 1143000"/>
                <a:gd name="connsiteX1" fmla="*/ 0 w 1794363"/>
                <a:gd name="connsiteY1" fmla="*/ 1125415 h 1143000"/>
                <a:gd name="connsiteX2" fmla="*/ 1389185 w 1794363"/>
                <a:gd name="connsiteY2" fmla="*/ 1143000 h 1143000"/>
                <a:gd name="connsiteX3" fmla="*/ 1794363 w 1794363"/>
                <a:gd name="connsiteY3" fmla="*/ 898281 h 1143000"/>
                <a:gd name="connsiteX4" fmla="*/ 1652954 w 1794363"/>
                <a:gd name="connsiteY4" fmla="*/ 0 h 1143000"/>
                <a:gd name="connsiteX0" fmla="*/ 1652954 w 1794363"/>
                <a:gd name="connsiteY0" fmla="*/ 0 h 1143000"/>
                <a:gd name="connsiteX1" fmla="*/ 0 w 1794363"/>
                <a:gd name="connsiteY1" fmla="*/ 1125415 h 1143000"/>
                <a:gd name="connsiteX2" fmla="*/ 1389185 w 1794363"/>
                <a:gd name="connsiteY2" fmla="*/ 1143000 h 1143000"/>
                <a:gd name="connsiteX3" fmla="*/ 1794363 w 1794363"/>
                <a:gd name="connsiteY3" fmla="*/ 898281 h 1143000"/>
                <a:gd name="connsiteX4" fmla="*/ 1652954 w 1794363"/>
                <a:gd name="connsiteY4" fmla="*/ 0 h 1143000"/>
                <a:gd name="connsiteX0" fmla="*/ 1652954 w 1794363"/>
                <a:gd name="connsiteY0" fmla="*/ 0 h 1143000"/>
                <a:gd name="connsiteX1" fmla="*/ 0 w 1794363"/>
                <a:gd name="connsiteY1" fmla="*/ 1125415 h 1143000"/>
                <a:gd name="connsiteX2" fmla="*/ 1389185 w 1794363"/>
                <a:gd name="connsiteY2" fmla="*/ 1143000 h 1143000"/>
                <a:gd name="connsiteX3" fmla="*/ 1794363 w 1794363"/>
                <a:gd name="connsiteY3" fmla="*/ 903043 h 1143000"/>
                <a:gd name="connsiteX4" fmla="*/ 1652954 w 1794363"/>
                <a:gd name="connsiteY4" fmla="*/ 0 h 1143000"/>
                <a:gd name="connsiteX0" fmla="*/ 1652954 w 1794363"/>
                <a:gd name="connsiteY0" fmla="*/ 0 h 1143000"/>
                <a:gd name="connsiteX1" fmla="*/ 0 w 1794363"/>
                <a:gd name="connsiteY1" fmla="*/ 1125415 h 1143000"/>
                <a:gd name="connsiteX2" fmla="*/ 1389185 w 1794363"/>
                <a:gd name="connsiteY2" fmla="*/ 1143000 h 1143000"/>
                <a:gd name="connsiteX3" fmla="*/ 1794363 w 1794363"/>
                <a:gd name="connsiteY3" fmla="*/ 903043 h 1143000"/>
                <a:gd name="connsiteX4" fmla="*/ 1652954 w 1794363"/>
                <a:gd name="connsiteY4" fmla="*/ 0 h 1143000"/>
                <a:gd name="connsiteX0" fmla="*/ 1652954 w 1799126"/>
                <a:gd name="connsiteY0" fmla="*/ 0 h 1143000"/>
                <a:gd name="connsiteX1" fmla="*/ 0 w 1799126"/>
                <a:gd name="connsiteY1" fmla="*/ 1125415 h 1143000"/>
                <a:gd name="connsiteX2" fmla="*/ 1389185 w 1799126"/>
                <a:gd name="connsiteY2" fmla="*/ 1143000 h 1143000"/>
                <a:gd name="connsiteX3" fmla="*/ 1799126 w 1799126"/>
                <a:gd name="connsiteY3" fmla="*/ 912568 h 1143000"/>
                <a:gd name="connsiteX4" fmla="*/ 1652954 w 1799126"/>
                <a:gd name="connsiteY4" fmla="*/ 0 h 1143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99126" h="1143000">
                  <a:moveTo>
                    <a:pt x="1652954" y="0"/>
                  </a:moveTo>
                  <a:lnTo>
                    <a:pt x="0" y="1125415"/>
                  </a:lnTo>
                  <a:lnTo>
                    <a:pt x="1389185" y="1143000"/>
                  </a:lnTo>
                  <a:cubicBezTo>
                    <a:pt x="1524244" y="1061427"/>
                    <a:pt x="1649779" y="1013191"/>
                    <a:pt x="1799126" y="912568"/>
                  </a:cubicBezTo>
                  <a:lnTo>
                    <a:pt x="1652954" y="0"/>
                  </a:lnTo>
                  <a:close/>
                </a:path>
              </a:pathLst>
            </a:custGeom>
            <a:solidFill>
              <a:srgbClr val="476D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1052760" y="6477907"/>
              <a:ext cx="771892" cy="430089"/>
            </a:xfrm>
            <a:custGeom>
              <a:avLst/>
              <a:gdLst>
                <a:gd name="connsiteX0" fmla="*/ 1652954 w 1784838"/>
                <a:gd name="connsiteY0" fmla="*/ 0 h 1143000"/>
                <a:gd name="connsiteX1" fmla="*/ 0 w 1784838"/>
                <a:gd name="connsiteY1" fmla="*/ 1125415 h 1143000"/>
                <a:gd name="connsiteX2" fmla="*/ 1389185 w 1784838"/>
                <a:gd name="connsiteY2" fmla="*/ 1143000 h 1143000"/>
                <a:gd name="connsiteX3" fmla="*/ 1784838 w 1784838"/>
                <a:gd name="connsiteY3" fmla="*/ 879231 h 1143000"/>
                <a:gd name="connsiteX4" fmla="*/ 1652954 w 1784838"/>
                <a:gd name="connsiteY4" fmla="*/ 0 h 1143000"/>
                <a:gd name="connsiteX0" fmla="*/ 1652954 w 1794363"/>
                <a:gd name="connsiteY0" fmla="*/ 0 h 1143000"/>
                <a:gd name="connsiteX1" fmla="*/ 0 w 1794363"/>
                <a:gd name="connsiteY1" fmla="*/ 1125415 h 1143000"/>
                <a:gd name="connsiteX2" fmla="*/ 1389185 w 1794363"/>
                <a:gd name="connsiteY2" fmla="*/ 1143000 h 1143000"/>
                <a:gd name="connsiteX3" fmla="*/ 1794363 w 1794363"/>
                <a:gd name="connsiteY3" fmla="*/ 898281 h 1143000"/>
                <a:gd name="connsiteX4" fmla="*/ 1652954 w 1794363"/>
                <a:gd name="connsiteY4" fmla="*/ 0 h 1143000"/>
                <a:gd name="connsiteX0" fmla="*/ 1652954 w 1794363"/>
                <a:gd name="connsiteY0" fmla="*/ 0 h 1143000"/>
                <a:gd name="connsiteX1" fmla="*/ 0 w 1794363"/>
                <a:gd name="connsiteY1" fmla="*/ 1125415 h 1143000"/>
                <a:gd name="connsiteX2" fmla="*/ 1389185 w 1794363"/>
                <a:gd name="connsiteY2" fmla="*/ 1143000 h 1143000"/>
                <a:gd name="connsiteX3" fmla="*/ 1794363 w 1794363"/>
                <a:gd name="connsiteY3" fmla="*/ 898281 h 1143000"/>
                <a:gd name="connsiteX4" fmla="*/ 1652954 w 1794363"/>
                <a:gd name="connsiteY4" fmla="*/ 0 h 1143000"/>
                <a:gd name="connsiteX0" fmla="*/ 1652954 w 1794363"/>
                <a:gd name="connsiteY0" fmla="*/ 0 h 1143000"/>
                <a:gd name="connsiteX1" fmla="*/ 0 w 1794363"/>
                <a:gd name="connsiteY1" fmla="*/ 1125415 h 1143000"/>
                <a:gd name="connsiteX2" fmla="*/ 1389185 w 1794363"/>
                <a:gd name="connsiteY2" fmla="*/ 1143000 h 1143000"/>
                <a:gd name="connsiteX3" fmla="*/ 1794363 w 1794363"/>
                <a:gd name="connsiteY3" fmla="*/ 903043 h 1143000"/>
                <a:gd name="connsiteX4" fmla="*/ 1652954 w 1794363"/>
                <a:gd name="connsiteY4" fmla="*/ 0 h 1143000"/>
                <a:gd name="connsiteX0" fmla="*/ 1652954 w 1794363"/>
                <a:gd name="connsiteY0" fmla="*/ 0 h 1143000"/>
                <a:gd name="connsiteX1" fmla="*/ 0 w 1794363"/>
                <a:gd name="connsiteY1" fmla="*/ 1125415 h 1143000"/>
                <a:gd name="connsiteX2" fmla="*/ 1389185 w 1794363"/>
                <a:gd name="connsiteY2" fmla="*/ 1143000 h 1143000"/>
                <a:gd name="connsiteX3" fmla="*/ 1794363 w 1794363"/>
                <a:gd name="connsiteY3" fmla="*/ 903043 h 1143000"/>
                <a:gd name="connsiteX4" fmla="*/ 1652954 w 1794363"/>
                <a:gd name="connsiteY4" fmla="*/ 0 h 1143000"/>
                <a:gd name="connsiteX0" fmla="*/ 1652954 w 1799126"/>
                <a:gd name="connsiteY0" fmla="*/ 0 h 1143000"/>
                <a:gd name="connsiteX1" fmla="*/ 0 w 1799126"/>
                <a:gd name="connsiteY1" fmla="*/ 1125415 h 1143000"/>
                <a:gd name="connsiteX2" fmla="*/ 1389185 w 1799126"/>
                <a:gd name="connsiteY2" fmla="*/ 1143000 h 1143000"/>
                <a:gd name="connsiteX3" fmla="*/ 1799126 w 1799126"/>
                <a:gd name="connsiteY3" fmla="*/ 912568 h 1143000"/>
                <a:gd name="connsiteX4" fmla="*/ 1652954 w 1799126"/>
                <a:gd name="connsiteY4" fmla="*/ 0 h 1143000"/>
                <a:gd name="connsiteX0" fmla="*/ 1786304 w 1799126"/>
                <a:gd name="connsiteY0" fmla="*/ 0 h 404812"/>
                <a:gd name="connsiteX1" fmla="*/ 0 w 1799126"/>
                <a:gd name="connsiteY1" fmla="*/ 387227 h 404812"/>
                <a:gd name="connsiteX2" fmla="*/ 1389185 w 1799126"/>
                <a:gd name="connsiteY2" fmla="*/ 404812 h 404812"/>
                <a:gd name="connsiteX3" fmla="*/ 1799126 w 1799126"/>
                <a:gd name="connsiteY3" fmla="*/ 174380 h 404812"/>
                <a:gd name="connsiteX4" fmla="*/ 1786304 w 1799126"/>
                <a:gd name="connsiteY4" fmla="*/ 0 h 404812"/>
                <a:gd name="connsiteX0" fmla="*/ 748079 w 760901"/>
                <a:gd name="connsiteY0" fmla="*/ 0 h 406277"/>
                <a:gd name="connsiteX1" fmla="*/ 0 w 760901"/>
                <a:gd name="connsiteY1" fmla="*/ 406277 h 406277"/>
                <a:gd name="connsiteX2" fmla="*/ 350960 w 760901"/>
                <a:gd name="connsiteY2" fmla="*/ 404812 h 406277"/>
                <a:gd name="connsiteX3" fmla="*/ 760901 w 760901"/>
                <a:gd name="connsiteY3" fmla="*/ 174380 h 406277"/>
                <a:gd name="connsiteX4" fmla="*/ 748079 w 760901"/>
                <a:gd name="connsiteY4" fmla="*/ 0 h 406277"/>
                <a:gd name="connsiteX0" fmla="*/ 771892 w 771892"/>
                <a:gd name="connsiteY0" fmla="*/ 0 h 430089"/>
                <a:gd name="connsiteX1" fmla="*/ 0 w 771892"/>
                <a:gd name="connsiteY1" fmla="*/ 430089 h 430089"/>
                <a:gd name="connsiteX2" fmla="*/ 350960 w 771892"/>
                <a:gd name="connsiteY2" fmla="*/ 428624 h 430089"/>
                <a:gd name="connsiteX3" fmla="*/ 760901 w 771892"/>
                <a:gd name="connsiteY3" fmla="*/ 198192 h 430089"/>
                <a:gd name="connsiteX4" fmla="*/ 771892 w 771892"/>
                <a:gd name="connsiteY4" fmla="*/ 0 h 430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1892" h="430089">
                  <a:moveTo>
                    <a:pt x="771892" y="0"/>
                  </a:moveTo>
                  <a:lnTo>
                    <a:pt x="0" y="430089"/>
                  </a:lnTo>
                  <a:lnTo>
                    <a:pt x="350960" y="428624"/>
                  </a:lnTo>
                  <a:cubicBezTo>
                    <a:pt x="486019" y="347051"/>
                    <a:pt x="611554" y="298815"/>
                    <a:pt x="760901" y="198192"/>
                  </a:cubicBezTo>
                  <a:lnTo>
                    <a:pt x="771892" y="0"/>
                  </a:lnTo>
                  <a:close/>
                </a:path>
              </a:pathLst>
            </a:custGeom>
            <a:solidFill>
              <a:srgbClr val="385A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907"/>
          <a:stretch/>
        </p:blipFill>
        <p:spPr>
          <a:xfrm>
            <a:off x="1659082" y="301676"/>
            <a:ext cx="5800434" cy="64516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284" t="27408"/>
          <a:stretch/>
        </p:blipFill>
        <p:spPr>
          <a:xfrm>
            <a:off x="5626925" y="2731521"/>
            <a:ext cx="1992317" cy="4259444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7593377" y="5441514"/>
            <a:ext cx="1300773" cy="1743075"/>
            <a:chOff x="7528901" y="5143500"/>
            <a:chExt cx="1300773" cy="1743075"/>
          </a:xfrm>
        </p:grpSpPr>
        <p:sp>
          <p:nvSpPr>
            <p:cNvPr id="20" name="任意多边形 19"/>
            <p:cNvSpPr/>
            <p:nvPr/>
          </p:nvSpPr>
          <p:spPr>
            <a:xfrm>
              <a:off x="7531893" y="5143500"/>
              <a:ext cx="1297781" cy="1743075"/>
            </a:xfrm>
            <a:custGeom>
              <a:avLst/>
              <a:gdLst>
                <a:gd name="connsiteX0" fmla="*/ 19050 w 1295400"/>
                <a:gd name="connsiteY0" fmla="*/ 0 h 1743075"/>
                <a:gd name="connsiteX1" fmla="*/ 1295400 w 1295400"/>
                <a:gd name="connsiteY1" fmla="*/ 1743075 h 1743075"/>
                <a:gd name="connsiteX2" fmla="*/ 161925 w 1295400"/>
                <a:gd name="connsiteY2" fmla="*/ 1733550 h 1743075"/>
                <a:gd name="connsiteX3" fmla="*/ 0 w 1295400"/>
                <a:gd name="connsiteY3" fmla="*/ 1200150 h 1743075"/>
                <a:gd name="connsiteX4" fmla="*/ 19050 w 1295400"/>
                <a:gd name="connsiteY4" fmla="*/ 0 h 1743075"/>
                <a:gd name="connsiteX0" fmla="*/ 19050 w 1295400"/>
                <a:gd name="connsiteY0" fmla="*/ 0 h 1743075"/>
                <a:gd name="connsiteX1" fmla="*/ 1295400 w 1295400"/>
                <a:gd name="connsiteY1" fmla="*/ 1743075 h 1743075"/>
                <a:gd name="connsiteX2" fmla="*/ 257175 w 1295400"/>
                <a:gd name="connsiteY2" fmla="*/ 1733550 h 1743075"/>
                <a:gd name="connsiteX3" fmla="*/ 0 w 1295400"/>
                <a:gd name="connsiteY3" fmla="*/ 1200150 h 1743075"/>
                <a:gd name="connsiteX4" fmla="*/ 19050 w 1295400"/>
                <a:gd name="connsiteY4" fmla="*/ 0 h 1743075"/>
                <a:gd name="connsiteX0" fmla="*/ 19050 w 1295400"/>
                <a:gd name="connsiteY0" fmla="*/ 0 h 1743075"/>
                <a:gd name="connsiteX1" fmla="*/ 1295400 w 1295400"/>
                <a:gd name="connsiteY1" fmla="*/ 1743075 h 1743075"/>
                <a:gd name="connsiteX2" fmla="*/ 323850 w 1295400"/>
                <a:gd name="connsiteY2" fmla="*/ 1733550 h 1743075"/>
                <a:gd name="connsiteX3" fmla="*/ 0 w 1295400"/>
                <a:gd name="connsiteY3" fmla="*/ 1200150 h 1743075"/>
                <a:gd name="connsiteX4" fmla="*/ 19050 w 1295400"/>
                <a:gd name="connsiteY4" fmla="*/ 0 h 1743075"/>
                <a:gd name="connsiteX0" fmla="*/ 21431 w 1297781"/>
                <a:gd name="connsiteY0" fmla="*/ 0 h 1743075"/>
                <a:gd name="connsiteX1" fmla="*/ 1297781 w 1297781"/>
                <a:gd name="connsiteY1" fmla="*/ 1743075 h 1743075"/>
                <a:gd name="connsiteX2" fmla="*/ 326231 w 1297781"/>
                <a:gd name="connsiteY2" fmla="*/ 1733550 h 1743075"/>
                <a:gd name="connsiteX3" fmla="*/ 0 w 1297781"/>
                <a:gd name="connsiteY3" fmla="*/ 1216819 h 1743075"/>
                <a:gd name="connsiteX4" fmla="*/ 21431 w 1297781"/>
                <a:gd name="connsiteY4" fmla="*/ 0 h 1743075"/>
                <a:gd name="connsiteX0" fmla="*/ 21431 w 1297781"/>
                <a:gd name="connsiteY0" fmla="*/ 0 h 1743075"/>
                <a:gd name="connsiteX1" fmla="*/ 1297781 w 1297781"/>
                <a:gd name="connsiteY1" fmla="*/ 1743075 h 1743075"/>
                <a:gd name="connsiteX2" fmla="*/ 321468 w 1297781"/>
                <a:gd name="connsiteY2" fmla="*/ 1726407 h 1743075"/>
                <a:gd name="connsiteX3" fmla="*/ 0 w 1297781"/>
                <a:gd name="connsiteY3" fmla="*/ 1216819 h 1743075"/>
                <a:gd name="connsiteX4" fmla="*/ 21431 w 1297781"/>
                <a:gd name="connsiteY4" fmla="*/ 0 h 1743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97781" h="1743075">
                  <a:moveTo>
                    <a:pt x="21431" y="0"/>
                  </a:moveTo>
                  <a:lnTo>
                    <a:pt x="1297781" y="1743075"/>
                  </a:lnTo>
                  <a:lnTo>
                    <a:pt x="321468" y="1726407"/>
                  </a:lnTo>
                  <a:lnTo>
                    <a:pt x="0" y="1216819"/>
                  </a:lnTo>
                  <a:lnTo>
                    <a:pt x="21431" y="0"/>
                  </a:lnTo>
                  <a:close/>
                </a:path>
              </a:pathLst>
            </a:custGeom>
            <a:solidFill>
              <a:srgbClr val="476D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7528901" y="6354396"/>
              <a:ext cx="325132" cy="520395"/>
            </a:xfrm>
            <a:custGeom>
              <a:avLst/>
              <a:gdLst>
                <a:gd name="connsiteX0" fmla="*/ 0 w 325315"/>
                <a:gd name="connsiteY0" fmla="*/ 105508 h 527539"/>
                <a:gd name="connsiteX1" fmla="*/ 325315 w 325315"/>
                <a:gd name="connsiteY1" fmla="*/ 527539 h 527539"/>
                <a:gd name="connsiteX2" fmla="*/ 26377 w 325315"/>
                <a:gd name="connsiteY2" fmla="*/ 0 h 527539"/>
                <a:gd name="connsiteX3" fmla="*/ 0 w 325315"/>
                <a:gd name="connsiteY3" fmla="*/ 105508 h 527539"/>
                <a:gd name="connsiteX0" fmla="*/ 0 w 325315"/>
                <a:gd name="connsiteY0" fmla="*/ 115033 h 527539"/>
                <a:gd name="connsiteX1" fmla="*/ 325315 w 325315"/>
                <a:gd name="connsiteY1" fmla="*/ 527539 h 527539"/>
                <a:gd name="connsiteX2" fmla="*/ 26377 w 325315"/>
                <a:gd name="connsiteY2" fmla="*/ 0 h 527539"/>
                <a:gd name="connsiteX3" fmla="*/ 0 w 325315"/>
                <a:gd name="connsiteY3" fmla="*/ 115033 h 527539"/>
                <a:gd name="connsiteX0" fmla="*/ 6961 w 332276"/>
                <a:gd name="connsiteY0" fmla="*/ 100745 h 513251"/>
                <a:gd name="connsiteX1" fmla="*/ 332276 w 332276"/>
                <a:gd name="connsiteY1" fmla="*/ 513251 h 513251"/>
                <a:gd name="connsiteX2" fmla="*/ 0 w 332276"/>
                <a:gd name="connsiteY2" fmla="*/ 0 h 513251"/>
                <a:gd name="connsiteX3" fmla="*/ 6961 w 332276"/>
                <a:gd name="connsiteY3" fmla="*/ 100745 h 513251"/>
                <a:gd name="connsiteX0" fmla="*/ 9342 w 334657"/>
                <a:gd name="connsiteY0" fmla="*/ 105508 h 518014"/>
                <a:gd name="connsiteX1" fmla="*/ 334657 w 334657"/>
                <a:gd name="connsiteY1" fmla="*/ 518014 h 518014"/>
                <a:gd name="connsiteX2" fmla="*/ 0 w 334657"/>
                <a:gd name="connsiteY2" fmla="*/ 0 h 518014"/>
                <a:gd name="connsiteX3" fmla="*/ 9342 w 334657"/>
                <a:gd name="connsiteY3" fmla="*/ 105508 h 518014"/>
                <a:gd name="connsiteX0" fmla="*/ 9342 w 325132"/>
                <a:gd name="connsiteY0" fmla="*/ 105508 h 520395"/>
                <a:gd name="connsiteX1" fmla="*/ 325132 w 325132"/>
                <a:gd name="connsiteY1" fmla="*/ 520395 h 520395"/>
                <a:gd name="connsiteX2" fmla="*/ 0 w 325132"/>
                <a:gd name="connsiteY2" fmla="*/ 0 h 520395"/>
                <a:gd name="connsiteX3" fmla="*/ 9342 w 325132"/>
                <a:gd name="connsiteY3" fmla="*/ 105508 h 520395"/>
                <a:gd name="connsiteX0" fmla="*/ 9342 w 325132"/>
                <a:gd name="connsiteY0" fmla="*/ 108683 h 520395"/>
                <a:gd name="connsiteX1" fmla="*/ 325132 w 325132"/>
                <a:gd name="connsiteY1" fmla="*/ 520395 h 520395"/>
                <a:gd name="connsiteX2" fmla="*/ 0 w 325132"/>
                <a:gd name="connsiteY2" fmla="*/ 0 h 520395"/>
                <a:gd name="connsiteX3" fmla="*/ 9342 w 325132"/>
                <a:gd name="connsiteY3" fmla="*/ 108683 h 520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5132" h="520395">
                  <a:moveTo>
                    <a:pt x="9342" y="108683"/>
                  </a:moveTo>
                  <a:lnTo>
                    <a:pt x="325132" y="520395"/>
                  </a:lnTo>
                  <a:lnTo>
                    <a:pt x="0" y="0"/>
                  </a:lnTo>
                  <a:lnTo>
                    <a:pt x="9342" y="108683"/>
                  </a:lnTo>
                  <a:close/>
                </a:path>
              </a:pathLst>
            </a:custGeom>
            <a:solidFill>
              <a:srgbClr val="385A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3620580" y="1808428"/>
            <a:ext cx="187743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solidFill>
                  <a:srgbClr val="2F6B8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报告</a:t>
            </a:r>
          </a:p>
        </p:txBody>
      </p:sp>
      <p:grpSp>
        <p:nvGrpSpPr>
          <p:cNvPr id="1042" name="组合 1041"/>
          <p:cNvGrpSpPr/>
          <p:nvPr/>
        </p:nvGrpSpPr>
        <p:grpSpPr>
          <a:xfrm>
            <a:off x="3827823" y="5195693"/>
            <a:ext cx="1519038" cy="492173"/>
            <a:chOff x="10404476" y="2406650"/>
            <a:chExt cx="2268537" cy="735013"/>
          </a:xfrm>
        </p:grpSpPr>
        <p:sp>
          <p:nvSpPr>
            <p:cNvPr id="40" name="Freeform 18"/>
            <p:cNvSpPr>
              <a:spLocks/>
            </p:cNvSpPr>
            <p:nvPr/>
          </p:nvSpPr>
          <p:spPr bwMode="auto">
            <a:xfrm>
              <a:off x="10404476" y="2544763"/>
              <a:ext cx="347663" cy="596900"/>
            </a:xfrm>
            <a:custGeom>
              <a:avLst/>
              <a:gdLst>
                <a:gd name="T0" fmla="*/ 85 w 116"/>
                <a:gd name="T1" fmla="*/ 101 h 199"/>
                <a:gd name="T2" fmla="*/ 75 w 116"/>
                <a:gd name="T3" fmla="*/ 93 h 199"/>
                <a:gd name="T4" fmla="*/ 97 w 116"/>
                <a:gd name="T5" fmla="*/ 49 h 199"/>
                <a:gd name="T6" fmla="*/ 75 w 116"/>
                <a:gd name="T7" fmla="*/ 9 h 199"/>
                <a:gd name="T8" fmla="*/ 20 w 116"/>
                <a:gd name="T9" fmla="*/ 128 h 199"/>
                <a:gd name="T10" fmla="*/ 61 w 116"/>
                <a:gd name="T11" fmla="*/ 187 h 199"/>
                <a:gd name="T12" fmla="*/ 99 w 116"/>
                <a:gd name="T13" fmla="*/ 120 h 199"/>
                <a:gd name="T14" fmla="*/ 99 w 116"/>
                <a:gd name="T15" fmla="*/ 120 h 199"/>
                <a:gd name="T16" fmla="*/ 111 w 116"/>
                <a:gd name="T17" fmla="*/ 127 h 199"/>
                <a:gd name="T18" fmla="*/ 114 w 116"/>
                <a:gd name="T19" fmla="*/ 140 h 199"/>
                <a:gd name="T20" fmla="*/ 68 w 116"/>
                <a:gd name="T21" fmla="*/ 197 h 199"/>
                <a:gd name="T22" fmla="*/ 1 w 116"/>
                <a:gd name="T23" fmla="*/ 128 h 199"/>
                <a:gd name="T24" fmla="*/ 70 w 116"/>
                <a:gd name="T25" fmla="*/ 1 h 199"/>
                <a:gd name="T26" fmla="*/ 115 w 116"/>
                <a:gd name="T27" fmla="*/ 51 h 199"/>
                <a:gd name="T28" fmla="*/ 85 w 116"/>
                <a:gd name="T29" fmla="*/ 101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6" h="199">
                  <a:moveTo>
                    <a:pt x="85" y="101"/>
                  </a:moveTo>
                  <a:cubicBezTo>
                    <a:pt x="80" y="102"/>
                    <a:pt x="75" y="99"/>
                    <a:pt x="75" y="93"/>
                  </a:cubicBezTo>
                  <a:cubicBezTo>
                    <a:pt x="91" y="92"/>
                    <a:pt x="98" y="62"/>
                    <a:pt x="97" y="49"/>
                  </a:cubicBezTo>
                  <a:cubicBezTo>
                    <a:pt x="97" y="36"/>
                    <a:pt x="92" y="8"/>
                    <a:pt x="75" y="9"/>
                  </a:cubicBezTo>
                  <a:cubicBezTo>
                    <a:pt x="36" y="10"/>
                    <a:pt x="19" y="98"/>
                    <a:pt x="20" y="128"/>
                  </a:cubicBezTo>
                  <a:cubicBezTo>
                    <a:pt x="21" y="153"/>
                    <a:pt x="30" y="188"/>
                    <a:pt x="61" y="187"/>
                  </a:cubicBezTo>
                  <a:cubicBezTo>
                    <a:pt x="94" y="186"/>
                    <a:pt x="101" y="146"/>
                    <a:pt x="99" y="120"/>
                  </a:cubicBezTo>
                  <a:cubicBezTo>
                    <a:pt x="99" y="120"/>
                    <a:pt x="99" y="120"/>
                    <a:pt x="99" y="120"/>
                  </a:cubicBezTo>
                  <a:cubicBezTo>
                    <a:pt x="103" y="120"/>
                    <a:pt x="109" y="124"/>
                    <a:pt x="111" y="127"/>
                  </a:cubicBezTo>
                  <a:cubicBezTo>
                    <a:pt x="113" y="130"/>
                    <a:pt x="114" y="136"/>
                    <a:pt x="114" y="140"/>
                  </a:cubicBezTo>
                  <a:cubicBezTo>
                    <a:pt x="115" y="169"/>
                    <a:pt x="99" y="196"/>
                    <a:pt x="68" y="197"/>
                  </a:cubicBezTo>
                  <a:cubicBezTo>
                    <a:pt x="26" y="199"/>
                    <a:pt x="3" y="168"/>
                    <a:pt x="1" y="128"/>
                  </a:cubicBezTo>
                  <a:cubicBezTo>
                    <a:pt x="0" y="90"/>
                    <a:pt x="22" y="3"/>
                    <a:pt x="70" y="1"/>
                  </a:cubicBezTo>
                  <a:cubicBezTo>
                    <a:pt x="102" y="0"/>
                    <a:pt x="114" y="22"/>
                    <a:pt x="115" y="51"/>
                  </a:cubicBezTo>
                  <a:cubicBezTo>
                    <a:pt x="116" y="69"/>
                    <a:pt x="107" y="101"/>
                    <a:pt x="85" y="101"/>
                  </a:cubicBezTo>
                  <a:close/>
                </a:path>
              </a:pathLst>
            </a:custGeom>
            <a:solidFill>
              <a:srgbClr val="754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9"/>
            <p:cNvSpPr>
              <a:spLocks/>
            </p:cNvSpPr>
            <p:nvPr/>
          </p:nvSpPr>
          <p:spPr bwMode="auto">
            <a:xfrm>
              <a:off x="10771188" y="2565400"/>
              <a:ext cx="249238" cy="552450"/>
            </a:xfrm>
            <a:custGeom>
              <a:avLst/>
              <a:gdLst>
                <a:gd name="T0" fmla="*/ 69 w 83"/>
                <a:gd name="T1" fmla="*/ 183 h 184"/>
                <a:gd name="T2" fmla="*/ 52 w 83"/>
                <a:gd name="T3" fmla="*/ 155 h 184"/>
                <a:gd name="T4" fmla="*/ 54 w 83"/>
                <a:gd name="T5" fmla="*/ 104 h 184"/>
                <a:gd name="T6" fmla="*/ 47 w 83"/>
                <a:gd name="T7" fmla="*/ 93 h 184"/>
                <a:gd name="T8" fmla="*/ 19 w 83"/>
                <a:gd name="T9" fmla="*/ 183 h 184"/>
                <a:gd name="T10" fmla="*/ 17 w 83"/>
                <a:gd name="T11" fmla="*/ 184 h 184"/>
                <a:gd name="T12" fmla="*/ 8 w 83"/>
                <a:gd name="T13" fmla="*/ 179 h 184"/>
                <a:gd name="T14" fmla="*/ 7 w 83"/>
                <a:gd name="T15" fmla="*/ 167 h 184"/>
                <a:gd name="T16" fmla="*/ 2 w 83"/>
                <a:gd name="T17" fmla="*/ 99 h 184"/>
                <a:gd name="T18" fmla="*/ 6 w 83"/>
                <a:gd name="T19" fmla="*/ 1 h 184"/>
                <a:gd name="T20" fmla="*/ 6 w 83"/>
                <a:gd name="T21" fmla="*/ 1 h 184"/>
                <a:gd name="T22" fmla="*/ 19 w 83"/>
                <a:gd name="T23" fmla="*/ 16 h 184"/>
                <a:gd name="T24" fmla="*/ 18 w 83"/>
                <a:gd name="T25" fmla="*/ 42 h 184"/>
                <a:gd name="T26" fmla="*/ 17 w 83"/>
                <a:gd name="T27" fmla="*/ 91 h 184"/>
                <a:gd name="T28" fmla="*/ 17 w 83"/>
                <a:gd name="T29" fmla="*/ 136 h 184"/>
                <a:gd name="T30" fmla="*/ 52 w 83"/>
                <a:gd name="T31" fmla="*/ 77 h 184"/>
                <a:gd name="T32" fmla="*/ 72 w 83"/>
                <a:gd name="T33" fmla="*/ 99 h 184"/>
                <a:gd name="T34" fmla="*/ 68 w 83"/>
                <a:gd name="T35" fmla="*/ 155 h 184"/>
                <a:gd name="T36" fmla="*/ 75 w 83"/>
                <a:gd name="T37" fmla="*/ 171 h 184"/>
                <a:gd name="T38" fmla="*/ 79 w 83"/>
                <a:gd name="T39" fmla="*/ 157 h 184"/>
                <a:gd name="T40" fmla="*/ 83 w 83"/>
                <a:gd name="T41" fmla="*/ 163 h 184"/>
                <a:gd name="T42" fmla="*/ 69 w 83"/>
                <a:gd name="T43" fmla="*/ 183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3" h="184">
                  <a:moveTo>
                    <a:pt x="69" y="183"/>
                  </a:moveTo>
                  <a:cubicBezTo>
                    <a:pt x="56" y="183"/>
                    <a:pt x="52" y="165"/>
                    <a:pt x="52" y="155"/>
                  </a:cubicBezTo>
                  <a:cubicBezTo>
                    <a:pt x="51" y="138"/>
                    <a:pt x="55" y="121"/>
                    <a:pt x="54" y="104"/>
                  </a:cubicBezTo>
                  <a:cubicBezTo>
                    <a:pt x="54" y="100"/>
                    <a:pt x="53" y="92"/>
                    <a:pt x="47" y="93"/>
                  </a:cubicBezTo>
                  <a:cubicBezTo>
                    <a:pt x="30" y="93"/>
                    <a:pt x="23" y="168"/>
                    <a:pt x="19" y="183"/>
                  </a:cubicBezTo>
                  <a:cubicBezTo>
                    <a:pt x="19" y="183"/>
                    <a:pt x="19" y="184"/>
                    <a:pt x="17" y="184"/>
                  </a:cubicBezTo>
                  <a:cubicBezTo>
                    <a:pt x="15" y="184"/>
                    <a:pt x="9" y="182"/>
                    <a:pt x="8" y="179"/>
                  </a:cubicBezTo>
                  <a:cubicBezTo>
                    <a:pt x="7" y="176"/>
                    <a:pt x="7" y="171"/>
                    <a:pt x="7" y="167"/>
                  </a:cubicBezTo>
                  <a:cubicBezTo>
                    <a:pt x="5" y="145"/>
                    <a:pt x="3" y="122"/>
                    <a:pt x="2" y="99"/>
                  </a:cubicBezTo>
                  <a:cubicBezTo>
                    <a:pt x="2" y="87"/>
                    <a:pt x="0" y="3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11" y="0"/>
                    <a:pt x="19" y="12"/>
                    <a:pt x="19" y="16"/>
                  </a:cubicBezTo>
                  <a:cubicBezTo>
                    <a:pt x="19" y="24"/>
                    <a:pt x="18" y="33"/>
                    <a:pt x="18" y="42"/>
                  </a:cubicBezTo>
                  <a:cubicBezTo>
                    <a:pt x="18" y="58"/>
                    <a:pt x="17" y="75"/>
                    <a:pt x="17" y="91"/>
                  </a:cubicBezTo>
                  <a:cubicBezTo>
                    <a:pt x="17" y="106"/>
                    <a:pt x="17" y="121"/>
                    <a:pt x="17" y="136"/>
                  </a:cubicBezTo>
                  <a:cubicBezTo>
                    <a:pt x="20" y="121"/>
                    <a:pt x="32" y="78"/>
                    <a:pt x="52" y="77"/>
                  </a:cubicBezTo>
                  <a:cubicBezTo>
                    <a:pt x="65" y="76"/>
                    <a:pt x="71" y="88"/>
                    <a:pt x="72" y="99"/>
                  </a:cubicBezTo>
                  <a:cubicBezTo>
                    <a:pt x="72" y="118"/>
                    <a:pt x="67" y="136"/>
                    <a:pt x="68" y="155"/>
                  </a:cubicBezTo>
                  <a:cubicBezTo>
                    <a:pt x="68" y="159"/>
                    <a:pt x="69" y="172"/>
                    <a:pt x="75" y="171"/>
                  </a:cubicBezTo>
                  <a:cubicBezTo>
                    <a:pt x="79" y="171"/>
                    <a:pt x="79" y="160"/>
                    <a:pt x="79" y="157"/>
                  </a:cubicBezTo>
                  <a:cubicBezTo>
                    <a:pt x="82" y="159"/>
                    <a:pt x="83" y="160"/>
                    <a:pt x="83" y="163"/>
                  </a:cubicBezTo>
                  <a:cubicBezTo>
                    <a:pt x="83" y="172"/>
                    <a:pt x="79" y="182"/>
                    <a:pt x="69" y="183"/>
                  </a:cubicBezTo>
                  <a:close/>
                </a:path>
              </a:pathLst>
            </a:custGeom>
            <a:solidFill>
              <a:srgbClr val="754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0"/>
            <p:cNvSpPr>
              <a:spLocks noEditPoints="1"/>
            </p:cNvSpPr>
            <p:nvPr/>
          </p:nvSpPr>
          <p:spPr bwMode="auto">
            <a:xfrm>
              <a:off x="10993438" y="2730500"/>
              <a:ext cx="236538" cy="365125"/>
            </a:xfrm>
            <a:custGeom>
              <a:avLst/>
              <a:gdLst>
                <a:gd name="T0" fmla="*/ 48 w 79"/>
                <a:gd name="T1" fmla="*/ 122 h 122"/>
                <a:gd name="T2" fmla="*/ 21 w 79"/>
                <a:gd name="T3" fmla="*/ 107 h 122"/>
                <a:gd name="T4" fmla="*/ 9 w 79"/>
                <a:gd name="T5" fmla="*/ 75 h 122"/>
                <a:gd name="T6" fmla="*/ 9 w 79"/>
                <a:gd name="T7" fmla="*/ 69 h 122"/>
                <a:gd name="T8" fmla="*/ 4 w 79"/>
                <a:gd name="T9" fmla="*/ 70 h 122"/>
                <a:gd name="T10" fmla="*/ 0 w 79"/>
                <a:gd name="T11" fmla="*/ 67 h 122"/>
                <a:gd name="T12" fmla="*/ 10 w 79"/>
                <a:gd name="T13" fmla="*/ 61 h 122"/>
                <a:gd name="T14" fmla="*/ 46 w 79"/>
                <a:gd name="T15" fmla="*/ 1 h 122"/>
                <a:gd name="T16" fmla="*/ 73 w 79"/>
                <a:gd name="T17" fmla="*/ 29 h 122"/>
                <a:gd name="T18" fmla="*/ 70 w 79"/>
                <a:gd name="T19" fmla="*/ 58 h 122"/>
                <a:gd name="T20" fmla="*/ 27 w 79"/>
                <a:gd name="T21" fmla="*/ 64 h 122"/>
                <a:gd name="T22" fmla="*/ 27 w 79"/>
                <a:gd name="T23" fmla="*/ 72 h 122"/>
                <a:gd name="T24" fmla="*/ 42 w 79"/>
                <a:gd name="T25" fmla="*/ 110 h 122"/>
                <a:gd name="T26" fmla="*/ 75 w 79"/>
                <a:gd name="T27" fmla="*/ 63 h 122"/>
                <a:gd name="T28" fmla="*/ 78 w 79"/>
                <a:gd name="T29" fmla="*/ 78 h 122"/>
                <a:gd name="T30" fmla="*/ 48 w 79"/>
                <a:gd name="T31" fmla="*/ 122 h 122"/>
                <a:gd name="T32" fmla="*/ 52 w 79"/>
                <a:gd name="T33" fmla="*/ 8 h 122"/>
                <a:gd name="T34" fmla="*/ 27 w 79"/>
                <a:gd name="T35" fmla="*/ 55 h 122"/>
                <a:gd name="T36" fmla="*/ 55 w 79"/>
                <a:gd name="T37" fmla="*/ 49 h 122"/>
                <a:gd name="T38" fmla="*/ 58 w 79"/>
                <a:gd name="T39" fmla="*/ 20 h 122"/>
                <a:gd name="T40" fmla="*/ 52 w 79"/>
                <a:gd name="T41" fmla="*/ 8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9" h="122">
                  <a:moveTo>
                    <a:pt x="48" y="122"/>
                  </a:moveTo>
                  <a:cubicBezTo>
                    <a:pt x="39" y="122"/>
                    <a:pt x="26" y="114"/>
                    <a:pt x="21" y="107"/>
                  </a:cubicBezTo>
                  <a:cubicBezTo>
                    <a:pt x="13" y="99"/>
                    <a:pt x="10" y="87"/>
                    <a:pt x="9" y="75"/>
                  </a:cubicBezTo>
                  <a:cubicBezTo>
                    <a:pt x="9" y="73"/>
                    <a:pt x="9" y="71"/>
                    <a:pt x="9" y="69"/>
                  </a:cubicBezTo>
                  <a:cubicBezTo>
                    <a:pt x="8" y="69"/>
                    <a:pt x="5" y="70"/>
                    <a:pt x="4" y="70"/>
                  </a:cubicBezTo>
                  <a:cubicBezTo>
                    <a:pt x="3" y="70"/>
                    <a:pt x="0" y="68"/>
                    <a:pt x="0" y="67"/>
                  </a:cubicBezTo>
                  <a:cubicBezTo>
                    <a:pt x="0" y="65"/>
                    <a:pt x="8" y="62"/>
                    <a:pt x="10" y="61"/>
                  </a:cubicBezTo>
                  <a:cubicBezTo>
                    <a:pt x="11" y="40"/>
                    <a:pt x="20" y="2"/>
                    <a:pt x="46" y="1"/>
                  </a:cubicBezTo>
                  <a:cubicBezTo>
                    <a:pt x="64" y="0"/>
                    <a:pt x="73" y="13"/>
                    <a:pt x="73" y="29"/>
                  </a:cubicBezTo>
                  <a:cubicBezTo>
                    <a:pt x="74" y="34"/>
                    <a:pt x="72" y="55"/>
                    <a:pt x="70" y="58"/>
                  </a:cubicBezTo>
                  <a:cubicBezTo>
                    <a:pt x="69" y="58"/>
                    <a:pt x="32" y="63"/>
                    <a:pt x="27" y="64"/>
                  </a:cubicBezTo>
                  <a:cubicBezTo>
                    <a:pt x="27" y="66"/>
                    <a:pt x="27" y="69"/>
                    <a:pt x="27" y="72"/>
                  </a:cubicBezTo>
                  <a:cubicBezTo>
                    <a:pt x="27" y="81"/>
                    <a:pt x="30" y="110"/>
                    <a:pt x="42" y="110"/>
                  </a:cubicBezTo>
                  <a:cubicBezTo>
                    <a:pt x="60" y="109"/>
                    <a:pt x="76" y="79"/>
                    <a:pt x="75" y="63"/>
                  </a:cubicBezTo>
                  <a:cubicBezTo>
                    <a:pt x="78" y="64"/>
                    <a:pt x="78" y="75"/>
                    <a:pt x="78" y="78"/>
                  </a:cubicBezTo>
                  <a:cubicBezTo>
                    <a:pt x="79" y="97"/>
                    <a:pt x="69" y="121"/>
                    <a:pt x="48" y="122"/>
                  </a:cubicBezTo>
                  <a:close/>
                  <a:moveTo>
                    <a:pt x="52" y="8"/>
                  </a:moveTo>
                  <a:cubicBezTo>
                    <a:pt x="38" y="9"/>
                    <a:pt x="29" y="43"/>
                    <a:pt x="27" y="55"/>
                  </a:cubicBezTo>
                  <a:cubicBezTo>
                    <a:pt x="37" y="53"/>
                    <a:pt x="46" y="51"/>
                    <a:pt x="55" y="49"/>
                  </a:cubicBezTo>
                  <a:cubicBezTo>
                    <a:pt x="57" y="39"/>
                    <a:pt x="59" y="30"/>
                    <a:pt x="58" y="20"/>
                  </a:cubicBezTo>
                  <a:cubicBezTo>
                    <a:pt x="58" y="16"/>
                    <a:pt x="57" y="8"/>
                    <a:pt x="52" y="8"/>
                  </a:cubicBezTo>
                  <a:close/>
                </a:path>
              </a:pathLst>
            </a:custGeom>
            <a:solidFill>
              <a:srgbClr val="754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1"/>
            <p:cNvSpPr>
              <a:spLocks/>
            </p:cNvSpPr>
            <p:nvPr/>
          </p:nvSpPr>
          <p:spPr bwMode="auto">
            <a:xfrm>
              <a:off x="11239501" y="2740025"/>
              <a:ext cx="230188" cy="365125"/>
            </a:xfrm>
            <a:custGeom>
              <a:avLst/>
              <a:gdLst>
                <a:gd name="T0" fmla="*/ 58 w 77"/>
                <a:gd name="T1" fmla="*/ 54 h 122"/>
                <a:gd name="T2" fmla="*/ 53 w 77"/>
                <a:gd name="T3" fmla="*/ 51 h 122"/>
                <a:gd name="T4" fmla="*/ 63 w 77"/>
                <a:gd name="T5" fmla="*/ 28 h 122"/>
                <a:gd name="T6" fmla="*/ 50 w 77"/>
                <a:gd name="T7" fmla="*/ 11 h 122"/>
                <a:gd name="T8" fmla="*/ 20 w 77"/>
                <a:gd name="T9" fmla="*/ 76 h 122"/>
                <a:gd name="T10" fmla="*/ 38 w 77"/>
                <a:gd name="T11" fmla="*/ 106 h 122"/>
                <a:gd name="T12" fmla="*/ 64 w 77"/>
                <a:gd name="T13" fmla="*/ 65 h 122"/>
                <a:gd name="T14" fmla="*/ 71 w 77"/>
                <a:gd name="T15" fmla="*/ 78 h 122"/>
                <a:gd name="T16" fmla="*/ 36 w 77"/>
                <a:gd name="T17" fmla="*/ 121 h 122"/>
                <a:gd name="T18" fmla="*/ 1 w 77"/>
                <a:gd name="T19" fmla="*/ 80 h 122"/>
                <a:gd name="T20" fmla="*/ 32 w 77"/>
                <a:gd name="T21" fmla="*/ 7 h 122"/>
                <a:gd name="T22" fmla="*/ 46 w 77"/>
                <a:gd name="T23" fmla="*/ 2 h 122"/>
                <a:gd name="T24" fmla="*/ 50 w 77"/>
                <a:gd name="T25" fmla="*/ 2 h 122"/>
                <a:gd name="T26" fmla="*/ 55 w 77"/>
                <a:gd name="T27" fmla="*/ 1 h 122"/>
                <a:gd name="T28" fmla="*/ 77 w 77"/>
                <a:gd name="T29" fmla="*/ 23 h 122"/>
                <a:gd name="T30" fmla="*/ 58 w 77"/>
                <a:gd name="T31" fmla="*/ 5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7" h="122">
                  <a:moveTo>
                    <a:pt x="58" y="54"/>
                  </a:moveTo>
                  <a:cubicBezTo>
                    <a:pt x="56" y="54"/>
                    <a:pt x="54" y="53"/>
                    <a:pt x="53" y="51"/>
                  </a:cubicBezTo>
                  <a:cubicBezTo>
                    <a:pt x="61" y="48"/>
                    <a:pt x="63" y="35"/>
                    <a:pt x="63" y="28"/>
                  </a:cubicBezTo>
                  <a:cubicBezTo>
                    <a:pt x="62" y="20"/>
                    <a:pt x="60" y="11"/>
                    <a:pt x="50" y="11"/>
                  </a:cubicBezTo>
                  <a:cubicBezTo>
                    <a:pt x="27" y="12"/>
                    <a:pt x="19" y="59"/>
                    <a:pt x="20" y="76"/>
                  </a:cubicBezTo>
                  <a:cubicBezTo>
                    <a:pt x="20" y="87"/>
                    <a:pt x="24" y="107"/>
                    <a:pt x="38" y="106"/>
                  </a:cubicBezTo>
                  <a:cubicBezTo>
                    <a:pt x="52" y="106"/>
                    <a:pt x="66" y="78"/>
                    <a:pt x="64" y="65"/>
                  </a:cubicBezTo>
                  <a:cubicBezTo>
                    <a:pt x="69" y="66"/>
                    <a:pt x="70" y="74"/>
                    <a:pt x="71" y="78"/>
                  </a:cubicBezTo>
                  <a:cubicBezTo>
                    <a:pt x="71" y="96"/>
                    <a:pt x="55" y="120"/>
                    <a:pt x="36" y="121"/>
                  </a:cubicBezTo>
                  <a:cubicBezTo>
                    <a:pt x="15" y="122"/>
                    <a:pt x="1" y="100"/>
                    <a:pt x="1" y="80"/>
                  </a:cubicBezTo>
                  <a:cubicBezTo>
                    <a:pt x="0" y="57"/>
                    <a:pt x="10" y="20"/>
                    <a:pt x="32" y="7"/>
                  </a:cubicBezTo>
                  <a:cubicBezTo>
                    <a:pt x="36" y="4"/>
                    <a:pt x="41" y="3"/>
                    <a:pt x="46" y="2"/>
                  </a:cubicBezTo>
                  <a:cubicBezTo>
                    <a:pt x="47" y="2"/>
                    <a:pt x="48" y="2"/>
                    <a:pt x="50" y="2"/>
                  </a:cubicBezTo>
                  <a:cubicBezTo>
                    <a:pt x="51" y="1"/>
                    <a:pt x="53" y="1"/>
                    <a:pt x="55" y="1"/>
                  </a:cubicBezTo>
                  <a:cubicBezTo>
                    <a:pt x="68" y="0"/>
                    <a:pt x="76" y="11"/>
                    <a:pt x="77" y="23"/>
                  </a:cubicBezTo>
                  <a:cubicBezTo>
                    <a:pt x="77" y="34"/>
                    <a:pt x="71" y="54"/>
                    <a:pt x="58" y="54"/>
                  </a:cubicBezTo>
                  <a:close/>
                </a:path>
              </a:pathLst>
            </a:custGeom>
            <a:solidFill>
              <a:srgbClr val="754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2"/>
            <p:cNvSpPr>
              <a:spLocks/>
            </p:cNvSpPr>
            <p:nvPr/>
          </p:nvSpPr>
          <p:spPr bwMode="auto">
            <a:xfrm>
              <a:off x="11469688" y="2579688"/>
              <a:ext cx="300038" cy="558800"/>
            </a:xfrm>
            <a:custGeom>
              <a:avLst/>
              <a:gdLst>
                <a:gd name="T0" fmla="*/ 93 w 100"/>
                <a:gd name="T1" fmla="*/ 181 h 186"/>
                <a:gd name="T2" fmla="*/ 85 w 100"/>
                <a:gd name="T3" fmla="*/ 186 h 186"/>
                <a:gd name="T4" fmla="*/ 24 w 100"/>
                <a:gd name="T5" fmla="*/ 127 h 186"/>
                <a:gd name="T6" fmla="*/ 22 w 100"/>
                <a:gd name="T7" fmla="*/ 126 h 186"/>
                <a:gd name="T8" fmla="*/ 19 w 100"/>
                <a:gd name="T9" fmla="*/ 173 h 186"/>
                <a:gd name="T10" fmla="*/ 18 w 100"/>
                <a:gd name="T11" fmla="*/ 176 h 186"/>
                <a:gd name="T12" fmla="*/ 8 w 100"/>
                <a:gd name="T13" fmla="*/ 161 h 186"/>
                <a:gd name="T14" fmla="*/ 8 w 100"/>
                <a:gd name="T15" fmla="*/ 115 h 186"/>
                <a:gd name="T16" fmla="*/ 2 w 100"/>
                <a:gd name="T17" fmla="*/ 112 h 186"/>
                <a:gd name="T18" fmla="*/ 1 w 100"/>
                <a:gd name="T19" fmla="*/ 112 h 186"/>
                <a:gd name="T20" fmla="*/ 0 w 100"/>
                <a:gd name="T21" fmla="*/ 111 h 186"/>
                <a:gd name="T22" fmla="*/ 9 w 100"/>
                <a:gd name="T23" fmla="*/ 100 h 186"/>
                <a:gd name="T24" fmla="*/ 14 w 100"/>
                <a:gd name="T25" fmla="*/ 17 h 186"/>
                <a:gd name="T26" fmla="*/ 20 w 100"/>
                <a:gd name="T27" fmla="*/ 0 h 186"/>
                <a:gd name="T28" fmla="*/ 30 w 100"/>
                <a:gd name="T29" fmla="*/ 15 h 186"/>
                <a:gd name="T30" fmla="*/ 28 w 100"/>
                <a:gd name="T31" fmla="*/ 39 h 186"/>
                <a:gd name="T32" fmla="*/ 24 w 100"/>
                <a:gd name="T33" fmla="*/ 84 h 186"/>
                <a:gd name="T34" fmla="*/ 81 w 100"/>
                <a:gd name="T35" fmla="*/ 45 h 186"/>
                <a:gd name="T36" fmla="*/ 86 w 100"/>
                <a:gd name="T37" fmla="*/ 48 h 186"/>
                <a:gd name="T38" fmla="*/ 84 w 100"/>
                <a:gd name="T39" fmla="*/ 49 h 186"/>
                <a:gd name="T40" fmla="*/ 82 w 100"/>
                <a:gd name="T41" fmla="*/ 49 h 186"/>
                <a:gd name="T42" fmla="*/ 51 w 100"/>
                <a:gd name="T43" fmla="*/ 76 h 186"/>
                <a:gd name="T44" fmla="*/ 23 w 100"/>
                <a:gd name="T45" fmla="*/ 107 h 186"/>
                <a:gd name="T46" fmla="*/ 39 w 100"/>
                <a:gd name="T47" fmla="*/ 120 h 186"/>
                <a:gd name="T48" fmla="*/ 87 w 100"/>
                <a:gd name="T49" fmla="*/ 170 h 186"/>
                <a:gd name="T50" fmla="*/ 100 w 100"/>
                <a:gd name="T51" fmla="*/ 180 h 186"/>
                <a:gd name="T52" fmla="*/ 93 w 100"/>
                <a:gd name="T53" fmla="*/ 181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0" h="186">
                  <a:moveTo>
                    <a:pt x="93" y="181"/>
                  </a:moveTo>
                  <a:cubicBezTo>
                    <a:pt x="87" y="181"/>
                    <a:pt x="91" y="186"/>
                    <a:pt x="85" y="186"/>
                  </a:cubicBezTo>
                  <a:cubicBezTo>
                    <a:pt x="73" y="186"/>
                    <a:pt x="34" y="138"/>
                    <a:pt x="24" y="127"/>
                  </a:cubicBezTo>
                  <a:cubicBezTo>
                    <a:pt x="23" y="127"/>
                    <a:pt x="23" y="126"/>
                    <a:pt x="22" y="126"/>
                  </a:cubicBezTo>
                  <a:cubicBezTo>
                    <a:pt x="22" y="141"/>
                    <a:pt x="23" y="158"/>
                    <a:pt x="19" y="173"/>
                  </a:cubicBezTo>
                  <a:cubicBezTo>
                    <a:pt x="19" y="174"/>
                    <a:pt x="19" y="176"/>
                    <a:pt x="18" y="176"/>
                  </a:cubicBezTo>
                  <a:cubicBezTo>
                    <a:pt x="13" y="176"/>
                    <a:pt x="8" y="166"/>
                    <a:pt x="8" y="161"/>
                  </a:cubicBezTo>
                  <a:cubicBezTo>
                    <a:pt x="7" y="146"/>
                    <a:pt x="8" y="131"/>
                    <a:pt x="8" y="115"/>
                  </a:cubicBezTo>
                  <a:cubicBezTo>
                    <a:pt x="6" y="114"/>
                    <a:pt x="4" y="113"/>
                    <a:pt x="2" y="112"/>
                  </a:cubicBezTo>
                  <a:cubicBezTo>
                    <a:pt x="2" y="112"/>
                    <a:pt x="2" y="112"/>
                    <a:pt x="1" y="112"/>
                  </a:cubicBezTo>
                  <a:cubicBezTo>
                    <a:pt x="1" y="112"/>
                    <a:pt x="0" y="111"/>
                    <a:pt x="0" y="111"/>
                  </a:cubicBezTo>
                  <a:cubicBezTo>
                    <a:pt x="0" y="109"/>
                    <a:pt x="7" y="101"/>
                    <a:pt x="9" y="100"/>
                  </a:cubicBezTo>
                  <a:cubicBezTo>
                    <a:pt x="9" y="72"/>
                    <a:pt x="10" y="44"/>
                    <a:pt x="14" y="17"/>
                  </a:cubicBezTo>
                  <a:cubicBezTo>
                    <a:pt x="15" y="14"/>
                    <a:pt x="16" y="1"/>
                    <a:pt x="20" y="0"/>
                  </a:cubicBezTo>
                  <a:cubicBezTo>
                    <a:pt x="24" y="0"/>
                    <a:pt x="30" y="11"/>
                    <a:pt x="30" y="15"/>
                  </a:cubicBezTo>
                  <a:cubicBezTo>
                    <a:pt x="31" y="23"/>
                    <a:pt x="29" y="31"/>
                    <a:pt x="28" y="39"/>
                  </a:cubicBezTo>
                  <a:cubicBezTo>
                    <a:pt x="26" y="54"/>
                    <a:pt x="25" y="69"/>
                    <a:pt x="24" y="84"/>
                  </a:cubicBezTo>
                  <a:cubicBezTo>
                    <a:pt x="35" y="74"/>
                    <a:pt x="67" y="46"/>
                    <a:pt x="81" y="45"/>
                  </a:cubicBezTo>
                  <a:cubicBezTo>
                    <a:pt x="82" y="45"/>
                    <a:pt x="86" y="46"/>
                    <a:pt x="86" y="48"/>
                  </a:cubicBezTo>
                  <a:cubicBezTo>
                    <a:pt x="86" y="49"/>
                    <a:pt x="85" y="49"/>
                    <a:pt x="84" y="49"/>
                  </a:cubicBezTo>
                  <a:cubicBezTo>
                    <a:pt x="83" y="49"/>
                    <a:pt x="83" y="49"/>
                    <a:pt x="82" y="49"/>
                  </a:cubicBezTo>
                  <a:cubicBezTo>
                    <a:pt x="76" y="49"/>
                    <a:pt x="55" y="70"/>
                    <a:pt x="51" y="76"/>
                  </a:cubicBezTo>
                  <a:cubicBezTo>
                    <a:pt x="41" y="86"/>
                    <a:pt x="32" y="96"/>
                    <a:pt x="23" y="107"/>
                  </a:cubicBezTo>
                  <a:cubicBezTo>
                    <a:pt x="29" y="110"/>
                    <a:pt x="35" y="116"/>
                    <a:pt x="39" y="120"/>
                  </a:cubicBezTo>
                  <a:cubicBezTo>
                    <a:pt x="56" y="136"/>
                    <a:pt x="70" y="155"/>
                    <a:pt x="87" y="170"/>
                  </a:cubicBezTo>
                  <a:cubicBezTo>
                    <a:pt x="89" y="171"/>
                    <a:pt x="100" y="179"/>
                    <a:pt x="100" y="180"/>
                  </a:cubicBezTo>
                  <a:cubicBezTo>
                    <a:pt x="100" y="181"/>
                    <a:pt x="94" y="181"/>
                    <a:pt x="93" y="181"/>
                  </a:cubicBezTo>
                  <a:close/>
                </a:path>
              </a:pathLst>
            </a:custGeom>
            <a:solidFill>
              <a:srgbClr val="754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3"/>
            <p:cNvSpPr>
              <a:spLocks noEditPoints="1"/>
            </p:cNvSpPr>
            <p:nvPr/>
          </p:nvSpPr>
          <p:spPr bwMode="auto">
            <a:xfrm>
              <a:off x="11853863" y="2736850"/>
              <a:ext cx="207963" cy="327025"/>
            </a:xfrm>
            <a:custGeom>
              <a:avLst/>
              <a:gdLst>
                <a:gd name="T0" fmla="*/ 33 w 69"/>
                <a:gd name="T1" fmla="*/ 108 h 109"/>
                <a:gd name="T2" fmla="*/ 1 w 69"/>
                <a:gd name="T3" fmla="*/ 63 h 109"/>
                <a:gd name="T4" fmla="*/ 37 w 69"/>
                <a:gd name="T5" fmla="*/ 1 h 109"/>
                <a:gd name="T6" fmla="*/ 68 w 69"/>
                <a:gd name="T7" fmla="*/ 48 h 109"/>
                <a:gd name="T8" fmla="*/ 33 w 69"/>
                <a:gd name="T9" fmla="*/ 108 h 109"/>
                <a:gd name="T10" fmla="*/ 38 w 69"/>
                <a:gd name="T11" fmla="*/ 12 h 109"/>
                <a:gd name="T12" fmla="*/ 19 w 69"/>
                <a:gd name="T13" fmla="*/ 65 h 109"/>
                <a:gd name="T14" fmla="*/ 32 w 69"/>
                <a:gd name="T15" fmla="*/ 98 h 109"/>
                <a:gd name="T16" fmla="*/ 52 w 69"/>
                <a:gd name="T17" fmla="*/ 34 h 109"/>
                <a:gd name="T18" fmla="*/ 38 w 69"/>
                <a:gd name="T19" fmla="*/ 1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109">
                  <a:moveTo>
                    <a:pt x="33" y="108"/>
                  </a:moveTo>
                  <a:cubicBezTo>
                    <a:pt x="12" y="109"/>
                    <a:pt x="2" y="81"/>
                    <a:pt x="1" y="63"/>
                  </a:cubicBezTo>
                  <a:cubicBezTo>
                    <a:pt x="0" y="40"/>
                    <a:pt x="8" y="2"/>
                    <a:pt x="37" y="1"/>
                  </a:cubicBezTo>
                  <a:cubicBezTo>
                    <a:pt x="61" y="0"/>
                    <a:pt x="67" y="29"/>
                    <a:pt x="68" y="48"/>
                  </a:cubicBezTo>
                  <a:cubicBezTo>
                    <a:pt x="69" y="71"/>
                    <a:pt x="62" y="107"/>
                    <a:pt x="33" y="108"/>
                  </a:cubicBezTo>
                  <a:close/>
                  <a:moveTo>
                    <a:pt x="38" y="12"/>
                  </a:moveTo>
                  <a:cubicBezTo>
                    <a:pt x="21" y="12"/>
                    <a:pt x="19" y="53"/>
                    <a:pt x="19" y="65"/>
                  </a:cubicBezTo>
                  <a:cubicBezTo>
                    <a:pt x="19" y="73"/>
                    <a:pt x="22" y="98"/>
                    <a:pt x="32" y="98"/>
                  </a:cubicBezTo>
                  <a:cubicBezTo>
                    <a:pt x="49" y="97"/>
                    <a:pt x="52" y="47"/>
                    <a:pt x="52" y="34"/>
                  </a:cubicBezTo>
                  <a:cubicBezTo>
                    <a:pt x="51" y="26"/>
                    <a:pt x="50" y="11"/>
                    <a:pt x="38" y="12"/>
                  </a:cubicBezTo>
                  <a:close/>
                </a:path>
              </a:pathLst>
            </a:custGeom>
            <a:solidFill>
              <a:srgbClr val="754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4"/>
            <p:cNvSpPr>
              <a:spLocks/>
            </p:cNvSpPr>
            <p:nvPr/>
          </p:nvSpPr>
          <p:spPr bwMode="auto">
            <a:xfrm>
              <a:off x="12079288" y="2713038"/>
              <a:ext cx="236538" cy="338138"/>
            </a:xfrm>
            <a:custGeom>
              <a:avLst/>
              <a:gdLst>
                <a:gd name="T0" fmla="*/ 71 w 79"/>
                <a:gd name="T1" fmla="*/ 112 h 113"/>
                <a:gd name="T2" fmla="*/ 52 w 79"/>
                <a:gd name="T3" fmla="*/ 83 h 113"/>
                <a:gd name="T4" fmla="*/ 55 w 79"/>
                <a:gd name="T5" fmla="*/ 48 h 113"/>
                <a:gd name="T6" fmla="*/ 27 w 79"/>
                <a:gd name="T7" fmla="*/ 112 h 113"/>
                <a:gd name="T8" fmla="*/ 8 w 79"/>
                <a:gd name="T9" fmla="*/ 106 h 113"/>
                <a:gd name="T10" fmla="*/ 1 w 79"/>
                <a:gd name="T11" fmla="*/ 87 h 113"/>
                <a:gd name="T12" fmla="*/ 5 w 79"/>
                <a:gd name="T13" fmla="*/ 28 h 113"/>
                <a:gd name="T14" fmla="*/ 3 w 79"/>
                <a:gd name="T15" fmla="*/ 13 h 113"/>
                <a:gd name="T16" fmla="*/ 1 w 79"/>
                <a:gd name="T17" fmla="*/ 6 h 113"/>
                <a:gd name="T18" fmla="*/ 3 w 79"/>
                <a:gd name="T19" fmla="*/ 5 h 113"/>
                <a:gd name="T20" fmla="*/ 9 w 79"/>
                <a:gd name="T21" fmla="*/ 7 h 113"/>
                <a:gd name="T22" fmla="*/ 22 w 79"/>
                <a:gd name="T23" fmla="*/ 30 h 113"/>
                <a:gd name="T24" fmla="*/ 18 w 79"/>
                <a:gd name="T25" fmla="*/ 87 h 113"/>
                <a:gd name="T26" fmla="*/ 24 w 79"/>
                <a:gd name="T27" fmla="*/ 99 h 113"/>
                <a:gd name="T28" fmla="*/ 56 w 79"/>
                <a:gd name="T29" fmla="*/ 1 h 113"/>
                <a:gd name="T30" fmla="*/ 57 w 79"/>
                <a:gd name="T31" fmla="*/ 0 h 113"/>
                <a:gd name="T32" fmla="*/ 70 w 79"/>
                <a:gd name="T33" fmla="*/ 19 h 113"/>
                <a:gd name="T34" fmla="*/ 69 w 79"/>
                <a:gd name="T35" fmla="*/ 80 h 113"/>
                <a:gd name="T36" fmla="*/ 79 w 79"/>
                <a:gd name="T37" fmla="*/ 107 h 113"/>
                <a:gd name="T38" fmla="*/ 71 w 79"/>
                <a:gd name="T39" fmla="*/ 11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9" h="113">
                  <a:moveTo>
                    <a:pt x="71" y="112"/>
                  </a:moveTo>
                  <a:cubicBezTo>
                    <a:pt x="56" y="113"/>
                    <a:pt x="53" y="94"/>
                    <a:pt x="52" y="83"/>
                  </a:cubicBezTo>
                  <a:cubicBezTo>
                    <a:pt x="52" y="71"/>
                    <a:pt x="53" y="59"/>
                    <a:pt x="55" y="48"/>
                  </a:cubicBezTo>
                  <a:cubicBezTo>
                    <a:pt x="52" y="60"/>
                    <a:pt x="42" y="111"/>
                    <a:pt x="27" y="112"/>
                  </a:cubicBezTo>
                  <a:cubicBezTo>
                    <a:pt x="22" y="112"/>
                    <a:pt x="12" y="110"/>
                    <a:pt x="8" y="106"/>
                  </a:cubicBezTo>
                  <a:cubicBezTo>
                    <a:pt x="3" y="102"/>
                    <a:pt x="1" y="93"/>
                    <a:pt x="1" y="87"/>
                  </a:cubicBezTo>
                  <a:cubicBezTo>
                    <a:pt x="0" y="68"/>
                    <a:pt x="6" y="48"/>
                    <a:pt x="5" y="28"/>
                  </a:cubicBezTo>
                  <a:cubicBezTo>
                    <a:pt x="5" y="23"/>
                    <a:pt x="4" y="18"/>
                    <a:pt x="3" y="13"/>
                  </a:cubicBezTo>
                  <a:cubicBezTo>
                    <a:pt x="2" y="11"/>
                    <a:pt x="1" y="9"/>
                    <a:pt x="1" y="6"/>
                  </a:cubicBezTo>
                  <a:cubicBezTo>
                    <a:pt x="1" y="5"/>
                    <a:pt x="2" y="5"/>
                    <a:pt x="3" y="5"/>
                  </a:cubicBezTo>
                  <a:cubicBezTo>
                    <a:pt x="5" y="5"/>
                    <a:pt x="7" y="6"/>
                    <a:pt x="9" y="7"/>
                  </a:cubicBezTo>
                  <a:cubicBezTo>
                    <a:pt x="17" y="12"/>
                    <a:pt x="21" y="20"/>
                    <a:pt x="22" y="30"/>
                  </a:cubicBezTo>
                  <a:cubicBezTo>
                    <a:pt x="22" y="49"/>
                    <a:pt x="17" y="68"/>
                    <a:pt x="18" y="87"/>
                  </a:cubicBezTo>
                  <a:cubicBezTo>
                    <a:pt x="18" y="91"/>
                    <a:pt x="19" y="100"/>
                    <a:pt x="24" y="99"/>
                  </a:cubicBezTo>
                  <a:cubicBezTo>
                    <a:pt x="43" y="99"/>
                    <a:pt x="50" y="6"/>
                    <a:pt x="56" y="1"/>
                  </a:cubicBezTo>
                  <a:cubicBezTo>
                    <a:pt x="56" y="0"/>
                    <a:pt x="57" y="0"/>
                    <a:pt x="57" y="0"/>
                  </a:cubicBezTo>
                  <a:cubicBezTo>
                    <a:pt x="65" y="0"/>
                    <a:pt x="70" y="13"/>
                    <a:pt x="70" y="19"/>
                  </a:cubicBezTo>
                  <a:cubicBezTo>
                    <a:pt x="71" y="40"/>
                    <a:pt x="68" y="60"/>
                    <a:pt x="69" y="80"/>
                  </a:cubicBezTo>
                  <a:cubicBezTo>
                    <a:pt x="69" y="88"/>
                    <a:pt x="71" y="103"/>
                    <a:pt x="79" y="107"/>
                  </a:cubicBezTo>
                  <a:cubicBezTo>
                    <a:pt x="77" y="110"/>
                    <a:pt x="74" y="112"/>
                    <a:pt x="71" y="112"/>
                  </a:cubicBezTo>
                  <a:close/>
                </a:path>
              </a:pathLst>
            </a:custGeom>
            <a:solidFill>
              <a:srgbClr val="754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5"/>
            <p:cNvSpPr>
              <a:spLocks/>
            </p:cNvSpPr>
            <p:nvPr/>
          </p:nvSpPr>
          <p:spPr bwMode="auto">
            <a:xfrm>
              <a:off x="12292013" y="2532063"/>
              <a:ext cx="225425" cy="534988"/>
            </a:xfrm>
            <a:custGeom>
              <a:avLst/>
              <a:gdLst>
                <a:gd name="T0" fmla="*/ 72 w 75"/>
                <a:gd name="T1" fmla="*/ 145 h 178"/>
                <a:gd name="T2" fmla="*/ 44 w 75"/>
                <a:gd name="T3" fmla="*/ 177 h 178"/>
                <a:gd name="T4" fmla="*/ 14 w 75"/>
                <a:gd name="T5" fmla="*/ 138 h 178"/>
                <a:gd name="T6" fmla="*/ 22 w 75"/>
                <a:gd name="T7" fmla="*/ 75 h 178"/>
                <a:gd name="T8" fmla="*/ 0 w 75"/>
                <a:gd name="T9" fmla="*/ 58 h 178"/>
                <a:gd name="T10" fmla="*/ 18 w 75"/>
                <a:gd name="T11" fmla="*/ 58 h 178"/>
                <a:gd name="T12" fmla="*/ 25 w 75"/>
                <a:gd name="T13" fmla="*/ 58 h 178"/>
                <a:gd name="T14" fmla="*/ 31 w 75"/>
                <a:gd name="T15" fmla="*/ 13 h 178"/>
                <a:gd name="T16" fmla="*/ 30 w 75"/>
                <a:gd name="T17" fmla="*/ 2 h 178"/>
                <a:gd name="T18" fmla="*/ 31 w 75"/>
                <a:gd name="T19" fmla="*/ 0 h 178"/>
                <a:gd name="T20" fmla="*/ 46 w 75"/>
                <a:gd name="T21" fmla="*/ 19 h 178"/>
                <a:gd name="T22" fmla="*/ 43 w 75"/>
                <a:gd name="T23" fmla="*/ 55 h 178"/>
                <a:gd name="T24" fmla="*/ 67 w 75"/>
                <a:gd name="T25" fmla="*/ 44 h 178"/>
                <a:gd name="T26" fmla="*/ 40 w 75"/>
                <a:gd name="T27" fmla="*/ 73 h 178"/>
                <a:gd name="T28" fmla="*/ 31 w 75"/>
                <a:gd name="T29" fmla="*/ 144 h 178"/>
                <a:gd name="T30" fmla="*/ 44 w 75"/>
                <a:gd name="T31" fmla="*/ 164 h 178"/>
                <a:gd name="T32" fmla="*/ 73 w 75"/>
                <a:gd name="T33" fmla="*/ 130 h 178"/>
                <a:gd name="T34" fmla="*/ 75 w 75"/>
                <a:gd name="T35" fmla="*/ 132 h 178"/>
                <a:gd name="T36" fmla="*/ 72 w 75"/>
                <a:gd name="T37" fmla="*/ 14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5" h="178">
                  <a:moveTo>
                    <a:pt x="72" y="145"/>
                  </a:moveTo>
                  <a:cubicBezTo>
                    <a:pt x="68" y="157"/>
                    <a:pt x="59" y="176"/>
                    <a:pt x="44" y="177"/>
                  </a:cubicBezTo>
                  <a:cubicBezTo>
                    <a:pt x="29" y="178"/>
                    <a:pt x="14" y="152"/>
                    <a:pt x="14" y="138"/>
                  </a:cubicBezTo>
                  <a:cubicBezTo>
                    <a:pt x="13" y="121"/>
                    <a:pt x="19" y="92"/>
                    <a:pt x="22" y="75"/>
                  </a:cubicBezTo>
                  <a:cubicBezTo>
                    <a:pt x="11" y="75"/>
                    <a:pt x="2" y="68"/>
                    <a:pt x="0" y="58"/>
                  </a:cubicBezTo>
                  <a:cubicBezTo>
                    <a:pt x="6" y="58"/>
                    <a:pt x="12" y="58"/>
                    <a:pt x="18" y="58"/>
                  </a:cubicBezTo>
                  <a:cubicBezTo>
                    <a:pt x="21" y="58"/>
                    <a:pt x="23" y="58"/>
                    <a:pt x="25" y="58"/>
                  </a:cubicBezTo>
                  <a:cubicBezTo>
                    <a:pt x="28" y="45"/>
                    <a:pt x="32" y="25"/>
                    <a:pt x="31" y="13"/>
                  </a:cubicBezTo>
                  <a:cubicBezTo>
                    <a:pt x="31" y="9"/>
                    <a:pt x="30" y="6"/>
                    <a:pt x="30" y="2"/>
                  </a:cubicBezTo>
                  <a:cubicBezTo>
                    <a:pt x="30" y="1"/>
                    <a:pt x="30" y="1"/>
                    <a:pt x="31" y="0"/>
                  </a:cubicBezTo>
                  <a:cubicBezTo>
                    <a:pt x="40" y="0"/>
                    <a:pt x="46" y="11"/>
                    <a:pt x="46" y="19"/>
                  </a:cubicBezTo>
                  <a:cubicBezTo>
                    <a:pt x="47" y="31"/>
                    <a:pt x="45" y="43"/>
                    <a:pt x="43" y="55"/>
                  </a:cubicBezTo>
                  <a:cubicBezTo>
                    <a:pt x="52" y="54"/>
                    <a:pt x="62" y="53"/>
                    <a:pt x="67" y="44"/>
                  </a:cubicBezTo>
                  <a:cubicBezTo>
                    <a:pt x="68" y="64"/>
                    <a:pt x="58" y="70"/>
                    <a:pt x="40" y="73"/>
                  </a:cubicBezTo>
                  <a:cubicBezTo>
                    <a:pt x="36" y="94"/>
                    <a:pt x="30" y="123"/>
                    <a:pt x="31" y="144"/>
                  </a:cubicBezTo>
                  <a:cubicBezTo>
                    <a:pt x="31" y="151"/>
                    <a:pt x="35" y="165"/>
                    <a:pt x="44" y="164"/>
                  </a:cubicBezTo>
                  <a:cubicBezTo>
                    <a:pt x="60" y="164"/>
                    <a:pt x="68" y="130"/>
                    <a:pt x="73" y="130"/>
                  </a:cubicBezTo>
                  <a:cubicBezTo>
                    <a:pt x="74" y="130"/>
                    <a:pt x="75" y="131"/>
                    <a:pt x="75" y="132"/>
                  </a:cubicBezTo>
                  <a:cubicBezTo>
                    <a:pt x="75" y="136"/>
                    <a:pt x="73" y="141"/>
                    <a:pt x="72" y="145"/>
                  </a:cubicBezTo>
                  <a:close/>
                </a:path>
              </a:pathLst>
            </a:custGeom>
            <a:solidFill>
              <a:srgbClr val="754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6"/>
            <p:cNvSpPr>
              <a:spLocks noEditPoints="1"/>
            </p:cNvSpPr>
            <p:nvPr/>
          </p:nvSpPr>
          <p:spPr bwMode="auto">
            <a:xfrm>
              <a:off x="12514263" y="2406650"/>
              <a:ext cx="158750" cy="627063"/>
            </a:xfrm>
            <a:custGeom>
              <a:avLst/>
              <a:gdLst>
                <a:gd name="T0" fmla="*/ 17 w 53"/>
                <a:gd name="T1" fmla="*/ 209 h 209"/>
                <a:gd name="T2" fmla="*/ 5 w 53"/>
                <a:gd name="T3" fmla="*/ 193 h 209"/>
                <a:gd name="T4" fmla="*/ 0 w 53"/>
                <a:gd name="T5" fmla="*/ 189 h 209"/>
                <a:gd name="T6" fmla="*/ 4 w 53"/>
                <a:gd name="T7" fmla="*/ 183 h 209"/>
                <a:gd name="T8" fmla="*/ 12 w 53"/>
                <a:gd name="T9" fmla="*/ 163 h 209"/>
                <a:gd name="T10" fmla="*/ 15 w 53"/>
                <a:gd name="T11" fmla="*/ 163 h 209"/>
                <a:gd name="T12" fmla="*/ 23 w 53"/>
                <a:gd name="T13" fmla="*/ 166 h 209"/>
                <a:gd name="T14" fmla="*/ 22 w 53"/>
                <a:gd name="T15" fmla="*/ 170 h 209"/>
                <a:gd name="T16" fmla="*/ 24 w 53"/>
                <a:gd name="T17" fmla="*/ 170 h 209"/>
                <a:gd name="T18" fmla="*/ 34 w 53"/>
                <a:gd name="T19" fmla="*/ 179 h 209"/>
                <a:gd name="T20" fmla="*/ 17 w 53"/>
                <a:gd name="T21" fmla="*/ 209 h 209"/>
                <a:gd name="T22" fmla="*/ 52 w 53"/>
                <a:gd name="T23" fmla="*/ 11 h 209"/>
                <a:gd name="T24" fmla="*/ 27 w 53"/>
                <a:gd name="T25" fmla="*/ 146 h 209"/>
                <a:gd name="T26" fmla="*/ 24 w 53"/>
                <a:gd name="T27" fmla="*/ 154 h 209"/>
                <a:gd name="T28" fmla="*/ 23 w 53"/>
                <a:gd name="T29" fmla="*/ 154 h 209"/>
                <a:gd name="T30" fmla="*/ 18 w 53"/>
                <a:gd name="T31" fmla="*/ 149 h 209"/>
                <a:gd name="T32" fmla="*/ 33 w 53"/>
                <a:gd name="T33" fmla="*/ 12 h 209"/>
                <a:gd name="T34" fmla="*/ 39 w 53"/>
                <a:gd name="T35" fmla="*/ 3 h 209"/>
                <a:gd name="T36" fmla="*/ 44 w 53"/>
                <a:gd name="T37" fmla="*/ 7 h 209"/>
                <a:gd name="T38" fmla="*/ 47 w 53"/>
                <a:gd name="T39" fmla="*/ 0 h 209"/>
                <a:gd name="T40" fmla="*/ 53 w 53"/>
                <a:gd name="T41" fmla="*/ 7 h 209"/>
                <a:gd name="T42" fmla="*/ 52 w 53"/>
                <a:gd name="T43" fmla="*/ 11 h 209"/>
                <a:gd name="T44" fmla="*/ 23 w 53"/>
                <a:gd name="T45" fmla="*/ 176 h 209"/>
                <a:gd name="T46" fmla="*/ 19 w 53"/>
                <a:gd name="T47" fmla="*/ 190 h 209"/>
                <a:gd name="T48" fmla="*/ 21 w 53"/>
                <a:gd name="T49" fmla="*/ 198 h 209"/>
                <a:gd name="T50" fmla="*/ 26 w 53"/>
                <a:gd name="T51" fmla="*/ 182 h 209"/>
                <a:gd name="T52" fmla="*/ 23 w 53"/>
                <a:gd name="T53" fmla="*/ 176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" h="209">
                  <a:moveTo>
                    <a:pt x="17" y="209"/>
                  </a:moveTo>
                  <a:cubicBezTo>
                    <a:pt x="9" y="209"/>
                    <a:pt x="6" y="200"/>
                    <a:pt x="5" y="193"/>
                  </a:cubicBezTo>
                  <a:cubicBezTo>
                    <a:pt x="3" y="192"/>
                    <a:pt x="1" y="191"/>
                    <a:pt x="0" y="189"/>
                  </a:cubicBezTo>
                  <a:cubicBezTo>
                    <a:pt x="4" y="183"/>
                    <a:pt x="4" y="183"/>
                    <a:pt x="4" y="183"/>
                  </a:cubicBezTo>
                  <a:cubicBezTo>
                    <a:pt x="4" y="179"/>
                    <a:pt x="7" y="165"/>
                    <a:pt x="12" y="163"/>
                  </a:cubicBezTo>
                  <a:cubicBezTo>
                    <a:pt x="13" y="163"/>
                    <a:pt x="14" y="163"/>
                    <a:pt x="15" y="163"/>
                  </a:cubicBezTo>
                  <a:cubicBezTo>
                    <a:pt x="17" y="163"/>
                    <a:pt x="23" y="163"/>
                    <a:pt x="23" y="166"/>
                  </a:cubicBezTo>
                  <a:cubicBezTo>
                    <a:pt x="23" y="167"/>
                    <a:pt x="22" y="169"/>
                    <a:pt x="22" y="170"/>
                  </a:cubicBezTo>
                  <a:cubicBezTo>
                    <a:pt x="24" y="170"/>
                    <a:pt x="24" y="170"/>
                    <a:pt x="24" y="170"/>
                  </a:cubicBezTo>
                  <a:cubicBezTo>
                    <a:pt x="30" y="170"/>
                    <a:pt x="33" y="172"/>
                    <a:pt x="34" y="179"/>
                  </a:cubicBezTo>
                  <a:cubicBezTo>
                    <a:pt x="34" y="188"/>
                    <a:pt x="29" y="208"/>
                    <a:pt x="17" y="209"/>
                  </a:cubicBezTo>
                  <a:close/>
                  <a:moveTo>
                    <a:pt x="52" y="11"/>
                  </a:moveTo>
                  <a:cubicBezTo>
                    <a:pt x="38" y="55"/>
                    <a:pt x="32" y="101"/>
                    <a:pt x="27" y="146"/>
                  </a:cubicBezTo>
                  <a:cubicBezTo>
                    <a:pt x="26" y="149"/>
                    <a:pt x="27" y="152"/>
                    <a:pt x="24" y="154"/>
                  </a:cubicBezTo>
                  <a:cubicBezTo>
                    <a:pt x="23" y="154"/>
                    <a:pt x="23" y="154"/>
                    <a:pt x="23" y="154"/>
                  </a:cubicBezTo>
                  <a:cubicBezTo>
                    <a:pt x="20" y="154"/>
                    <a:pt x="18" y="152"/>
                    <a:pt x="18" y="149"/>
                  </a:cubicBezTo>
                  <a:cubicBezTo>
                    <a:pt x="16" y="112"/>
                    <a:pt x="22" y="46"/>
                    <a:pt x="33" y="12"/>
                  </a:cubicBezTo>
                  <a:cubicBezTo>
                    <a:pt x="34" y="9"/>
                    <a:pt x="36" y="4"/>
                    <a:pt x="39" y="3"/>
                  </a:cubicBezTo>
                  <a:cubicBezTo>
                    <a:pt x="40" y="3"/>
                    <a:pt x="43" y="6"/>
                    <a:pt x="44" y="7"/>
                  </a:cubicBezTo>
                  <a:cubicBezTo>
                    <a:pt x="44" y="5"/>
                    <a:pt x="45" y="1"/>
                    <a:pt x="47" y="0"/>
                  </a:cubicBezTo>
                  <a:cubicBezTo>
                    <a:pt x="51" y="0"/>
                    <a:pt x="53" y="4"/>
                    <a:pt x="53" y="7"/>
                  </a:cubicBezTo>
                  <a:cubicBezTo>
                    <a:pt x="53" y="8"/>
                    <a:pt x="52" y="10"/>
                    <a:pt x="52" y="11"/>
                  </a:cubicBezTo>
                  <a:close/>
                  <a:moveTo>
                    <a:pt x="23" y="176"/>
                  </a:moveTo>
                  <a:cubicBezTo>
                    <a:pt x="18" y="176"/>
                    <a:pt x="19" y="186"/>
                    <a:pt x="19" y="190"/>
                  </a:cubicBezTo>
                  <a:cubicBezTo>
                    <a:pt x="19" y="191"/>
                    <a:pt x="20" y="198"/>
                    <a:pt x="21" y="198"/>
                  </a:cubicBezTo>
                  <a:cubicBezTo>
                    <a:pt x="26" y="197"/>
                    <a:pt x="27" y="186"/>
                    <a:pt x="26" y="182"/>
                  </a:cubicBezTo>
                  <a:cubicBezTo>
                    <a:pt x="26" y="180"/>
                    <a:pt x="26" y="176"/>
                    <a:pt x="23" y="176"/>
                  </a:cubicBezTo>
                  <a:close/>
                </a:path>
              </a:pathLst>
            </a:custGeom>
            <a:solidFill>
              <a:srgbClr val="754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7"/>
            <p:cNvSpPr>
              <a:spLocks/>
            </p:cNvSpPr>
            <p:nvPr/>
          </p:nvSpPr>
          <p:spPr bwMode="auto">
            <a:xfrm>
              <a:off x="10404476" y="2544763"/>
              <a:ext cx="347663" cy="596900"/>
            </a:xfrm>
            <a:custGeom>
              <a:avLst/>
              <a:gdLst>
                <a:gd name="T0" fmla="*/ 85 w 116"/>
                <a:gd name="T1" fmla="*/ 101 h 199"/>
                <a:gd name="T2" fmla="*/ 75 w 116"/>
                <a:gd name="T3" fmla="*/ 93 h 199"/>
                <a:gd name="T4" fmla="*/ 97 w 116"/>
                <a:gd name="T5" fmla="*/ 49 h 199"/>
                <a:gd name="T6" fmla="*/ 75 w 116"/>
                <a:gd name="T7" fmla="*/ 9 h 199"/>
                <a:gd name="T8" fmla="*/ 20 w 116"/>
                <a:gd name="T9" fmla="*/ 128 h 199"/>
                <a:gd name="T10" fmla="*/ 61 w 116"/>
                <a:gd name="T11" fmla="*/ 187 h 199"/>
                <a:gd name="T12" fmla="*/ 99 w 116"/>
                <a:gd name="T13" fmla="*/ 120 h 199"/>
                <a:gd name="T14" fmla="*/ 99 w 116"/>
                <a:gd name="T15" fmla="*/ 120 h 199"/>
                <a:gd name="T16" fmla="*/ 111 w 116"/>
                <a:gd name="T17" fmla="*/ 127 h 199"/>
                <a:gd name="T18" fmla="*/ 114 w 116"/>
                <a:gd name="T19" fmla="*/ 140 h 199"/>
                <a:gd name="T20" fmla="*/ 68 w 116"/>
                <a:gd name="T21" fmla="*/ 197 h 199"/>
                <a:gd name="T22" fmla="*/ 1 w 116"/>
                <a:gd name="T23" fmla="*/ 128 h 199"/>
                <a:gd name="T24" fmla="*/ 70 w 116"/>
                <a:gd name="T25" fmla="*/ 1 h 199"/>
                <a:gd name="T26" fmla="*/ 115 w 116"/>
                <a:gd name="T27" fmla="*/ 51 h 199"/>
                <a:gd name="T28" fmla="*/ 85 w 116"/>
                <a:gd name="T29" fmla="*/ 101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6" h="199">
                  <a:moveTo>
                    <a:pt x="85" y="101"/>
                  </a:moveTo>
                  <a:cubicBezTo>
                    <a:pt x="80" y="102"/>
                    <a:pt x="75" y="99"/>
                    <a:pt x="75" y="93"/>
                  </a:cubicBezTo>
                  <a:cubicBezTo>
                    <a:pt x="91" y="92"/>
                    <a:pt x="98" y="62"/>
                    <a:pt x="97" y="49"/>
                  </a:cubicBezTo>
                  <a:cubicBezTo>
                    <a:pt x="97" y="36"/>
                    <a:pt x="92" y="8"/>
                    <a:pt x="75" y="9"/>
                  </a:cubicBezTo>
                  <a:cubicBezTo>
                    <a:pt x="36" y="10"/>
                    <a:pt x="19" y="98"/>
                    <a:pt x="20" y="128"/>
                  </a:cubicBezTo>
                  <a:cubicBezTo>
                    <a:pt x="21" y="153"/>
                    <a:pt x="30" y="188"/>
                    <a:pt x="61" y="187"/>
                  </a:cubicBezTo>
                  <a:cubicBezTo>
                    <a:pt x="94" y="186"/>
                    <a:pt x="101" y="146"/>
                    <a:pt x="99" y="120"/>
                  </a:cubicBezTo>
                  <a:cubicBezTo>
                    <a:pt x="99" y="120"/>
                    <a:pt x="99" y="120"/>
                    <a:pt x="99" y="120"/>
                  </a:cubicBezTo>
                  <a:cubicBezTo>
                    <a:pt x="103" y="120"/>
                    <a:pt x="109" y="124"/>
                    <a:pt x="111" y="127"/>
                  </a:cubicBezTo>
                  <a:cubicBezTo>
                    <a:pt x="113" y="130"/>
                    <a:pt x="114" y="136"/>
                    <a:pt x="114" y="140"/>
                  </a:cubicBezTo>
                  <a:cubicBezTo>
                    <a:pt x="115" y="169"/>
                    <a:pt x="99" y="196"/>
                    <a:pt x="68" y="197"/>
                  </a:cubicBezTo>
                  <a:cubicBezTo>
                    <a:pt x="26" y="199"/>
                    <a:pt x="3" y="168"/>
                    <a:pt x="1" y="128"/>
                  </a:cubicBezTo>
                  <a:cubicBezTo>
                    <a:pt x="0" y="90"/>
                    <a:pt x="22" y="3"/>
                    <a:pt x="70" y="1"/>
                  </a:cubicBezTo>
                  <a:cubicBezTo>
                    <a:pt x="102" y="0"/>
                    <a:pt x="114" y="22"/>
                    <a:pt x="115" y="51"/>
                  </a:cubicBezTo>
                  <a:cubicBezTo>
                    <a:pt x="116" y="69"/>
                    <a:pt x="107" y="101"/>
                    <a:pt x="85" y="101"/>
                  </a:cubicBezTo>
                  <a:close/>
                </a:path>
              </a:pathLst>
            </a:custGeom>
            <a:solidFill>
              <a:srgbClr val="754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8"/>
            <p:cNvSpPr>
              <a:spLocks/>
            </p:cNvSpPr>
            <p:nvPr/>
          </p:nvSpPr>
          <p:spPr bwMode="auto">
            <a:xfrm>
              <a:off x="10771188" y="2565400"/>
              <a:ext cx="249238" cy="552450"/>
            </a:xfrm>
            <a:custGeom>
              <a:avLst/>
              <a:gdLst>
                <a:gd name="T0" fmla="*/ 69 w 83"/>
                <a:gd name="T1" fmla="*/ 183 h 184"/>
                <a:gd name="T2" fmla="*/ 52 w 83"/>
                <a:gd name="T3" fmla="*/ 155 h 184"/>
                <a:gd name="T4" fmla="*/ 54 w 83"/>
                <a:gd name="T5" fmla="*/ 104 h 184"/>
                <a:gd name="T6" fmla="*/ 47 w 83"/>
                <a:gd name="T7" fmla="*/ 93 h 184"/>
                <a:gd name="T8" fmla="*/ 19 w 83"/>
                <a:gd name="T9" fmla="*/ 183 h 184"/>
                <a:gd name="T10" fmla="*/ 17 w 83"/>
                <a:gd name="T11" fmla="*/ 184 h 184"/>
                <a:gd name="T12" fmla="*/ 8 w 83"/>
                <a:gd name="T13" fmla="*/ 179 h 184"/>
                <a:gd name="T14" fmla="*/ 7 w 83"/>
                <a:gd name="T15" fmla="*/ 167 h 184"/>
                <a:gd name="T16" fmla="*/ 2 w 83"/>
                <a:gd name="T17" fmla="*/ 99 h 184"/>
                <a:gd name="T18" fmla="*/ 6 w 83"/>
                <a:gd name="T19" fmla="*/ 1 h 184"/>
                <a:gd name="T20" fmla="*/ 6 w 83"/>
                <a:gd name="T21" fmla="*/ 1 h 184"/>
                <a:gd name="T22" fmla="*/ 19 w 83"/>
                <a:gd name="T23" fmla="*/ 16 h 184"/>
                <a:gd name="T24" fmla="*/ 18 w 83"/>
                <a:gd name="T25" fmla="*/ 42 h 184"/>
                <a:gd name="T26" fmla="*/ 17 w 83"/>
                <a:gd name="T27" fmla="*/ 91 h 184"/>
                <a:gd name="T28" fmla="*/ 17 w 83"/>
                <a:gd name="T29" fmla="*/ 136 h 184"/>
                <a:gd name="T30" fmla="*/ 52 w 83"/>
                <a:gd name="T31" fmla="*/ 77 h 184"/>
                <a:gd name="T32" fmla="*/ 72 w 83"/>
                <a:gd name="T33" fmla="*/ 99 h 184"/>
                <a:gd name="T34" fmla="*/ 68 w 83"/>
                <a:gd name="T35" fmla="*/ 155 h 184"/>
                <a:gd name="T36" fmla="*/ 75 w 83"/>
                <a:gd name="T37" fmla="*/ 171 h 184"/>
                <a:gd name="T38" fmla="*/ 79 w 83"/>
                <a:gd name="T39" fmla="*/ 157 h 184"/>
                <a:gd name="T40" fmla="*/ 83 w 83"/>
                <a:gd name="T41" fmla="*/ 163 h 184"/>
                <a:gd name="T42" fmla="*/ 69 w 83"/>
                <a:gd name="T43" fmla="*/ 183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3" h="184">
                  <a:moveTo>
                    <a:pt x="69" y="183"/>
                  </a:moveTo>
                  <a:cubicBezTo>
                    <a:pt x="56" y="183"/>
                    <a:pt x="52" y="165"/>
                    <a:pt x="52" y="155"/>
                  </a:cubicBezTo>
                  <a:cubicBezTo>
                    <a:pt x="51" y="138"/>
                    <a:pt x="55" y="121"/>
                    <a:pt x="54" y="104"/>
                  </a:cubicBezTo>
                  <a:cubicBezTo>
                    <a:pt x="54" y="100"/>
                    <a:pt x="53" y="92"/>
                    <a:pt x="47" y="93"/>
                  </a:cubicBezTo>
                  <a:cubicBezTo>
                    <a:pt x="30" y="93"/>
                    <a:pt x="23" y="168"/>
                    <a:pt x="19" y="183"/>
                  </a:cubicBezTo>
                  <a:cubicBezTo>
                    <a:pt x="19" y="183"/>
                    <a:pt x="19" y="184"/>
                    <a:pt x="17" y="184"/>
                  </a:cubicBezTo>
                  <a:cubicBezTo>
                    <a:pt x="15" y="184"/>
                    <a:pt x="9" y="182"/>
                    <a:pt x="8" y="179"/>
                  </a:cubicBezTo>
                  <a:cubicBezTo>
                    <a:pt x="7" y="176"/>
                    <a:pt x="7" y="171"/>
                    <a:pt x="7" y="167"/>
                  </a:cubicBezTo>
                  <a:cubicBezTo>
                    <a:pt x="5" y="145"/>
                    <a:pt x="3" y="122"/>
                    <a:pt x="2" y="99"/>
                  </a:cubicBezTo>
                  <a:cubicBezTo>
                    <a:pt x="2" y="87"/>
                    <a:pt x="0" y="3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11" y="0"/>
                    <a:pt x="19" y="12"/>
                    <a:pt x="19" y="16"/>
                  </a:cubicBezTo>
                  <a:cubicBezTo>
                    <a:pt x="19" y="24"/>
                    <a:pt x="18" y="33"/>
                    <a:pt x="18" y="42"/>
                  </a:cubicBezTo>
                  <a:cubicBezTo>
                    <a:pt x="18" y="58"/>
                    <a:pt x="17" y="75"/>
                    <a:pt x="17" y="91"/>
                  </a:cubicBezTo>
                  <a:cubicBezTo>
                    <a:pt x="17" y="106"/>
                    <a:pt x="17" y="121"/>
                    <a:pt x="17" y="136"/>
                  </a:cubicBezTo>
                  <a:cubicBezTo>
                    <a:pt x="20" y="121"/>
                    <a:pt x="32" y="78"/>
                    <a:pt x="52" y="77"/>
                  </a:cubicBezTo>
                  <a:cubicBezTo>
                    <a:pt x="65" y="76"/>
                    <a:pt x="71" y="88"/>
                    <a:pt x="72" y="99"/>
                  </a:cubicBezTo>
                  <a:cubicBezTo>
                    <a:pt x="72" y="118"/>
                    <a:pt x="67" y="136"/>
                    <a:pt x="68" y="155"/>
                  </a:cubicBezTo>
                  <a:cubicBezTo>
                    <a:pt x="68" y="159"/>
                    <a:pt x="69" y="172"/>
                    <a:pt x="75" y="171"/>
                  </a:cubicBezTo>
                  <a:cubicBezTo>
                    <a:pt x="79" y="171"/>
                    <a:pt x="79" y="160"/>
                    <a:pt x="79" y="157"/>
                  </a:cubicBezTo>
                  <a:cubicBezTo>
                    <a:pt x="82" y="159"/>
                    <a:pt x="83" y="160"/>
                    <a:pt x="83" y="163"/>
                  </a:cubicBezTo>
                  <a:cubicBezTo>
                    <a:pt x="83" y="172"/>
                    <a:pt x="79" y="182"/>
                    <a:pt x="69" y="183"/>
                  </a:cubicBezTo>
                  <a:close/>
                </a:path>
              </a:pathLst>
            </a:custGeom>
            <a:solidFill>
              <a:srgbClr val="754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9"/>
            <p:cNvSpPr>
              <a:spLocks noEditPoints="1"/>
            </p:cNvSpPr>
            <p:nvPr/>
          </p:nvSpPr>
          <p:spPr bwMode="auto">
            <a:xfrm>
              <a:off x="10993438" y="2730500"/>
              <a:ext cx="236538" cy="365125"/>
            </a:xfrm>
            <a:custGeom>
              <a:avLst/>
              <a:gdLst>
                <a:gd name="T0" fmla="*/ 48 w 79"/>
                <a:gd name="T1" fmla="*/ 122 h 122"/>
                <a:gd name="T2" fmla="*/ 21 w 79"/>
                <a:gd name="T3" fmla="*/ 107 h 122"/>
                <a:gd name="T4" fmla="*/ 9 w 79"/>
                <a:gd name="T5" fmla="*/ 75 h 122"/>
                <a:gd name="T6" fmla="*/ 9 w 79"/>
                <a:gd name="T7" fmla="*/ 69 h 122"/>
                <a:gd name="T8" fmla="*/ 4 w 79"/>
                <a:gd name="T9" fmla="*/ 70 h 122"/>
                <a:gd name="T10" fmla="*/ 0 w 79"/>
                <a:gd name="T11" fmla="*/ 67 h 122"/>
                <a:gd name="T12" fmla="*/ 10 w 79"/>
                <a:gd name="T13" fmla="*/ 61 h 122"/>
                <a:gd name="T14" fmla="*/ 46 w 79"/>
                <a:gd name="T15" fmla="*/ 1 h 122"/>
                <a:gd name="T16" fmla="*/ 73 w 79"/>
                <a:gd name="T17" fmla="*/ 29 h 122"/>
                <a:gd name="T18" fmla="*/ 70 w 79"/>
                <a:gd name="T19" fmla="*/ 58 h 122"/>
                <a:gd name="T20" fmla="*/ 27 w 79"/>
                <a:gd name="T21" fmla="*/ 64 h 122"/>
                <a:gd name="T22" fmla="*/ 27 w 79"/>
                <a:gd name="T23" fmla="*/ 72 h 122"/>
                <a:gd name="T24" fmla="*/ 42 w 79"/>
                <a:gd name="T25" fmla="*/ 110 h 122"/>
                <a:gd name="T26" fmla="*/ 75 w 79"/>
                <a:gd name="T27" fmla="*/ 63 h 122"/>
                <a:gd name="T28" fmla="*/ 78 w 79"/>
                <a:gd name="T29" fmla="*/ 78 h 122"/>
                <a:gd name="T30" fmla="*/ 48 w 79"/>
                <a:gd name="T31" fmla="*/ 122 h 122"/>
                <a:gd name="T32" fmla="*/ 52 w 79"/>
                <a:gd name="T33" fmla="*/ 8 h 122"/>
                <a:gd name="T34" fmla="*/ 27 w 79"/>
                <a:gd name="T35" fmla="*/ 55 h 122"/>
                <a:gd name="T36" fmla="*/ 55 w 79"/>
                <a:gd name="T37" fmla="*/ 49 h 122"/>
                <a:gd name="T38" fmla="*/ 58 w 79"/>
                <a:gd name="T39" fmla="*/ 20 h 122"/>
                <a:gd name="T40" fmla="*/ 52 w 79"/>
                <a:gd name="T41" fmla="*/ 8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9" h="122">
                  <a:moveTo>
                    <a:pt x="48" y="122"/>
                  </a:moveTo>
                  <a:cubicBezTo>
                    <a:pt x="39" y="122"/>
                    <a:pt x="26" y="114"/>
                    <a:pt x="21" y="107"/>
                  </a:cubicBezTo>
                  <a:cubicBezTo>
                    <a:pt x="13" y="99"/>
                    <a:pt x="10" y="87"/>
                    <a:pt x="9" y="75"/>
                  </a:cubicBezTo>
                  <a:cubicBezTo>
                    <a:pt x="9" y="73"/>
                    <a:pt x="9" y="71"/>
                    <a:pt x="9" y="69"/>
                  </a:cubicBezTo>
                  <a:cubicBezTo>
                    <a:pt x="8" y="69"/>
                    <a:pt x="5" y="70"/>
                    <a:pt x="4" y="70"/>
                  </a:cubicBezTo>
                  <a:cubicBezTo>
                    <a:pt x="3" y="70"/>
                    <a:pt x="0" y="68"/>
                    <a:pt x="0" y="67"/>
                  </a:cubicBezTo>
                  <a:cubicBezTo>
                    <a:pt x="0" y="65"/>
                    <a:pt x="8" y="62"/>
                    <a:pt x="10" y="61"/>
                  </a:cubicBezTo>
                  <a:cubicBezTo>
                    <a:pt x="11" y="40"/>
                    <a:pt x="20" y="2"/>
                    <a:pt x="46" y="1"/>
                  </a:cubicBezTo>
                  <a:cubicBezTo>
                    <a:pt x="64" y="0"/>
                    <a:pt x="73" y="13"/>
                    <a:pt x="73" y="29"/>
                  </a:cubicBezTo>
                  <a:cubicBezTo>
                    <a:pt x="74" y="34"/>
                    <a:pt x="72" y="55"/>
                    <a:pt x="70" y="58"/>
                  </a:cubicBezTo>
                  <a:cubicBezTo>
                    <a:pt x="69" y="58"/>
                    <a:pt x="32" y="63"/>
                    <a:pt x="27" y="64"/>
                  </a:cubicBezTo>
                  <a:cubicBezTo>
                    <a:pt x="27" y="66"/>
                    <a:pt x="27" y="69"/>
                    <a:pt x="27" y="72"/>
                  </a:cubicBezTo>
                  <a:cubicBezTo>
                    <a:pt x="27" y="81"/>
                    <a:pt x="30" y="110"/>
                    <a:pt x="42" y="110"/>
                  </a:cubicBezTo>
                  <a:cubicBezTo>
                    <a:pt x="60" y="109"/>
                    <a:pt x="76" y="79"/>
                    <a:pt x="75" y="63"/>
                  </a:cubicBezTo>
                  <a:cubicBezTo>
                    <a:pt x="78" y="64"/>
                    <a:pt x="78" y="75"/>
                    <a:pt x="78" y="78"/>
                  </a:cubicBezTo>
                  <a:cubicBezTo>
                    <a:pt x="79" y="97"/>
                    <a:pt x="69" y="121"/>
                    <a:pt x="48" y="122"/>
                  </a:cubicBezTo>
                  <a:close/>
                  <a:moveTo>
                    <a:pt x="52" y="8"/>
                  </a:moveTo>
                  <a:cubicBezTo>
                    <a:pt x="38" y="9"/>
                    <a:pt x="29" y="43"/>
                    <a:pt x="27" y="55"/>
                  </a:cubicBezTo>
                  <a:cubicBezTo>
                    <a:pt x="37" y="53"/>
                    <a:pt x="46" y="51"/>
                    <a:pt x="55" y="49"/>
                  </a:cubicBezTo>
                  <a:cubicBezTo>
                    <a:pt x="57" y="39"/>
                    <a:pt x="59" y="30"/>
                    <a:pt x="58" y="20"/>
                  </a:cubicBezTo>
                  <a:cubicBezTo>
                    <a:pt x="58" y="16"/>
                    <a:pt x="57" y="8"/>
                    <a:pt x="52" y="8"/>
                  </a:cubicBezTo>
                  <a:close/>
                </a:path>
              </a:pathLst>
            </a:custGeom>
            <a:solidFill>
              <a:srgbClr val="754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0"/>
            <p:cNvSpPr>
              <a:spLocks/>
            </p:cNvSpPr>
            <p:nvPr/>
          </p:nvSpPr>
          <p:spPr bwMode="auto">
            <a:xfrm>
              <a:off x="11239501" y="2740025"/>
              <a:ext cx="230188" cy="365125"/>
            </a:xfrm>
            <a:custGeom>
              <a:avLst/>
              <a:gdLst>
                <a:gd name="T0" fmla="*/ 58 w 77"/>
                <a:gd name="T1" fmla="*/ 54 h 122"/>
                <a:gd name="T2" fmla="*/ 53 w 77"/>
                <a:gd name="T3" fmla="*/ 51 h 122"/>
                <a:gd name="T4" fmla="*/ 63 w 77"/>
                <a:gd name="T5" fmla="*/ 28 h 122"/>
                <a:gd name="T6" fmla="*/ 50 w 77"/>
                <a:gd name="T7" fmla="*/ 11 h 122"/>
                <a:gd name="T8" fmla="*/ 20 w 77"/>
                <a:gd name="T9" fmla="*/ 76 h 122"/>
                <a:gd name="T10" fmla="*/ 38 w 77"/>
                <a:gd name="T11" fmla="*/ 106 h 122"/>
                <a:gd name="T12" fmla="*/ 64 w 77"/>
                <a:gd name="T13" fmla="*/ 65 h 122"/>
                <a:gd name="T14" fmla="*/ 71 w 77"/>
                <a:gd name="T15" fmla="*/ 78 h 122"/>
                <a:gd name="T16" fmla="*/ 36 w 77"/>
                <a:gd name="T17" fmla="*/ 121 h 122"/>
                <a:gd name="T18" fmla="*/ 1 w 77"/>
                <a:gd name="T19" fmla="*/ 80 h 122"/>
                <a:gd name="T20" fmla="*/ 32 w 77"/>
                <a:gd name="T21" fmla="*/ 7 h 122"/>
                <a:gd name="T22" fmla="*/ 46 w 77"/>
                <a:gd name="T23" fmla="*/ 2 h 122"/>
                <a:gd name="T24" fmla="*/ 50 w 77"/>
                <a:gd name="T25" fmla="*/ 2 h 122"/>
                <a:gd name="T26" fmla="*/ 55 w 77"/>
                <a:gd name="T27" fmla="*/ 1 h 122"/>
                <a:gd name="T28" fmla="*/ 77 w 77"/>
                <a:gd name="T29" fmla="*/ 23 h 122"/>
                <a:gd name="T30" fmla="*/ 58 w 77"/>
                <a:gd name="T31" fmla="*/ 5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7" h="122">
                  <a:moveTo>
                    <a:pt x="58" y="54"/>
                  </a:moveTo>
                  <a:cubicBezTo>
                    <a:pt x="56" y="54"/>
                    <a:pt x="54" y="53"/>
                    <a:pt x="53" y="51"/>
                  </a:cubicBezTo>
                  <a:cubicBezTo>
                    <a:pt x="61" y="48"/>
                    <a:pt x="63" y="35"/>
                    <a:pt x="63" y="28"/>
                  </a:cubicBezTo>
                  <a:cubicBezTo>
                    <a:pt x="62" y="20"/>
                    <a:pt x="60" y="11"/>
                    <a:pt x="50" y="11"/>
                  </a:cubicBezTo>
                  <a:cubicBezTo>
                    <a:pt x="27" y="12"/>
                    <a:pt x="19" y="59"/>
                    <a:pt x="20" y="76"/>
                  </a:cubicBezTo>
                  <a:cubicBezTo>
                    <a:pt x="20" y="87"/>
                    <a:pt x="24" y="107"/>
                    <a:pt x="38" y="106"/>
                  </a:cubicBezTo>
                  <a:cubicBezTo>
                    <a:pt x="52" y="106"/>
                    <a:pt x="66" y="78"/>
                    <a:pt x="64" y="65"/>
                  </a:cubicBezTo>
                  <a:cubicBezTo>
                    <a:pt x="69" y="66"/>
                    <a:pt x="70" y="74"/>
                    <a:pt x="71" y="78"/>
                  </a:cubicBezTo>
                  <a:cubicBezTo>
                    <a:pt x="71" y="96"/>
                    <a:pt x="55" y="120"/>
                    <a:pt x="36" y="121"/>
                  </a:cubicBezTo>
                  <a:cubicBezTo>
                    <a:pt x="15" y="122"/>
                    <a:pt x="1" y="100"/>
                    <a:pt x="1" y="80"/>
                  </a:cubicBezTo>
                  <a:cubicBezTo>
                    <a:pt x="0" y="57"/>
                    <a:pt x="10" y="20"/>
                    <a:pt x="32" y="7"/>
                  </a:cubicBezTo>
                  <a:cubicBezTo>
                    <a:pt x="36" y="4"/>
                    <a:pt x="41" y="3"/>
                    <a:pt x="46" y="2"/>
                  </a:cubicBezTo>
                  <a:cubicBezTo>
                    <a:pt x="47" y="2"/>
                    <a:pt x="48" y="2"/>
                    <a:pt x="50" y="2"/>
                  </a:cubicBezTo>
                  <a:cubicBezTo>
                    <a:pt x="51" y="1"/>
                    <a:pt x="53" y="1"/>
                    <a:pt x="55" y="1"/>
                  </a:cubicBezTo>
                  <a:cubicBezTo>
                    <a:pt x="68" y="0"/>
                    <a:pt x="76" y="11"/>
                    <a:pt x="77" y="23"/>
                  </a:cubicBezTo>
                  <a:cubicBezTo>
                    <a:pt x="77" y="34"/>
                    <a:pt x="71" y="54"/>
                    <a:pt x="58" y="54"/>
                  </a:cubicBezTo>
                  <a:close/>
                </a:path>
              </a:pathLst>
            </a:custGeom>
            <a:solidFill>
              <a:srgbClr val="754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1"/>
            <p:cNvSpPr>
              <a:spLocks/>
            </p:cNvSpPr>
            <p:nvPr/>
          </p:nvSpPr>
          <p:spPr bwMode="auto">
            <a:xfrm>
              <a:off x="11469688" y="2579688"/>
              <a:ext cx="300038" cy="558800"/>
            </a:xfrm>
            <a:custGeom>
              <a:avLst/>
              <a:gdLst>
                <a:gd name="T0" fmla="*/ 93 w 100"/>
                <a:gd name="T1" fmla="*/ 181 h 186"/>
                <a:gd name="T2" fmla="*/ 85 w 100"/>
                <a:gd name="T3" fmla="*/ 186 h 186"/>
                <a:gd name="T4" fmla="*/ 24 w 100"/>
                <a:gd name="T5" fmla="*/ 127 h 186"/>
                <a:gd name="T6" fmla="*/ 22 w 100"/>
                <a:gd name="T7" fmla="*/ 126 h 186"/>
                <a:gd name="T8" fmla="*/ 19 w 100"/>
                <a:gd name="T9" fmla="*/ 173 h 186"/>
                <a:gd name="T10" fmla="*/ 18 w 100"/>
                <a:gd name="T11" fmla="*/ 176 h 186"/>
                <a:gd name="T12" fmla="*/ 8 w 100"/>
                <a:gd name="T13" fmla="*/ 161 h 186"/>
                <a:gd name="T14" fmla="*/ 8 w 100"/>
                <a:gd name="T15" fmla="*/ 115 h 186"/>
                <a:gd name="T16" fmla="*/ 2 w 100"/>
                <a:gd name="T17" fmla="*/ 112 h 186"/>
                <a:gd name="T18" fmla="*/ 1 w 100"/>
                <a:gd name="T19" fmla="*/ 112 h 186"/>
                <a:gd name="T20" fmla="*/ 0 w 100"/>
                <a:gd name="T21" fmla="*/ 111 h 186"/>
                <a:gd name="T22" fmla="*/ 9 w 100"/>
                <a:gd name="T23" fmla="*/ 100 h 186"/>
                <a:gd name="T24" fmla="*/ 14 w 100"/>
                <a:gd name="T25" fmla="*/ 17 h 186"/>
                <a:gd name="T26" fmla="*/ 20 w 100"/>
                <a:gd name="T27" fmla="*/ 0 h 186"/>
                <a:gd name="T28" fmla="*/ 30 w 100"/>
                <a:gd name="T29" fmla="*/ 15 h 186"/>
                <a:gd name="T30" fmla="*/ 28 w 100"/>
                <a:gd name="T31" fmla="*/ 39 h 186"/>
                <a:gd name="T32" fmla="*/ 24 w 100"/>
                <a:gd name="T33" fmla="*/ 84 h 186"/>
                <a:gd name="T34" fmla="*/ 81 w 100"/>
                <a:gd name="T35" fmla="*/ 45 h 186"/>
                <a:gd name="T36" fmla="*/ 86 w 100"/>
                <a:gd name="T37" fmla="*/ 48 h 186"/>
                <a:gd name="T38" fmla="*/ 84 w 100"/>
                <a:gd name="T39" fmla="*/ 49 h 186"/>
                <a:gd name="T40" fmla="*/ 82 w 100"/>
                <a:gd name="T41" fmla="*/ 49 h 186"/>
                <a:gd name="T42" fmla="*/ 51 w 100"/>
                <a:gd name="T43" fmla="*/ 76 h 186"/>
                <a:gd name="T44" fmla="*/ 23 w 100"/>
                <a:gd name="T45" fmla="*/ 107 h 186"/>
                <a:gd name="T46" fmla="*/ 39 w 100"/>
                <a:gd name="T47" fmla="*/ 120 h 186"/>
                <a:gd name="T48" fmla="*/ 87 w 100"/>
                <a:gd name="T49" fmla="*/ 170 h 186"/>
                <a:gd name="T50" fmla="*/ 100 w 100"/>
                <a:gd name="T51" fmla="*/ 180 h 186"/>
                <a:gd name="T52" fmla="*/ 93 w 100"/>
                <a:gd name="T53" fmla="*/ 181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0" h="186">
                  <a:moveTo>
                    <a:pt x="93" y="181"/>
                  </a:moveTo>
                  <a:cubicBezTo>
                    <a:pt x="87" y="181"/>
                    <a:pt x="91" y="186"/>
                    <a:pt x="85" y="186"/>
                  </a:cubicBezTo>
                  <a:cubicBezTo>
                    <a:pt x="73" y="186"/>
                    <a:pt x="34" y="138"/>
                    <a:pt x="24" y="127"/>
                  </a:cubicBezTo>
                  <a:cubicBezTo>
                    <a:pt x="23" y="127"/>
                    <a:pt x="23" y="126"/>
                    <a:pt x="22" y="126"/>
                  </a:cubicBezTo>
                  <a:cubicBezTo>
                    <a:pt x="22" y="141"/>
                    <a:pt x="23" y="158"/>
                    <a:pt x="19" y="173"/>
                  </a:cubicBezTo>
                  <a:cubicBezTo>
                    <a:pt x="19" y="174"/>
                    <a:pt x="19" y="176"/>
                    <a:pt x="18" y="176"/>
                  </a:cubicBezTo>
                  <a:cubicBezTo>
                    <a:pt x="13" y="176"/>
                    <a:pt x="8" y="166"/>
                    <a:pt x="8" y="161"/>
                  </a:cubicBezTo>
                  <a:cubicBezTo>
                    <a:pt x="7" y="146"/>
                    <a:pt x="8" y="131"/>
                    <a:pt x="8" y="115"/>
                  </a:cubicBezTo>
                  <a:cubicBezTo>
                    <a:pt x="6" y="114"/>
                    <a:pt x="4" y="113"/>
                    <a:pt x="2" y="112"/>
                  </a:cubicBezTo>
                  <a:cubicBezTo>
                    <a:pt x="2" y="112"/>
                    <a:pt x="2" y="112"/>
                    <a:pt x="1" y="112"/>
                  </a:cubicBezTo>
                  <a:cubicBezTo>
                    <a:pt x="1" y="112"/>
                    <a:pt x="0" y="111"/>
                    <a:pt x="0" y="111"/>
                  </a:cubicBezTo>
                  <a:cubicBezTo>
                    <a:pt x="0" y="109"/>
                    <a:pt x="7" y="101"/>
                    <a:pt x="9" y="100"/>
                  </a:cubicBezTo>
                  <a:cubicBezTo>
                    <a:pt x="9" y="72"/>
                    <a:pt x="10" y="44"/>
                    <a:pt x="14" y="17"/>
                  </a:cubicBezTo>
                  <a:cubicBezTo>
                    <a:pt x="15" y="14"/>
                    <a:pt x="16" y="1"/>
                    <a:pt x="20" y="0"/>
                  </a:cubicBezTo>
                  <a:cubicBezTo>
                    <a:pt x="24" y="0"/>
                    <a:pt x="30" y="11"/>
                    <a:pt x="30" y="15"/>
                  </a:cubicBezTo>
                  <a:cubicBezTo>
                    <a:pt x="31" y="23"/>
                    <a:pt x="29" y="31"/>
                    <a:pt x="28" y="39"/>
                  </a:cubicBezTo>
                  <a:cubicBezTo>
                    <a:pt x="26" y="54"/>
                    <a:pt x="25" y="69"/>
                    <a:pt x="24" y="84"/>
                  </a:cubicBezTo>
                  <a:cubicBezTo>
                    <a:pt x="35" y="74"/>
                    <a:pt x="67" y="46"/>
                    <a:pt x="81" y="45"/>
                  </a:cubicBezTo>
                  <a:cubicBezTo>
                    <a:pt x="82" y="45"/>
                    <a:pt x="86" y="46"/>
                    <a:pt x="86" y="48"/>
                  </a:cubicBezTo>
                  <a:cubicBezTo>
                    <a:pt x="86" y="49"/>
                    <a:pt x="85" y="49"/>
                    <a:pt x="84" y="49"/>
                  </a:cubicBezTo>
                  <a:cubicBezTo>
                    <a:pt x="83" y="49"/>
                    <a:pt x="83" y="49"/>
                    <a:pt x="82" y="49"/>
                  </a:cubicBezTo>
                  <a:cubicBezTo>
                    <a:pt x="76" y="49"/>
                    <a:pt x="55" y="70"/>
                    <a:pt x="51" y="76"/>
                  </a:cubicBezTo>
                  <a:cubicBezTo>
                    <a:pt x="41" y="86"/>
                    <a:pt x="32" y="96"/>
                    <a:pt x="23" y="107"/>
                  </a:cubicBezTo>
                  <a:cubicBezTo>
                    <a:pt x="29" y="110"/>
                    <a:pt x="35" y="116"/>
                    <a:pt x="39" y="120"/>
                  </a:cubicBezTo>
                  <a:cubicBezTo>
                    <a:pt x="56" y="136"/>
                    <a:pt x="70" y="155"/>
                    <a:pt x="87" y="170"/>
                  </a:cubicBezTo>
                  <a:cubicBezTo>
                    <a:pt x="89" y="171"/>
                    <a:pt x="100" y="179"/>
                    <a:pt x="100" y="180"/>
                  </a:cubicBezTo>
                  <a:cubicBezTo>
                    <a:pt x="100" y="181"/>
                    <a:pt x="94" y="181"/>
                    <a:pt x="93" y="181"/>
                  </a:cubicBezTo>
                  <a:close/>
                </a:path>
              </a:pathLst>
            </a:custGeom>
            <a:solidFill>
              <a:srgbClr val="754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32"/>
            <p:cNvSpPr>
              <a:spLocks noEditPoints="1"/>
            </p:cNvSpPr>
            <p:nvPr/>
          </p:nvSpPr>
          <p:spPr bwMode="auto">
            <a:xfrm>
              <a:off x="11853863" y="2736850"/>
              <a:ext cx="207963" cy="327025"/>
            </a:xfrm>
            <a:custGeom>
              <a:avLst/>
              <a:gdLst>
                <a:gd name="T0" fmla="*/ 33 w 69"/>
                <a:gd name="T1" fmla="*/ 108 h 109"/>
                <a:gd name="T2" fmla="*/ 1 w 69"/>
                <a:gd name="T3" fmla="*/ 63 h 109"/>
                <a:gd name="T4" fmla="*/ 37 w 69"/>
                <a:gd name="T5" fmla="*/ 1 h 109"/>
                <a:gd name="T6" fmla="*/ 68 w 69"/>
                <a:gd name="T7" fmla="*/ 48 h 109"/>
                <a:gd name="T8" fmla="*/ 33 w 69"/>
                <a:gd name="T9" fmla="*/ 108 h 109"/>
                <a:gd name="T10" fmla="*/ 38 w 69"/>
                <a:gd name="T11" fmla="*/ 12 h 109"/>
                <a:gd name="T12" fmla="*/ 19 w 69"/>
                <a:gd name="T13" fmla="*/ 65 h 109"/>
                <a:gd name="T14" fmla="*/ 32 w 69"/>
                <a:gd name="T15" fmla="*/ 98 h 109"/>
                <a:gd name="T16" fmla="*/ 52 w 69"/>
                <a:gd name="T17" fmla="*/ 34 h 109"/>
                <a:gd name="T18" fmla="*/ 38 w 69"/>
                <a:gd name="T19" fmla="*/ 1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109">
                  <a:moveTo>
                    <a:pt x="33" y="108"/>
                  </a:moveTo>
                  <a:cubicBezTo>
                    <a:pt x="12" y="109"/>
                    <a:pt x="2" y="81"/>
                    <a:pt x="1" y="63"/>
                  </a:cubicBezTo>
                  <a:cubicBezTo>
                    <a:pt x="0" y="40"/>
                    <a:pt x="8" y="2"/>
                    <a:pt x="37" y="1"/>
                  </a:cubicBezTo>
                  <a:cubicBezTo>
                    <a:pt x="61" y="0"/>
                    <a:pt x="67" y="29"/>
                    <a:pt x="68" y="48"/>
                  </a:cubicBezTo>
                  <a:cubicBezTo>
                    <a:pt x="69" y="71"/>
                    <a:pt x="62" y="107"/>
                    <a:pt x="33" y="108"/>
                  </a:cubicBezTo>
                  <a:close/>
                  <a:moveTo>
                    <a:pt x="38" y="12"/>
                  </a:moveTo>
                  <a:cubicBezTo>
                    <a:pt x="21" y="12"/>
                    <a:pt x="19" y="53"/>
                    <a:pt x="19" y="65"/>
                  </a:cubicBezTo>
                  <a:cubicBezTo>
                    <a:pt x="19" y="73"/>
                    <a:pt x="22" y="98"/>
                    <a:pt x="32" y="98"/>
                  </a:cubicBezTo>
                  <a:cubicBezTo>
                    <a:pt x="49" y="97"/>
                    <a:pt x="52" y="47"/>
                    <a:pt x="52" y="34"/>
                  </a:cubicBezTo>
                  <a:cubicBezTo>
                    <a:pt x="51" y="26"/>
                    <a:pt x="50" y="11"/>
                    <a:pt x="38" y="12"/>
                  </a:cubicBezTo>
                  <a:close/>
                </a:path>
              </a:pathLst>
            </a:custGeom>
            <a:solidFill>
              <a:srgbClr val="754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3"/>
            <p:cNvSpPr>
              <a:spLocks/>
            </p:cNvSpPr>
            <p:nvPr/>
          </p:nvSpPr>
          <p:spPr bwMode="auto">
            <a:xfrm>
              <a:off x="12079288" y="2713038"/>
              <a:ext cx="236538" cy="338138"/>
            </a:xfrm>
            <a:custGeom>
              <a:avLst/>
              <a:gdLst>
                <a:gd name="T0" fmla="*/ 71 w 79"/>
                <a:gd name="T1" fmla="*/ 112 h 113"/>
                <a:gd name="T2" fmla="*/ 52 w 79"/>
                <a:gd name="T3" fmla="*/ 83 h 113"/>
                <a:gd name="T4" fmla="*/ 55 w 79"/>
                <a:gd name="T5" fmla="*/ 48 h 113"/>
                <a:gd name="T6" fmla="*/ 27 w 79"/>
                <a:gd name="T7" fmla="*/ 112 h 113"/>
                <a:gd name="T8" fmla="*/ 8 w 79"/>
                <a:gd name="T9" fmla="*/ 106 h 113"/>
                <a:gd name="T10" fmla="*/ 1 w 79"/>
                <a:gd name="T11" fmla="*/ 87 h 113"/>
                <a:gd name="T12" fmla="*/ 5 w 79"/>
                <a:gd name="T13" fmla="*/ 28 h 113"/>
                <a:gd name="T14" fmla="*/ 3 w 79"/>
                <a:gd name="T15" fmla="*/ 13 h 113"/>
                <a:gd name="T16" fmla="*/ 1 w 79"/>
                <a:gd name="T17" fmla="*/ 6 h 113"/>
                <a:gd name="T18" fmla="*/ 3 w 79"/>
                <a:gd name="T19" fmla="*/ 5 h 113"/>
                <a:gd name="T20" fmla="*/ 9 w 79"/>
                <a:gd name="T21" fmla="*/ 7 h 113"/>
                <a:gd name="T22" fmla="*/ 22 w 79"/>
                <a:gd name="T23" fmla="*/ 30 h 113"/>
                <a:gd name="T24" fmla="*/ 18 w 79"/>
                <a:gd name="T25" fmla="*/ 87 h 113"/>
                <a:gd name="T26" fmla="*/ 24 w 79"/>
                <a:gd name="T27" fmla="*/ 99 h 113"/>
                <a:gd name="T28" fmla="*/ 56 w 79"/>
                <a:gd name="T29" fmla="*/ 1 h 113"/>
                <a:gd name="T30" fmla="*/ 57 w 79"/>
                <a:gd name="T31" fmla="*/ 0 h 113"/>
                <a:gd name="T32" fmla="*/ 70 w 79"/>
                <a:gd name="T33" fmla="*/ 19 h 113"/>
                <a:gd name="T34" fmla="*/ 69 w 79"/>
                <a:gd name="T35" fmla="*/ 80 h 113"/>
                <a:gd name="T36" fmla="*/ 79 w 79"/>
                <a:gd name="T37" fmla="*/ 107 h 113"/>
                <a:gd name="T38" fmla="*/ 71 w 79"/>
                <a:gd name="T39" fmla="*/ 11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9" h="113">
                  <a:moveTo>
                    <a:pt x="71" y="112"/>
                  </a:moveTo>
                  <a:cubicBezTo>
                    <a:pt x="56" y="113"/>
                    <a:pt x="53" y="94"/>
                    <a:pt x="52" y="83"/>
                  </a:cubicBezTo>
                  <a:cubicBezTo>
                    <a:pt x="52" y="71"/>
                    <a:pt x="53" y="59"/>
                    <a:pt x="55" y="48"/>
                  </a:cubicBezTo>
                  <a:cubicBezTo>
                    <a:pt x="52" y="60"/>
                    <a:pt x="42" y="111"/>
                    <a:pt x="27" y="112"/>
                  </a:cubicBezTo>
                  <a:cubicBezTo>
                    <a:pt x="22" y="112"/>
                    <a:pt x="12" y="110"/>
                    <a:pt x="8" y="106"/>
                  </a:cubicBezTo>
                  <a:cubicBezTo>
                    <a:pt x="3" y="102"/>
                    <a:pt x="1" y="93"/>
                    <a:pt x="1" y="87"/>
                  </a:cubicBezTo>
                  <a:cubicBezTo>
                    <a:pt x="0" y="68"/>
                    <a:pt x="6" y="48"/>
                    <a:pt x="5" y="28"/>
                  </a:cubicBezTo>
                  <a:cubicBezTo>
                    <a:pt x="5" y="23"/>
                    <a:pt x="4" y="18"/>
                    <a:pt x="3" y="13"/>
                  </a:cubicBezTo>
                  <a:cubicBezTo>
                    <a:pt x="2" y="11"/>
                    <a:pt x="1" y="9"/>
                    <a:pt x="1" y="6"/>
                  </a:cubicBezTo>
                  <a:cubicBezTo>
                    <a:pt x="1" y="5"/>
                    <a:pt x="2" y="5"/>
                    <a:pt x="3" y="5"/>
                  </a:cubicBezTo>
                  <a:cubicBezTo>
                    <a:pt x="5" y="5"/>
                    <a:pt x="7" y="6"/>
                    <a:pt x="9" y="7"/>
                  </a:cubicBezTo>
                  <a:cubicBezTo>
                    <a:pt x="17" y="12"/>
                    <a:pt x="21" y="20"/>
                    <a:pt x="22" y="30"/>
                  </a:cubicBezTo>
                  <a:cubicBezTo>
                    <a:pt x="22" y="49"/>
                    <a:pt x="17" y="68"/>
                    <a:pt x="18" y="87"/>
                  </a:cubicBezTo>
                  <a:cubicBezTo>
                    <a:pt x="18" y="91"/>
                    <a:pt x="19" y="100"/>
                    <a:pt x="24" y="99"/>
                  </a:cubicBezTo>
                  <a:cubicBezTo>
                    <a:pt x="43" y="99"/>
                    <a:pt x="50" y="6"/>
                    <a:pt x="56" y="1"/>
                  </a:cubicBezTo>
                  <a:cubicBezTo>
                    <a:pt x="56" y="0"/>
                    <a:pt x="57" y="0"/>
                    <a:pt x="57" y="0"/>
                  </a:cubicBezTo>
                  <a:cubicBezTo>
                    <a:pt x="65" y="0"/>
                    <a:pt x="70" y="13"/>
                    <a:pt x="70" y="19"/>
                  </a:cubicBezTo>
                  <a:cubicBezTo>
                    <a:pt x="71" y="40"/>
                    <a:pt x="68" y="60"/>
                    <a:pt x="69" y="80"/>
                  </a:cubicBezTo>
                  <a:cubicBezTo>
                    <a:pt x="69" y="88"/>
                    <a:pt x="71" y="103"/>
                    <a:pt x="79" y="107"/>
                  </a:cubicBezTo>
                  <a:cubicBezTo>
                    <a:pt x="77" y="110"/>
                    <a:pt x="74" y="112"/>
                    <a:pt x="71" y="112"/>
                  </a:cubicBezTo>
                  <a:close/>
                </a:path>
              </a:pathLst>
            </a:custGeom>
            <a:solidFill>
              <a:srgbClr val="754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34"/>
            <p:cNvSpPr>
              <a:spLocks/>
            </p:cNvSpPr>
            <p:nvPr/>
          </p:nvSpPr>
          <p:spPr bwMode="auto">
            <a:xfrm>
              <a:off x="12292013" y="2532063"/>
              <a:ext cx="225425" cy="534988"/>
            </a:xfrm>
            <a:custGeom>
              <a:avLst/>
              <a:gdLst>
                <a:gd name="T0" fmla="*/ 72 w 75"/>
                <a:gd name="T1" fmla="*/ 145 h 178"/>
                <a:gd name="T2" fmla="*/ 44 w 75"/>
                <a:gd name="T3" fmla="*/ 177 h 178"/>
                <a:gd name="T4" fmla="*/ 14 w 75"/>
                <a:gd name="T5" fmla="*/ 138 h 178"/>
                <a:gd name="T6" fmla="*/ 22 w 75"/>
                <a:gd name="T7" fmla="*/ 75 h 178"/>
                <a:gd name="T8" fmla="*/ 0 w 75"/>
                <a:gd name="T9" fmla="*/ 58 h 178"/>
                <a:gd name="T10" fmla="*/ 18 w 75"/>
                <a:gd name="T11" fmla="*/ 58 h 178"/>
                <a:gd name="T12" fmla="*/ 25 w 75"/>
                <a:gd name="T13" fmla="*/ 58 h 178"/>
                <a:gd name="T14" fmla="*/ 31 w 75"/>
                <a:gd name="T15" fmla="*/ 13 h 178"/>
                <a:gd name="T16" fmla="*/ 30 w 75"/>
                <a:gd name="T17" fmla="*/ 2 h 178"/>
                <a:gd name="T18" fmla="*/ 31 w 75"/>
                <a:gd name="T19" fmla="*/ 0 h 178"/>
                <a:gd name="T20" fmla="*/ 46 w 75"/>
                <a:gd name="T21" fmla="*/ 19 h 178"/>
                <a:gd name="T22" fmla="*/ 43 w 75"/>
                <a:gd name="T23" fmla="*/ 55 h 178"/>
                <a:gd name="T24" fmla="*/ 67 w 75"/>
                <a:gd name="T25" fmla="*/ 44 h 178"/>
                <a:gd name="T26" fmla="*/ 40 w 75"/>
                <a:gd name="T27" fmla="*/ 73 h 178"/>
                <a:gd name="T28" fmla="*/ 31 w 75"/>
                <a:gd name="T29" fmla="*/ 144 h 178"/>
                <a:gd name="T30" fmla="*/ 44 w 75"/>
                <a:gd name="T31" fmla="*/ 164 h 178"/>
                <a:gd name="T32" fmla="*/ 73 w 75"/>
                <a:gd name="T33" fmla="*/ 130 h 178"/>
                <a:gd name="T34" fmla="*/ 75 w 75"/>
                <a:gd name="T35" fmla="*/ 132 h 178"/>
                <a:gd name="T36" fmla="*/ 72 w 75"/>
                <a:gd name="T37" fmla="*/ 14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5" h="178">
                  <a:moveTo>
                    <a:pt x="72" y="145"/>
                  </a:moveTo>
                  <a:cubicBezTo>
                    <a:pt x="68" y="157"/>
                    <a:pt x="59" y="176"/>
                    <a:pt x="44" y="177"/>
                  </a:cubicBezTo>
                  <a:cubicBezTo>
                    <a:pt x="29" y="178"/>
                    <a:pt x="14" y="152"/>
                    <a:pt x="14" y="138"/>
                  </a:cubicBezTo>
                  <a:cubicBezTo>
                    <a:pt x="13" y="121"/>
                    <a:pt x="19" y="92"/>
                    <a:pt x="22" y="75"/>
                  </a:cubicBezTo>
                  <a:cubicBezTo>
                    <a:pt x="11" y="75"/>
                    <a:pt x="2" y="68"/>
                    <a:pt x="0" y="58"/>
                  </a:cubicBezTo>
                  <a:cubicBezTo>
                    <a:pt x="6" y="58"/>
                    <a:pt x="12" y="58"/>
                    <a:pt x="18" y="58"/>
                  </a:cubicBezTo>
                  <a:cubicBezTo>
                    <a:pt x="21" y="58"/>
                    <a:pt x="23" y="58"/>
                    <a:pt x="25" y="58"/>
                  </a:cubicBezTo>
                  <a:cubicBezTo>
                    <a:pt x="28" y="45"/>
                    <a:pt x="32" y="25"/>
                    <a:pt x="31" y="13"/>
                  </a:cubicBezTo>
                  <a:cubicBezTo>
                    <a:pt x="31" y="9"/>
                    <a:pt x="30" y="6"/>
                    <a:pt x="30" y="2"/>
                  </a:cubicBezTo>
                  <a:cubicBezTo>
                    <a:pt x="30" y="1"/>
                    <a:pt x="30" y="1"/>
                    <a:pt x="31" y="0"/>
                  </a:cubicBezTo>
                  <a:cubicBezTo>
                    <a:pt x="40" y="0"/>
                    <a:pt x="46" y="11"/>
                    <a:pt x="46" y="19"/>
                  </a:cubicBezTo>
                  <a:cubicBezTo>
                    <a:pt x="47" y="31"/>
                    <a:pt x="45" y="43"/>
                    <a:pt x="43" y="55"/>
                  </a:cubicBezTo>
                  <a:cubicBezTo>
                    <a:pt x="52" y="54"/>
                    <a:pt x="62" y="53"/>
                    <a:pt x="67" y="44"/>
                  </a:cubicBezTo>
                  <a:cubicBezTo>
                    <a:pt x="68" y="64"/>
                    <a:pt x="58" y="70"/>
                    <a:pt x="40" y="73"/>
                  </a:cubicBezTo>
                  <a:cubicBezTo>
                    <a:pt x="36" y="94"/>
                    <a:pt x="30" y="123"/>
                    <a:pt x="31" y="144"/>
                  </a:cubicBezTo>
                  <a:cubicBezTo>
                    <a:pt x="31" y="151"/>
                    <a:pt x="35" y="165"/>
                    <a:pt x="44" y="164"/>
                  </a:cubicBezTo>
                  <a:cubicBezTo>
                    <a:pt x="60" y="164"/>
                    <a:pt x="68" y="130"/>
                    <a:pt x="73" y="130"/>
                  </a:cubicBezTo>
                  <a:cubicBezTo>
                    <a:pt x="74" y="130"/>
                    <a:pt x="75" y="131"/>
                    <a:pt x="75" y="132"/>
                  </a:cubicBezTo>
                  <a:cubicBezTo>
                    <a:pt x="75" y="136"/>
                    <a:pt x="73" y="141"/>
                    <a:pt x="72" y="145"/>
                  </a:cubicBezTo>
                  <a:close/>
                </a:path>
              </a:pathLst>
            </a:custGeom>
            <a:solidFill>
              <a:srgbClr val="754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35"/>
            <p:cNvSpPr>
              <a:spLocks noEditPoints="1"/>
            </p:cNvSpPr>
            <p:nvPr/>
          </p:nvSpPr>
          <p:spPr bwMode="auto">
            <a:xfrm>
              <a:off x="12514263" y="2406650"/>
              <a:ext cx="158750" cy="627063"/>
            </a:xfrm>
            <a:custGeom>
              <a:avLst/>
              <a:gdLst>
                <a:gd name="T0" fmla="*/ 17 w 53"/>
                <a:gd name="T1" fmla="*/ 209 h 209"/>
                <a:gd name="T2" fmla="*/ 5 w 53"/>
                <a:gd name="T3" fmla="*/ 193 h 209"/>
                <a:gd name="T4" fmla="*/ 0 w 53"/>
                <a:gd name="T5" fmla="*/ 189 h 209"/>
                <a:gd name="T6" fmla="*/ 4 w 53"/>
                <a:gd name="T7" fmla="*/ 183 h 209"/>
                <a:gd name="T8" fmla="*/ 12 w 53"/>
                <a:gd name="T9" fmla="*/ 163 h 209"/>
                <a:gd name="T10" fmla="*/ 15 w 53"/>
                <a:gd name="T11" fmla="*/ 163 h 209"/>
                <a:gd name="T12" fmla="*/ 23 w 53"/>
                <a:gd name="T13" fmla="*/ 166 h 209"/>
                <a:gd name="T14" fmla="*/ 22 w 53"/>
                <a:gd name="T15" fmla="*/ 170 h 209"/>
                <a:gd name="T16" fmla="*/ 24 w 53"/>
                <a:gd name="T17" fmla="*/ 170 h 209"/>
                <a:gd name="T18" fmla="*/ 34 w 53"/>
                <a:gd name="T19" fmla="*/ 179 h 209"/>
                <a:gd name="T20" fmla="*/ 17 w 53"/>
                <a:gd name="T21" fmla="*/ 209 h 209"/>
                <a:gd name="T22" fmla="*/ 52 w 53"/>
                <a:gd name="T23" fmla="*/ 11 h 209"/>
                <a:gd name="T24" fmla="*/ 27 w 53"/>
                <a:gd name="T25" fmla="*/ 146 h 209"/>
                <a:gd name="T26" fmla="*/ 24 w 53"/>
                <a:gd name="T27" fmla="*/ 154 h 209"/>
                <a:gd name="T28" fmla="*/ 23 w 53"/>
                <a:gd name="T29" fmla="*/ 154 h 209"/>
                <a:gd name="T30" fmla="*/ 18 w 53"/>
                <a:gd name="T31" fmla="*/ 149 h 209"/>
                <a:gd name="T32" fmla="*/ 33 w 53"/>
                <a:gd name="T33" fmla="*/ 12 h 209"/>
                <a:gd name="T34" fmla="*/ 39 w 53"/>
                <a:gd name="T35" fmla="*/ 3 h 209"/>
                <a:gd name="T36" fmla="*/ 44 w 53"/>
                <a:gd name="T37" fmla="*/ 7 h 209"/>
                <a:gd name="T38" fmla="*/ 47 w 53"/>
                <a:gd name="T39" fmla="*/ 0 h 209"/>
                <a:gd name="T40" fmla="*/ 53 w 53"/>
                <a:gd name="T41" fmla="*/ 7 h 209"/>
                <a:gd name="T42" fmla="*/ 52 w 53"/>
                <a:gd name="T43" fmla="*/ 11 h 209"/>
                <a:gd name="T44" fmla="*/ 23 w 53"/>
                <a:gd name="T45" fmla="*/ 176 h 209"/>
                <a:gd name="T46" fmla="*/ 19 w 53"/>
                <a:gd name="T47" fmla="*/ 190 h 209"/>
                <a:gd name="T48" fmla="*/ 21 w 53"/>
                <a:gd name="T49" fmla="*/ 198 h 209"/>
                <a:gd name="T50" fmla="*/ 26 w 53"/>
                <a:gd name="T51" fmla="*/ 182 h 209"/>
                <a:gd name="T52" fmla="*/ 23 w 53"/>
                <a:gd name="T53" fmla="*/ 176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" h="209">
                  <a:moveTo>
                    <a:pt x="17" y="209"/>
                  </a:moveTo>
                  <a:cubicBezTo>
                    <a:pt x="9" y="209"/>
                    <a:pt x="6" y="200"/>
                    <a:pt x="5" y="193"/>
                  </a:cubicBezTo>
                  <a:cubicBezTo>
                    <a:pt x="3" y="192"/>
                    <a:pt x="1" y="191"/>
                    <a:pt x="0" y="189"/>
                  </a:cubicBezTo>
                  <a:cubicBezTo>
                    <a:pt x="4" y="183"/>
                    <a:pt x="4" y="183"/>
                    <a:pt x="4" y="183"/>
                  </a:cubicBezTo>
                  <a:cubicBezTo>
                    <a:pt x="4" y="179"/>
                    <a:pt x="7" y="165"/>
                    <a:pt x="12" y="163"/>
                  </a:cubicBezTo>
                  <a:cubicBezTo>
                    <a:pt x="13" y="163"/>
                    <a:pt x="14" y="163"/>
                    <a:pt x="15" y="163"/>
                  </a:cubicBezTo>
                  <a:cubicBezTo>
                    <a:pt x="17" y="163"/>
                    <a:pt x="23" y="163"/>
                    <a:pt x="23" y="166"/>
                  </a:cubicBezTo>
                  <a:cubicBezTo>
                    <a:pt x="23" y="167"/>
                    <a:pt x="22" y="169"/>
                    <a:pt x="22" y="170"/>
                  </a:cubicBezTo>
                  <a:cubicBezTo>
                    <a:pt x="24" y="170"/>
                    <a:pt x="24" y="170"/>
                    <a:pt x="24" y="170"/>
                  </a:cubicBezTo>
                  <a:cubicBezTo>
                    <a:pt x="30" y="170"/>
                    <a:pt x="33" y="172"/>
                    <a:pt x="34" y="179"/>
                  </a:cubicBezTo>
                  <a:cubicBezTo>
                    <a:pt x="34" y="188"/>
                    <a:pt x="29" y="208"/>
                    <a:pt x="17" y="209"/>
                  </a:cubicBezTo>
                  <a:close/>
                  <a:moveTo>
                    <a:pt x="52" y="11"/>
                  </a:moveTo>
                  <a:cubicBezTo>
                    <a:pt x="38" y="55"/>
                    <a:pt x="32" y="101"/>
                    <a:pt x="27" y="146"/>
                  </a:cubicBezTo>
                  <a:cubicBezTo>
                    <a:pt x="26" y="149"/>
                    <a:pt x="27" y="152"/>
                    <a:pt x="24" y="154"/>
                  </a:cubicBezTo>
                  <a:cubicBezTo>
                    <a:pt x="23" y="154"/>
                    <a:pt x="23" y="154"/>
                    <a:pt x="23" y="154"/>
                  </a:cubicBezTo>
                  <a:cubicBezTo>
                    <a:pt x="20" y="154"/>
                    <a:pt x="18" y="152"/>
                    <a:pt x="18" y="149"/>
                  </a:cubicBezTo>
                  <a:cubicBezTo>
                    <a:pt x="16" y="112"/>
                    <a:pt x="22" y="46"/>
                    <a:pt x="33" y="12"/>
                  </a:cubicBezTo>
                  <a:cubicBezTo>
                    <a:pt x="34" y="9"/>
                    <a:pt x="36" y="4"/>
                    <a:pt x="39" y="3"/>
                  </a:cubicBezTo>
                  <a:cubicBezTo>
                    <a:pt x="40" y="3"/>
                    <a:pt x="43" y="6"/>
                    <a:pt x="44" y="7"/>
                  </a:cubicBezTo>
                  <a:cubicBezTo>
                    <a:pt x="44" y="5"/>
                    <a:pt x="45" y="1"/>
                    <a:pt x="47" y="0"/>
                  </a:cubicBezTo>
                  <a:cubicBezTo>
                    <a:pt x="51" y="0"/>
                    <a:pt x="53" y="4"/>
                    <a:pt x="53" y="7"/>
                  </a:cubicBezTo>
                  <a:cubicBezTo>
                    <a:pt x="53" y="8"/>
                    <a:pt x="52" y="10"/>
                    <a:pt x="52" y="11"/>
                  </a:cubicBezTo>
                  <a:close/>
                  <a:moveTo>
                    <a:pt x="23" y="176"/>
                  </a:moveTo>
                  <a:cubicBezTo>
                    <a:pt x="18" y="176"/>
                    <a:pt x="19" y="186"/>
                    <a:pt x="19" y="190"/>
                  </a:cubicBezTo>
                  <a:cubicBezTo>
                    <a:pt x="19" y="191"/>
                    <a:pt x="20" y="198"/>
                    <a:pt x="21" y="198"/>
                  </a:cubicBezTo>
                  <a:cubicBezTo>
                    <a:pt x="26" y="197"/>
                    <a:pt x="27" y="186"/>
                    <a:pt x="26" y="182"/>
                  </a:cubicBezTo>
                  <a:cubicBezTo>
                    <a:pt x="26" y="180"/>
                    <a:pt x="26" y="176"/>
                    <a:pt x="23" y="176"/>
                  </a:cubicBezTo>
                  <a:close/>
                </a:path>
              </a:pathLst>
            </a:custGeom>
            <a:solidFill>
              <a:srgbClr val="754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45" name="组合 1044"/>
          <p:cNvGrpSpPr/>
          <p:nvPr/>
        </p:nvGrpSpPr>
        <p:grpSpPr>
          <a:xfrm>
            <a:off x="3761929" y="3052587"/>
            <a:ext cx="1620142" cy="642899"/>
            <a:chOff x="3761929" y="3052587"/>
            <a:chExt cx="1620142" cy="642899"/>
          </a:xfrm>
        </p:grpSpPr>
        <p:grpSp>
          <p:nvGrpSpPr>
            <p:cNvPr id="1044" name="组合 1043"/>
            <p:cNvGrpSpPr/>
            <p:nvPr/>
          </p:nvGrpSpPr>
          <p:grpSpPr>
            <a:xfrm>
              <a:off x="3761929" y="3052587"/>
              <a:ext cx="1620142" cy="632451"/>
              <a:chOff x="9710364" y="301676"/>
              <a:chExt cx="2678113" cy="1203325"/>
            </a:xfrm>
          </p:grpSpPr>
          <p:sp>
            <p:nvSpPr>
              <p:cNvPr id="1028" name="Freeform 44"/>
              <p:cNvSpPr>
                <a:spLocks noEditPoints="1"/>
              </p:cNvSpPr>
              <p:nvPr/>
            </p:nvSpPr>
            <p:spPr bwMode="auto">
              <a:xfrm>
                <a:off x="9710364" y="301676"/>
                <a:ext cx="2678113" cy="1203325"/>
              </a:xfrm>
              <a:custGeom>
                <a:avLst/>
                <a:gdLst>
                  <a:gd name="T0" fmla="*/ 117 w 892"/>
                  <a:gd name="T1" fmla="*/ 177 h 401"/>
                  <a:gd name="T2" fmla="*/ 101 w 892"/>
                  <a:gd name="T3" fmla="*/ 98 h 401"/>
                  <a:gd name="T4" fmla="*/ 174 w 892"/>
                  <a:gd name="T5" fmla="*/ 157 h 401"/>
                  <a:gd name="T6" fmla="*/ 275 w 892"/>
                  <a:gd name="T7" fmla="*/ 137 h 401"/>
                  <a:gd name="T8" fmla="*/ 229 w 892"/>
                  <a:gd name="T9" fmla="*/ 114 h 401"/>
                  <a:gd name="T10" fmla="*/ 340 w 892"/>
                  <a:gd name="T11" fmla="*/ 81 h 401"/>
                  <a:gd name="T12" fmla="*/ 305 w 892"/>
                  <a:gd name="T13" fmla="*/ 172 h 401"/>
                  <a:gd name="T14" fmla="*/ 305 w 892"/>
                  <a:gd name="T15" fmla="*/ 155 h 401"/>
                  <a:gd name="T16" fmla="*/ 421 w 892"/>
                  <a:gd name="T17" fmla="*/ 201 h 401"/>
                  <a:gd name="T18" fmla="*/ 440 w 892"/>
                  <a:gd name="T19" fmla="*/ 220 h 401"/>
                  <a:gd name="T20" fmla="*/ 431 w 892"/>
                  <a:gd name="T21" fmla="*/ 150 h 401"/>
                  <a:gd name="T22" fmla="*/ 473 w 892"/>
                  <a:gd name="T23" fmla="*/ 82 h 401"/>
                  <a:gd name="T24" fmla="*/ 523 w 892"/>
                  <a:gd name="T25" fmla="*/ 72 h 401"/>
                  <a:gd name="T26" fmla="*/ 557 w 892"/>
                  <a:gd name="T27" fmla="*/ 194 h 401"/>
                  <a:gd name="T28" fmla="*/ 563 w 892"/>
                  <a:gd name="T29" fmla="*/ 155 h 401"/>
                  <a:gd name="T30" fmla="*/ 662 w 892"/>
                  <a:gd name="T31" fmla="*/ 163 h 401"/>
                  <a:gd name="T32" fmla="*/ 627 w 892"/>
                  <a:gd name="T33" fmla="*/ 77 h 401"/>
                  <a:gd name="T34" fmla="*/ 691 w 892"/>
                  <a:gd name="T35" fmla="*/ 65 h 401"/>
                  <a:gd name="T36" fmla="*/ 764 w 892"/>
                  <a:gd name="T37" fmla="*/ 67 h 401"/>
                  <a:gd name="T38" fmla="*/ 838 w 892"/>
                  <a:gd name="T39" fmla="*/ 64 h 401"/>
                  <a:gd name="T40" fmla="*/ 795 w 892"/>
                  <a:gd name="T41" fmla="*/ 130 h 401"/>
                  <a:gd name="T42" fmla="*/ 0 w 892"/>
                  <a:gd name="T43" fmla="*/ 57 h 401"/>
                  <a:gd name="T44" fmla="*/ 62 w 892"/>
                  <a:gd name="T45" fmla="*/ 380 h 401"/>
                  <a:gd name="T46" fmla="*/ 132 w 892"/>
                  <a:gd name="T47" fmla="*/ 341 h 401"/>
                  <a:gd name="T48" fmla="*/ 160 w 892"/>
                  <a:gd name="T49" fmla="*/ 286 h 401"/>
                  <a:gd name="T50" fmla="*/ 135 w 892"/>
                  <a:gd name="T51" fmla="*/ 313 h 401"/>
                  <a:gd name="T52" fmla="*/ 233 w 892"/>
                  <a:gd name="T53" fmla="*/ 307 h 401"/>
                  <a:gd name="T54" fmla="*/ 166 w 892"/>
                  <a:gd name="T55" fmla="*/ 256 h 401"/>
                  <a:gd name="T56" fmla="*/ 206 w 892"/>
                  <a:gd name="T57" fmla="*/ 323 h 401"/>
                  <a:gd name="T58" fmla="*/ 246 w 892"/>
                  <a:gd name="T59" fmla="*/ 255 h 401"/>
                  <a:gd name="T60" fmla="*/ 289 w 892"/>
                  <a:gd name="T61" fmla="*/ 311 h 401"/>
                  <a:gd name="T62" fmla="*/ 236 w 892"/>
                  <a:gd name="T63" fmla="*/ 323 h 401"/>
                  <a:gd name="T64" fmla="*/ 295 w 892"/>
                  <a:gd name="T65" fmla="*/ 253 h 401"/>
                  <a:gd name="T66" fmla="*/ 275 w 892"/>
                  <a:gd name="T67" fmla="*/ 271 h 401"/>
                  <a:gd name="T68" fmla="*/ 357 w 892"/>
                  <a:gd name="T69" fmla="*/ 325 h 401"/>
                  <a:gd name="T70" fmla="*/ 350 w 892"/>
                  <a:gd name="T71" fmla="*/ 335 h 401"/>
                  <a:gd name="T72" fmla="*/ 314 w 892"/>
                  <a:gd name="T73" fmla="*/ 253 h 401"/>
                  <a:gd name="T74" fmla="*/ 389 w 892"/>
                  <a:gd name="T75" fmla="*/ 336 h 401"/>
                  <a:gd name="T76" fmla="*/ 351 w 892"/>
                  <a:gd name="T77" fmla="*/ 264 h 401"/>
                  <a:gd name="T78" fmla="*/ 408 w 892"/>
                  <a:gd name="T79" fmla="*/ 311 h 401"/>
                  <a:gd name="T80" fmla="*/ 391 w 892"/>
                  <a:gd name="T81" fmla="*/ 323 h 401"/>
                  <a:gd name="T82" fmla="*/ 441 w 892"/>
                  <a:gd name="T83" fmla="*/ 263 h 401"/>
                  <a:gd name="T84" fmla="*/ 412 w 892"/>
                  <a:gd name="T85" fmla="*/ 299 h 401"/>
                  <a:gd name="T86" fmla="*/ 536 w 892"/>
                  <a:gd name="T87" fmla="*/ 323 h 401"/>
                  <a:gd name="T88" fmla="*/ 483 w 892"/>
                  <a:gd name="T89" fmla="*/ 324 h 401"/>
                  <a:gd name="T90" fmla="*/ 470 w 892"/>
                  <a:gd name="T91" fmla="*/ 265 h 401"/>
                  <a:gd name="T92" fmla="*/ 512 w 892"/>
                  <a:gd name="T93" fmla="*/ 304 h 401"/>
                  <a:gd name="T94" fmla="*/ 604 w 892"/>
                  <a:gd name="T95" fmla="*/ 283 h 401"/>
                  <a:gd name="T96" fmla="*/ 596 w 892"/>
                  <a:gd name="T97" fmla="*/ 333 h 401"/>
                  <a:gd name="T98" fmla="*/ 549 w 892"/>
                  <a:gd name="T99" fmla="*/ 285 h 401"/>
                  <a:gd name="T100" fmla="*/ 662 w 892"/>
                  <a:gd name="T101" fmla="*/ 279 h 401"/>
                  <a:gd name="T102" fmla="*/ 634 w 892"/>
                  <a:gd name="T103" fmla="*/ 300 h 401"/>
                  <a:gd name="T104" fmla="*/ 613 w 892"/>
                  <a:gd name="T105" fmla="*/ 334 h 401"/>
                  <a:gd name="T106" fmla="*/ 673 w 892"/>
                  <a:gd name="T107" fmla="*/ 250 h 401"/>
                  <a:gd name="T108" fmla="*/ 703 w 892"/>
                  <a:gd name="T109" fmla="*/ 285 h 401"/>
                  <a:gd name="T110" fmla="*/ 730 w 892"/>
                  <a:gd name="T111" fmla="*/ 303 h 401"/>
                  <a:gd name="T112" fmla="*/ 689 w 892"/>
                  <a:gd name="T113" fmla="*/ 262 h 401"/>
                  <a:gd name="T114" fmla="*/ 748 w 892"/>
                  <a:gd name="T115" fmla="*/ 332 h 401"/>
                  <a:gd name="T116" fmla="*/ 782 w 892"/>
                  <a:gd name="T117" fmla="*/ 248 h 401"/>
                  <a:gd name="T118" fmla="*/ 770 w 892"/>
                  <a:gd name="T119" fmla="*/ 318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92" h="401">
                    <a:moveTo>
                      <a:pt x="138" y="89"/>
                    </a:moveTo>
                    <a:cubicBezTo>
                      <a:pt x="137" y="118"/>
                      <a:pt x="137" y="148"/>
                      <a:pt x="138" y="177"/>
                    </a:cubicBezTo>
                    <a:cubicBezTo>
                      <a:pt x="139" y="188"/>
                      <a:pt x="139" y="199"/>
                      <a:pt x="140" y="210"/>
                    </a:cubicBezTo>
                    <a:cubicBezTo>
                      <a:pt x="119" y="212"/>
                      <a:pt x="119" y="212"/>
                      <a:pt x="119" y="212"/>
                    </a:cubicBezTo>
                    <a:cubicBezTo>
                      <a:pt x="118" y="202"/>
                      <a:pt x="118" y="192"/>
                      <a:pt x="118" y="182"/>
                    </a:cubicBezTo>
                    <a:cubicBezTo>
                      <a:pt x="117" y="177"/>
                      <a:pt x="117" y="177"/>
                      <a:pt x="117" y="177"/>
                    </a:cubicBezTo>
                    <a:cubicBezTo>
                      <a:pt x="112" y="178"/>
                      <a:pt x="108" y="179"/>
                      <a:pt x="104" y="180"/>
                    </a:cubicBezTo>
                    <a:cubicBezTo>
                      <a:pt x="104" y="190"/>
                      <a:pt x="104" y="200"/>
                      <a:pt x="105" y="210"/>
                    </a:cubicBezTo>
                    <a:cubicBezTo>
                      <a:pt x="85" y="211"/>
                      <a:pt x="85" y="211"/>
                      <a:pt x="85" y="211"/>
                    </a:cubicBezTo>
                    <a:cubicBezTo>
                      <a:pt x="84" y="202"/>
                      <a:pt x="84" y="202"/>
                      <a:pt x="84" y="202"/>
                    </a:cubicBezTo>
                    <a:cubicBezTo>
                      <a:pt x="83" y="168"/>
                      <a:pt x="81" y="133"/>
                      <a:pt x="78" y="99"/>
                    </a:cubicBezTo>
                    <a:cubicBezTo>
                      <a:pt x="101" y="98"/>
                      <a:pt x="101" y="98"/>
                      <a:pt x="101" y="98"/>
                    </a:cubicBezTo>
                    <a:cubicBezTo>
                      <a:pt x="101" y="119"/>
                      <a:pt x="102" y="142"/>
                      <a:pt x="103" y="163"/>
                    </a:cubicBezTo>
                    <a:cubicBezTo>
                      <a:pt x="108" y="163"/>
                      <a:pt x="112" y="162"/>
                      <a:pt x="117" y="160"/>
                    </a:cubicBezTo>
                    <a:cubicBezTo>
                      <a:pt x="116" y="137"/>
                      <a:pt x="116" y="113"/>
                      <a:pt x="115" y="90"/>
                    </a:cubicBezTo>
                    <a:lnTo>
                      <a:pt x="138" y="89"/>
                    </a:lnTo>
                    <a:close/>
                    <a:moveTo>
                      <a:pt x="175" y="90"/>
                    </a:moveTo>
                    <a:cubicBezTo>
                      <a:pt x="173" y="113"/>
                      <a:pt x="173" y="135"/>
                      <a:pt x="174" y="157"/>
                    </a:cubicBezTo>
                    <a:cubicBezTo>
                      <a:pt x="175" y="172"/>
                      <a:pt x="176" y="186"/>
                      <a:pt x="177" y="200"/>
                    </a:cubicBezTo>
                    <a:cubicBezTo>
                      <a:pt x="154" y="202"/>
                      <a:pt x="154" y="202"/>
                      <a:pt x="154" y="202"/>
                    </a:cubicBezTo>
                    <a:cubicBezTo>
                      <a:pt x="154" y="166"/>
                      <a:pt x="153" y="129"/>
                      <a:pt x="151" y="92"/>
                    </a:cubicBezTo>
                    <a:lnTo>
                      <a:pt x="175" y="90"/>
                    </a:lnTo>
                    <a:close/>
                    <a:moveTo>
                      <a:pt x="209" y="148"/>
                    </a:moveTo>
                    <a:cubicBezTo>
                      <a:pt x="230" y="147"/>
                      <a:pt x="259" y="142"/>
                      <a:pt x="275" y="137"/>
                    </a:cubicBezTo>
                    <a:cubicBezTo>
                      <a:pt x="277" y="182"/>
                      <a:pt x="253" y="200"/>
                      <a:pt x="228" y="201"/>
                    </a:cubicBezTo>
                    <a:cubicBezTo>
                      <a:pt x="206" y="202"/>
                      <a:pt x="187" y="186"/>
                      <a:pt x="185" y="154"/>
                    </a:cubicBezTo>
                    <a:cubicBezTo>
                      <a:pt x="184" y="118"/>
                      <a:pt x="207" y="94"/>
                      <a:pt x="231" y="93"/>
                    </a:cubicBezTo>
                    <a:cubicBezTo>
                      <a:pt x="245" y="93"/>
                      <a:pt x="255" y="97"/>
                      <a:pt x="266" y="106"/>
                    </a:cubicBezTo>
                    <a:cubicBezTo>
                      <a:pt x="253" y="125"/>
                      <a:pt x="253" y="125"/>
                      <a:pt x="253" y="125"/>
                    </a:cubicBezTo>
                    <a:cubicBezTo>
                      <a:pt x="247" y="117"/>
                      <a:pt x="238" y="114"/>
                      <a:pt x="229" y="114"/>
                    </a:cubicBezTo>
                    <a:cubicBezTo>
                      <a:pt x="211" y="115"/>
                      <a:pt x="200" y="130"/>
                      <a:pt x="201" y="153"/>
                    </a:cubicBezTo>
                    <a:cubicBezTo>
                      <a:pt x="201" y="173"/>
                      <a:pt x="211" y="184"/>
                      <a:pt x="228" y="183"/>
                    </a:cubicBezTo>
                    <a:cubicBezTo>
                      <a:pt x="240" y="183"/>
                      <a:pt x="252" y="172"/>
                      <a:pt x="254" y="155"/>
                    </a:cubicBezTo>
                    <a:cubicBezTo>
                      <a:pt x="241" y="157"/>
                      <a:pt x="228" y="161"/>
                      <a:pt x="211" y="167"/>
                    </a:cubicBezTo>
                    <a:lnTo>
                      <a:pt x="209" y="148"/>
                    </a:lnTo>
                    <a:close/>
                    <a:moveTo>
                      <a:pt x="340" y="81"/>
                    </a:moveTo>
                    <a:cubicBezTo>
                      <a:pt x="339" y="110"/>
                      <a:pt x="339" y="140"/>
                      <a:pt x="340" y="169"/>
                    </a:cubicBezTo>
                    <a:cubicBezTo>
                      <a:pt x="340" y="180"/>
                      <a:pt x="341" y="191"/>
                      <a:pt x="342" y="203"/>
                    </a:cubicBezTo>
                    <a:cubicBezTo>
                      <a:pt x="321" y="204"/>
                      <a:pt x="321" y="204"/>
                      <a:pt x="321" y="204"/>
                    </a:cubicBezTo>
                    <a:cubicBezTo>
                      <a:pt x="320" y="194"/>
                      <a:pt x="320" y="184"/>
                      <a:pt x="319" y="174"/>
                    </a:cubicBezTo>
                    <a:cubicBezTo>
                      <a:pt x="319" y="169"/>
                      <a:pt x="319" y="169"/>
                      <a:pt x="319" y="169"/>
                    </a:cubicBezTo>
                    <a:cubicBezTo>
                      <a:pt x="314" y="170"/>
                      <a:pt x="309" y="171"/>
                      <a:pt x="305" y="172"/>
                    </a:cubicBezTo>
                    <a:cubicBezTo>
                      <a:pt x="306" y="182"/>
                      <a:pt x="306" y="192"/>
                      <a:pt x="307" y="202"/>
                    </a:cubicBezTo>
                    <a:cubicBezTo>
                      <a:pt x="286" y="203"/>
                      <a:pt x="286" y="203"/>
                      <a:pt x="286" y="203"/>
                    </a:cubicBezTo>
                    <a:cubicBezTo>
                      <a:pt x="286" y="194"/>
                      <a:pt x="286" y="194"/>
                      <a:pt x="286" y="194"/>
                    </a:cubicBezTo>
                    <a:cubicBezTo>
                      <a:pt x="285" y="160"/>
                      <a:pt x="282" y="125"/>
                      <a:pt x="280" y="91"/>
                    </a:cubicBezTo>
                    <a:cubicBezTo>
                      <a:pt x="303" y="90"/>
                      <a:pt x="303" y="90"/>
                      <a:pt x="303" y="90"/>
                    </a:cubicBezTo>
                    <a:cubicBezTo>
                      <a:pt x="303" y="112"/>
                      <a:pt x="304" y="134"/>
                      <a:pt x="305" y="155"/>
                    </a:cubicBezTo>
                    <a:cubicBezTo>
                      <a:pt x="310" y="155"/>
                      <a:pt x="314" y="154"/>
                      <a:pt x="318" y="153"/>
                    </a:cubicBezTo>
                    <a:cubicBezTo>
                      <a:pt x="318" y="129"/>
                      <a:pt x="317" y="105"/>
                      <a:pt x="317" y="82"/>
                    </a:cubicBezTo>
                    <a:lnTo>
                      <a:pt x="340" y="81"/>
                    </a:lnTo>
                    <a:close/>
                    <a:moveTo>
                      <a:pt x="440" y="220"/>
                    </a:moveTo>
                    <a:cubicBezTo>
                      <a:pt x="438" y="213"/>
                      <a:pt x="436" y="205"/>
                      <a:pt x="434" y="198"/>
                    </a:cubicBezTo>
                    <a:cubicBezTo>
                      <a:pt x="430" y="199"/>
                      <a:pt x="426" y="201"/>
                      <a:pt x="421" y="201"/>
                    </a:cubicBezTo>
                    <a:cubicBezTo>
                      <a:pt x="396" y="202"/>
                      <a:pt x="384" y="173"/>
                      <a:pt x="383" y="145"/>
                    </a:cubicBezTo>
                    <a:cubicBezTo>
                      <a:pt x="381" y="92"/>
                      <a:pt x="403" y="77"/>
                      <a:pt x="419" y="76"/>
                    </a:cubicBezTo>
                    <a:cubicBezTo>
                      <a:pt x="440" y="76"/>
                      <a:pt x="458" y="93"/>
                      <a:pt x="459" y="133"/>
                    </a:cubicBezTo>
                    <a:cubicBezTo>
                      <a:pt x="460" y="157"/>
                      <a:pt x="456" y="179"/>
                      <a:pt x="445" y="191"/>
                    </a:cubicBezTo>
                    <a:cubicBezTo>
                      <a:pt x="449" y="198"/>
                      <a:pt x="452" y="205"/>
                      <a:pt x="456" y="213"/>
                    </a:cubicBezTo>
                    <a:lnTo>
                      <a:pt x="440" y="220"/>
                    </a:lnTo>
                    <a:close/>
                    <a:moveTo>
                      <a:pt x="421" y="99"/>
                    </a:moveTo>
                    <a:cubicBezTo>
                      <a:pt x="403" y="99"/>
                      <a:pt x="394" y="115"/>
                      <a:pt x="395" y="140"/>
                    </a:cubicBezTo>
                    <a:cubicBezTo>
                      <a:pt x="396" y="159"/>
                      <a:pt x="403" y="179"/>
                      <a:pt x="420" y="179"/>
                    </a:cubicBezTo>
                    <a:cubicBezTo>
                      <a:pt x="422" y="179"/>
                      <a:pt x="424" y="178"/>
                      <a:pt x="426" y="178"/>
                    </a:cubicBezTo>
                    <a:cubicBezTo>
                      <a:pt x="423" y="171"/>
                      <a:pt x="421" y="164"/>
                      <a:pt x="418" y="158"/>
                    </a:cubicBezTo>
                    <a:cubicBezTo>
                      <a:pt x="431" y="150"/>
                      <a:pt x="431" y="150"/>
                      <a:pt x="431" y="150"/>
                    </a:cubicBezTo>
                    <a:cubicBezTo>
                      <a:pt x="432" y="158"/>
                      <a:pt x="434" y="166"/>
                      <a:pt x="436" y="173"/>
                    </a:cubicBezTo>
                    <a:cubicBezTo>
                      <a:pt x="444" y="166"/>
                      <a:pt x="448" y="151"/>
                      <a:pt x="447" y="135"/>
                    </a:cubicBezTo>
                    <a:cubicBezTo>
                      <a:pt x="447" y="114"/>
                      <a:pt x="436" y="98"/>
                      <a:pt x="421" y="99"/>
                    </a:cubicBezTo>
                    <a:close/>
                    <a:moveTo>
                      <a:pt x="502" y="201"/>
                    </a:moveTo>
                    <a:cubicBezTo>
                      <a:pt x="478" y="202"/>
                      <a:pt x="470" y="165"/>
                      <a:pt x="469" y="143"/>
                    </a:cubicBezTo>
                    <a:cubicBezTo>
                      <a:pt x="468" y="123"/>
                      <a:pt x="470" y="102"/>
                      <a:pt x="473" y="82"/>
                    </a:cubicBezTo>
                    <a:cubicBezTo>
                      <a:pt x="495" y="85"/>
                      <a:pt x="495" y="85"/>
                      <a:pt x="495" y="85"/>
                    </a:cubicBezTo>
                    <a:cubicBezTo>
                      <a:pt x="491" y="102"/>
                      <a:pt x="488" y="123"/>
                      <a:pt x="489" y="144"/>
                    </a:cubicBezTo>
                    <a:cubicBezTo>
                      <a:pt x="490" y="164"/>
                      <a:pt x="494" y="189"/>
                      <a:pt x="503" y="189"/>
                    </a:cubicBezTo>
                    <a:cubicBezTo>
                      <a:pt x="512" y="188"/>
                      <a:pt x="515" y="162"/>
                      <a:pt x="514" y="141"/>
                    </a:cubicBezTo>
                    <a:cubicBezTo>
                      <a:pt x="513" y="119"/>
                      <a:pt x="508" y="95"/>
                      <a:pt x="504" y="81"/>
                    </a:cubicBezTo>
                    <a:cubicBezTo>
                      <a:pt x="523" y="72"/>
                      <a:pt x="523" y="72"/>
                      <a:pt x="523" y="72"/>
                    </a:cubicBezTo>
                    <a:cubicBezTo>
                      <a:pt x="529" y="90"/>
                      <a:pt x="532" y="114"/>
                      <a:pt x="533" y="134"/>
                    </a:cubicBezTo>
                    <a:cubicBezTo>
                      <a:pt x="534" y="157"/>
                      <a:pt x="529" y="200"/>
                      <a:pt x="502" y="201"/>
                    </a:cubicBezTo>
                    <a:close/>
                    <a:moveTo>
                      <a:pt x="575" y="190"/>
                    </a:moveTo>
                    <a:cubicBezTo>
                      <a:pt x="574" y="183"/>
                      <a:pt x="573" y="175"/>
                      <a:pt x="573" y="168"/>
                    </a:cubicBezTo>
                    <a:cubicBezTo>
                      <a:pt x="568" y="168"/>
                      <a:pt x="564" y="169"/>
                      <a:pt x="561" y="170"/>
                    </a:cubicBezTo>
                    <a:cubicBezTo>
                      <a:pt x="560" y="178"/>
                      <a:pt x="559" y="186"/>
                      <a:pt x="557" y="194"/>
                    </a:cubicBezTo>
                    <a:cubicBezTo>
                      <a:pt x="536" y="193"/>
                      <a:pt x="536" y="193"/>
                      <a:pt x="536" y="193"/>
                    </a:cubicBezTo>
                    <a:cubicBezTo>
                      <a:pt x="546" y="152"/>
                      <a:pt x="553" y="113"/>
                      <a:pt x="555" y="70"/>
                    </a:cubicBezTo>
                    <a:cubicBezTo>
                      <a:pt x="577" y="69"/>
                      <a:pt x="577" y="69"/>
                      <a:pt x="577" y="69"/>
                    </a:cubicBezTo>
                    <a:cubicBezTo>
                      <a:pt x="581" y="108"/>
                      <a:pt x="588" y="147"/>
                      <a:pt x="596" y="185"/>
                    </a:cubicBezTo>
                    <a:lnTo>
                      <a:pt x="575" y="190"/>
                    </a:lnTo>
                    <a:close/>
                    <a:moveTo>
                      <a:pt x="563" y="155"/>
                    </a:moveTo>
                    <a:cubicBezTo>
                      <a:pt x="565" y="155"/>
                      <a:pt x="568" y="155"/>
                      <a:pt x="571" y="154"/>
                    </a:cubicBezTo>
                    <a:cubicBezTo>
                      <a:pt x="570" y="137"/>
                      <a:pt x="568" y="120"/>
                      <a:pt x="566" y="103"/>
                    </a:cubicBezTo>
                    <a:cubicBezTo>
                      <a:pt x="565" y="120"/>
                      <a:pt x="564" y="138"/>
                      <a:pt x="563" y="155"/>
                    </a:cubicBezTo>
                    <a:close/>
                    <a:moveTo>
                      <a:pt x="627" y="77"/>
                    </a:moveTo>
                    <a:cubicBezTo>
                      <a:pt x="625" y="111"/>
                      <a:pt x="625" y="137"/>
                      <a:pt x="626" y="171"/>
                    </a:cubicBezTo>
                    <a:cubicBezTo>
                      <a:pt x="640" y="169"/>
                      <a:pt x="649" y="167"/>
                      <a:pt x="662" y="163"/>
                    </a:cubicBezTo>
                    <a:cubicBezTo>
                      <a:pt x="663" y="183"/>
                      <a:pt x="663" y="183"/>
                      <a:pt x="663" y="183"/>
                    </a:cubicBezTo>
                    <a:cubicBezTo>
                      <a:pt x="649" y="183"/>
                      <a:pt x="649" y="183"/>
                      <a:pt x="649" y="183"/>
                    </a:cubicBezTo>
                    <a:cubicBezTo>
                      <a:pt x="637" y="184"/>
                      <a:pt x="617" y="185"/>
                      <a:pt x="605" y="187"/>
                    </a:cubicBezTo>
                    <a:cubicBezTo>
                      <a:pt x="605" y="168"/>
                      <a:pt x="605" y="149"/>
                      <a:pt x="604" y="131"/>
                    </a:cubicBezTo>
                    <a:cubicBezTo>
                      <a:pt x="603" y="113"/>
                      <a:pt x="602" y="96"/>
                      <a:pt x="601" y="78"/>
                    </a:cubicBezTo>
                    <a:lnTo>
                      <a:pt x="627" y="77"/>
                    </a:lnTo>
                    <a:close/>
                    <a:moveTo>
                      <a:pt x="691" y="65"/>
                    </a:moveTo>
                    <a:cubicBezTo>
                      <a:pt x="689" y="90"/>
                      <a:pt x="689" y="115"/>
                      <a:pt x="690" y="140"/>
                    </a:cubicBezTo>
                    <a:cubicBezTo>
                      <a:pt x="691" y="156"/>
                      <a:pt x="692" y="172"/>
                      <a:pt x="693" y="188"/>
                    </a:cubicBezTo>
                    <a:cubicBezTo>
                      <a:pt x="670" y="191"/>
                      <a:pt x="670" y="191"/>
                      <a:pt x="670" y="191"/>
                    </a:cubicBezTo>
                    <a:cubicBezTo>
                      <a:pt x="670" y="149"/>
                      <a:pt x="669" y="108"/>
                      <a:pt x="667" y="67"/>
                    </a:cubicBezTo>
                    <a:lnTo>
                      <a:pt x="691" y="65"/>
                    </a:lnTo>
                    <a:close/>
                    <a:moveTo>
                      <a:pt x="722" y="191"/>
                    </a:moveTo>
                    <a:cubicBezTo>
                      <a:pt x="722" y="168"/>
                      <a:pt x="722" y="145"/>
                      <a:pt x="721" y="122"/>
                    </a:cubicBezTo>
                    <a:cubicBezTo>
                      <a:pt x="721" y="111"/>
                      <a:pt x="720" y="100"/>
                      <a:pt x="719" y="88"/>
                    </a:cubicBezTo>
                    <a:cubicBezTo>
                      <a:pt x="712" y="89"/>
                      <a:pt x="704" y="90"/>
                      <a:pt x="697" y="91"/>
                    </a:cubicBezTo>
                    <a:cubicBezTo>
                      <a:pt x="696" y="77"/>
                      <a:pt x="696" y="77"/>
                      <a:pt x="696" y="77"/>
                    </a:cubicBezTo>
                    <a:cubicBezTo>
                      <a:pt x="716" y="76"/>
                      <a:pt x="745" y="71"/>
                      <a:pt x="764" y="67"/>
                    </a:cubicBezTo>
                    <a:cubicBezTo>
                      <a:pt x="765" y="87"/>
                      <a:pt x="765" y="87"/>
                      <a:pt x="765" y="87"/>
                    </a:cubicBezTo>
                    <a:cubicBezTo>
                      <a:pt x="758" y="86"/>
                      <a:pt x="746" y="86"/>
                      <a:pt x="739" y="87"/>
                    </a:cubicBezTo>
                    <a:cubicBezTo>
                      <a:pt x="739" y="97"/>
                      <a:pt x="739" y="107"/>
                      <a:pt x="739" y="117"/>
                    </a:cubicBezTo>
                    <a:cubicBezTo>
                      <a:pt x="740" y="142"/>
                      <a:pt x="743" y="167"/>
                      <a:pt x="746" y="191"/>
                    </a:cubicBezTo>
                    <a:lnTo>
                      <a:pt x="722" y="191"/>
                    </a:lnTo>
                    <a:close/>
                    <a:moveTo>
                      <a:pt x="838" y="64"/>
                    </a:moveTo>
                    <a:cubicBezTo>
                      <a:pt x="827" y="87"/>
                      <a:pt x="820" y="106"/>
                      <a:pt x="813" y="131"/>
                    </a:cubicBezTo>
                    <a:cubicBezTo>
                      <a:pt x="813" y="134"/>
                      <a:pt x="813" y="137"/>
                      <a:pt x="813" y="140"/>
                    </a:cubicBezTo>
                    <a:cubicBezTo>
                      <a:pt x="814" y="155"/>
                      <a:pt x="815" y="170"/>
                      <a:pt x="818" y="182"/>
                    </a:cubicBezTo>
                    <a:cubicBezTo>
                      <a:pt x="794" y="184"/>
                      <a:pt x="794" y="184"/>
                      <a:pt x="794" y="184"/>
                    </a:cubicBezTo>
                    <a:cubicBezTo>
                      <a:pt x="796" y="172"/>
                      <a:pt x="796" y="159"/>
                      <a:pt x="795" y="146"/>
                    </a:cubicBezTo>
                    <a:cubicBezTo>
                      <a:pt x="795" y="141"/>
                      <a:pt x="795" y="135"/>
                      <a:pt x="795" y="130"/>
                    </a:cubicBezTo>
                    <a:cubicBezTo>
                      <a:pt x="786" y="109"/>
                      <a:pt x="778" y="91"/>
                      <a:pt x="767" y="70"/>
                    </a:cubicBezTo>
                    <a:cubicBezTo>
                      <a:pt x="787" y="60"/>
                      <a:pt x="787" y="60"/>
                      <a:pt x="787" y="60"/>
                    </a:cubicBezTo>
                    <a:cubicBezTo>
                      <a:pt x="792" y="80"/>
                      <a:pt x="797" y="99"/>
                      <a:pt x="804" y="117"/>
                    </a:cubicBezTo>
                    <a:cubicBezTo>
                      <a:pt x="810" y="96"/>
                      <a:pt x="814" y="76"/>
                      <a:pt x="818" y="54"/>
                    </a:cubicBezTo>
                    <a:lnTo>
                      <a:pt x="838" y="64"/>
                    </a:lnTo>
                    <a:close/>
                    <a:moveTo>
                      <a:pt x="0" y="57"/>
                    </a:moveTo>
                    <a:cubicBezTo>
                      <a:pt x="0" y="57"/>
                      <a:pt x="28" y="219"/>
                      <a:pt x="47" y="393"/>
                    </a:cubicBezTo>
                    <a:cubicBezTo>
                      <a:pt x="850" y="401"/>
                      <a:pt x="850" y="401"/>
                      <a:pt x="850" y="401"/>
                    </a:cubicBezTo>
                    <a:cubicBezTo>
                      <a:pt x="850" y="401"/>
                      <a:pt x="880" y="89"/>
                      <a:pt x="892" y="0"/>
                    </a:cubicBezTo>
                    <a:cubicBezTo>
                      <a:pt x="503" y="34"/>
                      <a:pt x="0" y="57"/>
                      <a:pt x="0" y="57"/>
                    </a:cubicBezTo>
                    <a:close/>
                    <a:moveTo>
                      <a:pt x="837" y="387"/>
                    </a:moveTo>
                    <a:cubicBezTo>
                      <a:pt x="62" y="380"/>
                      <a:pt x="62" y="380"/>
                      <a:pt x="62" y="380"/>
                    </a:cubicBezTo>
                    <a:cubicBezTo>
                      <a:pt x="39" y="224"/>
                      <a:pt x="17" y="69"/>
                      <a:pt x="17" y="69"/>
                    </a:cubicBezTo>
                    <a:cubicBezTo>
                      <a:pt x="458" y="42"/>
                      <a:pt x="461" y="48"/>
                      <a:pt x="877" y="17"/>
                    </a:cubicBezTo>
                    <a:cubicBezTo>
                      <a:pt x="855" y="283"/>
                      <a:pt x="837" y="387"/>
                      <a:pt x="837" y="387"/>
                    </a:cubicBezTo>
                    <a:close/>
                    <a:moveTo>
                      <a:pt x="169" y="312"/>
                    </a:moveTo>
                    <a:cubicBezTo>
                      <a:pt x="162" y="313"/>
                      <a:pt x="162" y="313"/>
                      <a:pt x="162" y="313"/>
                    </a:cubicBezTo>
                    <a:cubicBezTo>
                      <a:pt x="156" y="333"/>
                      <a:pt x="144" y="340"/>
                      <a:pt x="132" y="341"/>
                    </a:cubicBezTo>
                    <a:cubicBezTo>
                      <a:pt x="112" y="341"/>
                      <a:pt x="99" y="322"/>
                      <a:pt x="99" y="302"/>
                    </a:cubicBezTo>
                    <a:cubicBezTo>
                      <a:pt x="99" y="281"/>
                      <a:pt x="111" y="253"/>
                      <a:pt x="134" y="253"/>
                    </a:cubicBezTo>
                    <a:cubicBezTo>
                      <a:pt x="141" y="253"/>
                      <a:pt x="147" y="257"/>
                      <a:pt x="151" y="263"/>
                    </a:cubicBezTo>
                    <a:cubicBezTo>
                      <a:pt x="151" y="254"/>
                      <a:pt x="151" y="254"/>
                      <a:pt x="151" y="254"/>
                    </a:cubicBezTo>
                    <a:cubicBezTo>
                      <a:pt x="163" y="253"/>
                      <a:pt x="163" y="253"/>
                      <a:pt x="163" y="253"/>
                    </a:cubicBezTo>
                    <a:cubicBezTo>
                      <a:pt x="160" y="286"/>
                      <a:pt x="160" y="286"/>
                      <a:pt x="160" y="286"/>
                    </a:cubicBezTo>
                    <a:cubicBezTo>
                      <a:pt x="151" y="288"/>
                      <a:pt x="151" y="288"/>
                      <a:pt x="151" y="288"/>
                    </a:cubicBezTo>
                    <a:cubicBezTo>
                      <a:pt x="151" y="277"/>
                      <a:pt x="147" y="266"/>
                      <a:pt x="135" y="266"/>
                    </a:cubicBezTo>
                    <a:cubicBezTo>
                      <a:pt x="117" y="266"/>
                      <a:pt x="113" y="287"/>
                      <a:pt x="113" y="303"/>
                    </a:cubicBezTo>
                    <a:cubicBezTo>
                      <a:pt x="113" y="315"/>
                      <a:pt x="119" y="328"/>
                      <a:pt x="132" y="328"/>
                    </a:cubicBezTo>
                    <a:cubicBezTo>
                      <a:pt x="141" y="327"/>
                      <a:pt x="149" y="323"/>
                      <a:pt x="151" y="313"/>
                    </a:cubicBezTo>
                    <a:cubicBezTo>
                      <a:pt x="135" y="313"/>
                      <a:pt x="135" y="313"/>
                      <a:pt x="135" y="313"/>
                    </a:cubicBezTo>
                    <a:cubicBezTo>
                      <a:pt x="135" y="301"/>
                      <a:pt x="135" y="301"/>
                      <a:pt x="135" y="301"/>
                    </a:cubicBezTo>
                    <a:cubicBezTo>
                      <a:pt x="169" y="303"/>
                      <a:pt x="169" y="303"/>
                      <a:pt x="169" y="303"/>
                    </a:cubicBezTo>
                    <a:lnTo>
                      <a:pt x="169" y="312"/>
                    </a:lnTo>
                    <a:close/>
                    <a:moveTo>
                      <a:pt x="246" y="265"/>
                    </a:moveTo>
                    <a:cubicBezTo>
                      <a:pt x="233" y="265"/>
                      <a:pt x="233" y="265"/>
                      <a:pt x="233" y="265"/>
                    </a:cubicBezTo>
                    <a:cubicBezTo>
                      <a:pt x="233" y="307"/>
                      <a:pt x="233" y="307"/>
                      <a:pt x="233" y="307"/>
                    </a:cubicBezTo>
                    <a:cubicBezTo>
                      <a:pt x="233" y="324"/>
                      <a:pt x="222" y="336"/>
                      <a:pt x="206" y="336"/>
                    </a:cubicBezTo>
                    <a:cubicBezTo>
                      <a:pt x="189" y="336"/>
                      <a:pt x="177" y="325"/>
                      <a:pt x="177" y="306"/>
                    </a:cubicBezTo>
                    <a:cubicBezTo>
                      <a:pt x="177" y="306"/>
                      <a:pt x="177" y="306"/>
                      <a:pt x="177" y="306"/>
                    </a:cubicBezTo>
                    <a:cubicBezTo>
                      <a:pt x="177" y="269"/>
                      <a:pt x="177" y="269"/>
                      <a:pt x="177" y="269"/>
                    </a:cubicBezTo>
                    <a:cubicBezTo>
                      <a:pt x="167" y="269"/>
                      <a:pt x="167" y="269"/>
                      <a:pt x="167" y="269"/>
                    </a:cubicBezTo>
                    <a:cubicBezTo>
                      <a:pt x="166" y="256"/>
                      <a:pt x="166" y="256"/>
                      <a:pt x="166" y="256"/>
                    </a:cubicBezTo>
                    <a:cubicBezTo>
                      <a:pt x="201" y="258"/>
                      <a:pt x="201" y="258"/>
                      <a:pt x="201" y="258"/>
                    </a:cubicBezTo>
                    <a:cubicBezTo>
                      <a:pt x="200" y="268"/>
                      <a:pt x="200" y="268"/>
                      <a:pt x="200" y="268"/>
                    </a:cubicBezTo>
                    <a:cubicBezTo>
                      <a:pt x="192" y="268"/>
                      <a:pt x="192" y="268"/>
                      <a:pt x="192" y="268"/>
                    </a:cubicBezTo>
                    <a:cubicBezTo>
                      <a:pt x="191" y="305"/>
                      <a:pt x="191" y="305"/>
                      <a:pt x="191" y="305"/>
                    </a:cubicBezTo>
                    <a:cubicBezTo>
                      <a:pt x="191" y="306"/>
                      <a:pt x="191" y="306"/>
                      <a:pt x="191" y="306"/>
                    </a:cubicBezTo>
                    <a:cubicBezTo>
                      <a:pt x="191" y="317"/>
                      <a:pt x="196" y="323"/>
                      <a:pt x="206" y="323"/>
                    </a:cubicBezTo>
                    <a:cubicBezTo>
                      <a:pt x="214" y="323"/>
                      <a:pt x="219" y="317"/>
                      <a:pt x="219" y="306"/>
                    </a:cubicBezTo>
                    <a:cubicBezTo>
                      <a:pt x="219" y="306"/>
                      <a:pt x="219" y="306"/>
                      <a:pt x="219" y="305"/>
                    </a:cubicBezTo>
                    <a:cubicBezTo>
                      <a:pt x="218" y="266"/>
                      <a:pt x="218" y="266"/>
                      <a:pt x="218" y="266"/>
                    </a:cubicBezTo>
                    <a:cubicBezTo>
                      <a:pt x="208" y="266"/>
                      <a:pt x="208" y="266"/>
                      <a:pt x="208" y="266"/>
                    </a:cubicBezTo>
                    <a:cubicBezTo>
                      <a:pt x="207" y="254"/>
                      <a:pt x="207" y="254"/>
                      <a:pt x="207" y="254"/>
                    </a:cubicBezTo>
                    <a:cubicBezTo>
                      <a:pt x="246" y="255"/>
                      <a:pt x="246" y="255"/>
                      <a:pt x="246" y="255"/>
                    </a:cubicBezTo>
                    <a:lnTo>
                      <a:pt x="246" y="265"/>
                    </a:lnTo>
                    <a:close/>
                    <a:moveTo>
                      <a:pt x="314" y="335"/>
                    </a:moveTo>
                    <a:cubicBezTo>
                      <a:pt x="282" y="337"/>
                      <a:pt x="282" y="337"/>
                      <a:pt x="282" y="337"/>
                    </a:cubicBezTo>
                    <a:cubicBezTo>
                      <a:pt x="281" y="324"/>
                      <a:pt x="281" y="324"/>
                      <a:pt x="281" y="324"/>
                    </a:cubicBezTo>
                    <a:cubicBezTo>
                      <a:pt x="293" y="324"/>
                      <a:pt x="293" y="324"/>
                      <a:pt x="293" y="324"/>
                    </a:cubicBezTo>
                    <a:cubicBezTo>
                      <a:pt x="289" y="311"/>
                      <a:pt x="289" y="311"/>
                      <a:pt x="289" y="311"/>
                    </a:cubicBezTo>
                    <a:cubicBezTo>
                      <a:pt x="262" y="312"/>
                      <a:pt x="262" y="312"/>
                      <a:pt x="262" y="312"/>
                    </a:cubicBezTo>
                    <a:cubicBezTo>
                      <a:pt x="258" y="325"/>
                      <a:pt x="258" y="325"/>
                      <a:pt x="258" y="325"/>
                    </a:cubicBezTo>
                    <a:cubicBezTo>
                      <a:pt x="269" y="326"/>
                      <a:pt x="269" y="326"/>
                      <a:pt x="269" y="326"/>
                    </a:cubicBezTo>
                    <a:cubicBezTo>
                      <a:pt x="268" y="336"/>
                      <a:pt x="268" y="336"/>
                      <a:pt x="268" y="336"/>
                    </a:cubicBezTo>
                    <a:cubicBezTo>
                      <a:pt x="236" y="336"/>
                      <a:pt x="236" y="336"/>
                      <a:pt x="236" y="336"/>
                    </a:cubicBezTo>
                    <a:cubicBezTo>
                      <a:pt x="236" y="323"/>
                      <a:pt x="236" y="323"/>
                      <a:pt x="236" y="323"/>
                    </a:cubicBezTo>
                    <a:cubicBezTo>
                      <a:pt x="244" y="324"/>
                      <a:pt x="244" y="324"/>
                      <a:pt x="244" y="324"/>
                    </a:cubicBezTo>
                    <a:cubicBezTo>
                      <a:pt x="262" y="265"/>
                      <a:pt x="262" y="265"/>
                      <a:pt x="262" y="265"/>
                    </a:cubicBezTo>
                    <a:cubicBezTo>
                      <a:pt x="256" y="265"/>
                      <a:pt x="256" y="265"/>
                      <a:pt x="256" y="265"/>
                    </a:cubicBezTo>
                    <a:cubicBezTo>
                      <a:pt x="255" y="252"/>
                      <a:pt x="255" y="252"/>
                      <a:pt x="255" y="252"/>
                    </a:cubicBezTo>
                    <a:cubicBezTo>
                      <a:pt x="255" y="252"/>
                      <a:pt x="255" y="252"/>
                      <a:pt x="255" y="252"/>
                    </a:cubicBezTo>
                    <a:cubicBezTo>
                      <a:pt x="295" y="253"/>
                      <a:pt x="295" y="253"/>
                      <a:pt x="295" y="253"/>
                    </a:cubicBezTo>
                    <a:cubicBezTo>
                      <a:pt x="295" y="264"/>
                      <a:pt x="295" y="264"/>
                      <a:pt x="295" y="264"/>
                    </a:cubicBezTo>
                    <a:cubicBezTo>
                      <a:pt x="288" y="265"/>
                      <a:pt x="288" y="265"/>
                      <a:pt x="288" y="265"/>
                    </a:cubicBezTo>
                    <a:cubicBezTo>
                      <a:pt x="306" y="324"/>
                      <a:pt x="306" y="324"/>
                      <a:pt x="306" y="324"/>
                    </a:cubicBezTo>
                    <a:cubicBezTo>
                      <a:pt x="314" y="324"/>
                      <a:pt x="314" y="324"/>
                      <a:pt x="314" y="324"/>
                    </a:cubicBezTo>
                    <a:lnTo>
                      <a:pt x="314" y="335"/>
                    </a:lnTo>
                    <a:close/>
                    <a:moveTo>
                      <a:pt x="275" y="271"/>
                    </a:moveTo>
                    <a:cubicBezTo>
                      <a:pt x="266" y="300"/>
                      <a:pt x="266" y="300"/>
                      <a:pt x="266" y="300"/>
                    </a:cubicBezTo>
                    <a:cubicBezTo>
                      <a:pt x="285" y="300"/>
                      <a:pt x="285" y="300"/>
                      <a:pt x="285" y="300"/>
                    </a:cubicBezTo>
                    <a:lnTo>
                      <a:pt x="275" y="271"/>
                    </a:lnTo>
                    <a:close/>
                    <a:moveTo>
                      <a:pt x="389" y="336"/>
                    </a:moveTo>
                    <a:cubicBezTo>
                      <a:pt x="357" y="338"/>
                      <a:pt x="357" y="338"/>
                      <a:pt x="357" y="338"/>
                    </a:cubicBezTo>
                    <a:cubicBezTo>
                      <a:pt x="357" y="325"/>
                      <a:pt x="357" y="325"/>
                      <a:pt x="357" y="325"/>
                    </a:cubicBezTo>
                    <a:cubicBezTo>
                      <a:pt x="364" y="325"/>
                      <a:pt x="364" y="325"/>
                      <a:pt x="364" y="325"/>
                    </a:cubicBezTo>
                    <a:cubicBezTo>
                      <a:pt x="348" y="301"/>
                      <a:pt x="348" y="301"/>
                      <a:pt x="348" y="301"/>
                    </a:cubicBezTo>
                    <a:cubicBezTo>
                      <a:pt x="338" y="301"/>
                      <a:pt x="338" y="301"/>
                      <a:pt x="338" y="301"/>
                    </a:cubicBezTo>
                    <a:cubicBezTo>
                      <a:pt x="339" y="325"/>
                      <a:pt x="339" y="325"/>
                      <a:pt x="339" y="325"/>
                    </a:cubicBezTo>
                    <a:cubicBezTo>
                      <a:pt x="350" y="326"/>
                      <a:pt x="350" y="326"/>
                      <a:pt x="350" y="326"/>
                    </a:cubicBezTo>
                    <a:cubicBezTo>
                      <a:pt x="350" y="335"/>
                      <a:pt x="350" y="335"/>
                      <a:pt x="350" y="335"/>
                    </a:cubicBezTo>
                    <a:cubicBezTo>
                      <a:pt x="318" y="337"/>
                      <a:pt x="318" y="337"/>
                      <a:pt x="318" y="337"/>
                    </a:cubicBezTo>
                    <a:cubicBezTo>
                      <a:pt x="317" y="325"/>
                      <a:pt x="317" y="325"/>
                      <a:pt x="317" y="325"/>
                    </a:cubicBezTo>
                    <a:cubicBezTo>
                      <a:pt x="325" y="325"/>
                      <a:pt x="325" y="325"/>
                      <a:pt x="325" y="325"/>
                    </a:cubicBezTo>
                    <a:cubicBezTo>
                      <a:pt x="324" y="265"/>
                      <a:pt x="324" y="265"/>
                      <a:pt x="324" y="265"/>
                    </a:cubicBezTo>
                    <a:cubicBezTo>
                      <a:pt x="315" y="266"/>
                      <a:pt x="315" y="266"/>
                      <a:pt x="315" y="266"/>
                    </a:cubicBezTo>
                    <a:cubicBezTo>
                      <a:pt x="314" y="253"/>
                      <a:pt x="314" y="253"/>
                      <a:pt x="314" y="253"/>
                    </a:cubicBezTo>
                    <a:cubicBezTo>
                      <a:pt x="317" y="253"/>
                      <a:pt x="334" y="252"/>
                      <a:pt x="346" y="252"/>
                    </a:cubicBezTo>
                    <a:cubicBezTo>
                      <a:pt x="361" y="252"/>
                      <a:pt x="382" y="255"/>
                      <a:pt x="383" y="276"/>
                    </a:cubicBezTo>
                    <a:cubicBezTo>
                      <a:pt x="383" y="289"/>
                      <a:pt x="373" y="296"/>
                      <a:pt x="362" y="299"/>
                    </a:cubicBezTo>
                    <a:cubicBezTo>
                      <a:pt x="380" y="326"/>
                      <a:pt x="380" y="326"/>
                      <a:pt x="380" y="326"/>
                    </a:cubicBezTo>
                    <a:cubicBezTo>
                      <a:pt x="389" y="326"/>
                      <a:pt x="389" y="326"/>
                      <a:pt x="389" y="326"/>
                    </a:cubicBezTo>
                    <a:lnTo>
                      <a:pt x="389" y="336"/>
                    </a:lnTo>
                    <a:close/>
                    <a:moveTo>
                      <a:pt x="351" y="264"/>
                    </a:moveTo>
                    <a:cubicBezTo>
                      <a:pt x="349" y="264"/>
                      <a:pt x="339" y="264"/>
                      <a:pt x="339" y="264"/>
                    </a:cubicBezTo>
                    <a:cubicBezTo>
                      <a:pt x="338" y="289"/>
                      <a:pt x="338" y="289"/>
                      <a:pt x="338" y="289"/>
                    </a:cubicBezTo>
                    <a:cubicBezTo>
                      <a:pt x="353" y="289"/>
                      <a:pt x="353" y="289"/>
                      <a:pt x="353" y="289"/>
                    </a:cubicBezTo>
                    <a:cubicBezTo>
                      <a:pt x="362" y="288"/>
                      <a:pt x="368" y="283"/>
                      <a:pt x="368" y="276"/>
                    </a:cubicBezTo>
                    <a:cubicBezTo>
                      <a:pt x="368" y="266"/>
                      <a:pt x="358" y="264"/>
                      <a:pt x="351" y="264"/>
                    </a:cubicBezTo>
                    <a:close/>
                    <a:moveTo>
                      <a:pt x="461" y="333"/>
                    </a:moveTo>
                    <a:cubicBezTo>
                      <a:pt x="429" y="335"/>
                      <a:pt x="429" y="335"/>
                      <a:pt x="429" y="335"/>
                    </a:cubicBezTo>
                    <a:cubicBezTo>
                      <a:pt x="428" y="322"/>
                      <a:pt x="428" y="322"/>
                      <a:pt x="428" y="322"/>
                    </a:cubicBezTo>
                    <a:cubicBezTo>
                      <a:pt x="440" y="322"/>
                      <a:pt x="440" y="322"/>
                      <a:pt x="440" y="322"/>
                    </a:cubicBezTo>
                    <a:cubicBezTo>
                      <a:pt x="435" y="310"/>
                      <a:pt x="435" y="310"/>
                      <a:pt x="435" y="310"/>
                    </a:cubicBezTo>
                    <a:cubicBezTo>
                      <a:pt x="408" y="311"/>
                      <a:pt x="408" y="311"/>
                      <a:pt x="408" y="311"/>
                    </a:cubicBezTo>
                    <a:cubicBezTo>
                      <a:pt x="404" y="324"/>
                      <a:pt x="404" y="324"/>
                      <a:pt x="404" y="324"/>
                    </a:cubicBezTo>
                    <a:cubicBezTo>
                      <a:pt x="416" y="324"/>
                      <a:pt x="416" y="324"/>
                      <a:pt x="416" y="324"/>
                    </a:cubicBezTo>
                    <a:cubicBezTo>
                      <a:pt x="415" y="335"/>
                      <a:pt x="415" y="335"/>
                      <a:pt x="415" y="335"/>
                    </a:cubicBezTo>
                    <a:cubicBezTo>
                      <a:pt x="383" y="335"/>
                      <a:pt x="383" y="335"/>
                      <a:pt x="383" y="335"/>
                    </a:cubicBezTo>
                    <a:cubicBezTo>
                      <a:pt x="383" y="322"/>
                      <a:pt x="383" y="322"/>
                      <a:pt x="383" y="322"/>
                    </a:cubicBezTo>
                    <a:cubicBezTo>
                      <a:pt x="391" y="323"/>
                      <a:pt x="391" y="323"/>
                      <a:pt x="391" y="323"/>
                    </a:cubicBezTo>
                    <a:cubicBezTo>
                      <a:pt x="409" y="264"/>
                      <a:pt x="409" y="264"/>
                      <a:pt x="409" y="264"/>
                    </a:cubicBezTo>
                    <a:cubicBezTo>
                      <a:pt x="402" y="264"/>
                      <a:pt x="402" y="264"/>
                      <a:pt x="402" y="264"/>
                    </a:cubicBezTo>
                    <a:cubicBezTo>
                      <a:pt x="402" y="251"/>
                      <a:pt x="402" y="251"/>
                      <a:pt x="402" y="251"/>
                    </a:cubicBezTo>
                    <a:cubicBezTo>
                      <a:pt x="402" y="250"/>
                      <a:pt x="402" y="250"/>
                      <a:pt x="402" y="250"/>
                    </a:cubicBezTo>
                    <a:cubicBezTo>
                      <a:pt x="441" y="251"/>
                      <a:pt x="441" y="251"/>
                      <a:pt x="441" y="251"/>
                    </a:cubicBezTo>
                    <a:cubicBezTo>
                      <a:pt x="441" y="263"/>
                      <a:pt x="441" y="263"/>
                      <a:pt x="441" y="263"/>
                    </a:cubicBezTo>
                    <a:cubicBezTo>
                      <a:pt x="434" y="263"/>
                      <a:pt x="434" y="263"/>
                      <a:pt x="434" y="263"/>
                    </a:cubicBezTo>
                    <a:cubicBezTo>
                      <a:pt x="453" y="323"/>
                      <a:pt x="453" y="323"/>
                      <a:pt x="453" y="323"/>
                    </a:cubicBezTo>
                    <a:cubicBezTo>
                      <a:pt x="461" y="323"/>
                      <a:pt x="461" y="323"/>
                      <a:pt x="461" y="323"/>
                    </a:cubicBezTo>
                    <a:lnTo>
                      <a:pt x="461" y="333"/>
                    </a:lnTo>
                    <a:close/>
                    <a:moveTo>
                      <a:pt x="422" y="269"/>
                    </a:moveTo>
                    <a:cubicBezTo>
                      <a:pt x="412" y="299"/>
                      <a:pt x="412" y="299"/>
                      <a:pt x="412" y="299"/>
                    </a:cubicBezTo>
                    <a:cubicBezTo>
                      <a:pt x="432" y="299"/>
                      <a:pt x="432" y="299"/>
                      <a:pt x="432" y="299"/>
                    </a:cubicBezTo>
                    <a:lnTo>
                      <a:pt x="422" y="269"/>
                    </a:lnTo>
                    <a:close/>
                    <a:moveTo>
                      <a:pt x="536" y="262"/>
                    </a:moveTo>
                    <a:cubicBezTo>
                      <a:pt x="525" y="262"/>
                      <a:pt x="525" y="262"/>
                      <a:pt x="525" y="262"/>
                    </a:cubicBezTo>
                    <a:cubicBezTo>
                      <a:pt x="524" y="323"/>
                      <a:pt x="524" y="323"/>
                      <a:pt x="524" y="323"/>
                    </a:cubicBezTo>
                    <a:cubicBezTo>
                      <a:pt x="536" y="323"/>
                      <a:pt x="536" y="323"/>
                      <a:pt x="536" y="323"/>
                    </a:cubicBezTo>
                    <a:cubicBezTo>
                      <a:pt x="536" y="333"/>
                      <a:pt x="536" y="333"/>
                      <a:pt x="536" y="333"/>
                    </a:cubicBezTo>
                    <a:cubicBezTo>
                      <a:pt x="502" y="335"/>
                      <a:pt x="502" y="335"/>
                      <a:pt x="502" y="335"/>
                    </a:cubicBezTo>
                    <a:cubicBezTo>
                      <a:pt x="502" y="322"/>
                      <a:pt x="502" y="322"/>
                      <a:pt x="502" y="322"/>
                    </a:cubicBezTo>
                    <a:cubicBezTo>
                      <a:pt x="512" y="323"/>
                      <a:pt x="512" y="323"/>
                      <a:pt x="512" y="323"/>
                    </a:cubicBezTo>
                    <a:cubicBezTo>
                      <a:pt x="484" y="283"/>
                      <a:pt x="484" y="283"/>
                      <a:pt x="484" y="283"/>
                    </a:cubicBezTo>
                    <a:cubicBezTo>
                      <a:pt x="483" y="324"/>
                      <a:pt x="483" y="324"/>
                      <a:pt x="483" y="324"/>
                    </a:cubicBezTo>
                    <a:cubicBezTo>
                      <a:pt x="493" y="325"/>
                      <a:pt x="493" y="325"/>
                      <a:pt x="493" y="325"/>
                    </a:cubicBezTo>
                    <a:cubicBezTo>
                      <a:pt x="493" y="334"/>
                      <a:pt x="493" y="334"/>
                      <a:pt x="493" y="334"/>
                    </a:cubicBezTo>
                    <a:cubicBezTo>
                      <a:pt x="461" y="336"/>
                      <a:pt x="461" y="336"/>
                      <a:pt x="461" y="336"/>
                    </a:cubicBezTo>
                    <a:cubicBezTo>
                      <a:pt x="460" y="324"/>
                      <a:pt x="460" y="324"/>
                      <a:pt x="460" y="324"/>
                    </a:cubicBezTo>
                    <a:cubicBezTo>
                      <a:pt x="471" y="324"/>
                      <a:pt x="471" y="324"/>
                      <a:pt x="471" y="324"/>
                    </a:cubicBezTo>
                    <a:cubicBezTo>
                      <a:pt x="470" y="265"/>
                      <a:pt x="470" y="265"/>
                      <a:pt x="470" y="265"/>
                    </a:cubicBezTo>
                    <a:cubicBezTo>
                      <a:pt x="462" y="266"/>
                      <a:pt x="462" y="266"/>
                      <a:pt x="462" y="266"/>
                    </a:cubicBezTo>
                    <a:cubicBezTo>
                      <a:pt x="461" y="253"/>
                      <a:pt x="461" y="253"/>
                      <a:pt x="461" y="253"/>
                    </a:cubicBezTo>
                    <a:cubicBezTo>
                      <a:pt x="494" y="254"/>
                      <a:pt x="494" y="254"/>
                      <a:pt x="494" y="254"/>
                    </a:cubicBezTo>
                    <a:cubicBezTo>
                      <a:pt x="493" y="264"/>
                      <a:pt x="493" y="264"/>
                      <a:pt x="493" y="264"/>
                    </a:cubicBezTo>
                    <a:cubicBezTo>
                      <a:pt x="485" y="264"/>
                      <a:pt x="485" y="264"/>
                      <a:pt x="485" y="264"/>
                    </a:cubicBezTo>
                    <a:cubicBezTo>
                      <a:pt x="512" y="304"/>
                      <a:pt x="512" y="304"/>
                      <a:pt x="512" y="304"/>
                    </a:cubicBezTo>
                    <a:cubicBezTo>
                      <a:pt x="511" y="262"/>
                      <a:pt x="511" y="262"/>
                      <a:pt x="511" y="262"/>
                    </a:cubicBezTo>
                    <a:cubicBezTo>
                      <a:pt x="500" y="262"/>
                      <a:pt x="500" y="262"/>
                      <a:pt x="500" y="262"/>
                    </a:cubicBezTo>
                    <a:cubicBezTo>
                      <a:pt x="500" y="250"/>
                      <a:pt x="500" y="250"/>
                      <a:pt x="500" y="250"/>
                    </a:cubicBezTo>
                    <a:cubicBezTo>
                      <a:pt x="536" y="251"/>
                      <a:pt x="536" y="251"/>
                      <a:pt x="536" y="251"/>
                    </a:cubicBezTo>
                    <a:lnTo>
                      <a:pt x="536" y="262"/>
                    </a:lnTo>
                    <a:close/>
                    <a:moveTo>
                      <a:pt x="604" y="283"/>
                    </a:moveTo>
                    <a:cubicBezTo>
                      <a:pt x="593" y="283"/>
                      <a:pt x="593" y="283"/>
                      <a:pt x="593" y="283"/>
                    </a:cubicBezTo>
                    <a:cubicBezTo>
                      <a:pt x="592" y="263"/>
                      <a:pt x="592" y="263"/>
                      <a:pt x="592" y="263"/>
                    </a:cubicBezTo>
                    <a:cubicBezTo>
                      <a:pt x="578" y="263"/>
                      <a:pt x="578" y="263"/>
                      <a:pt x="578" y="263"/>
                    </a:cubicBezTo>
                    <a:cubicBezTo>
                      <a:pt x="578" y="323"/>
                      <a:pt x="578" y="323"/>
                      <a:pt x="578" y="323"/>
                    </a:cubicBezTo>
                    <a:cubicBezTo>
                      <a:pt x="596" y="322"/>
                      <a:pt x="596" y="322"/>
                      <a:pt x="596" y="322"/>
                    </a:cubicBezTo>
                    <a:cubicBezTo>
                      <a:pt x="596" y="333"/>
                      <a:pt x="596" y="333"/>
                      <a:pt x="596" y="333"/>
                    </a:cubicBezTo>
                    <a:cubicBezTo>
                      <a:pt x="552" y="336"/>
                      <a:pt x="552" y="336"/>
                      <a:pt x="552" y="336"/>
                    </a:cubicBezTo>
                    <a:cubicBezTo>
                      <a:pt x="552" y="323"/>
                      <a:pt x="552" y="323"/>
                      <a:pt x="552" y="323"/>
                    </a:cubicBezTo>
                    <a:cubicBezTo>
                      <a:pt x="565" y="323"/>
                      <a:pt x="565" y="323"/>
                      <a:pt x="565" y="323"/>
                    </a:cubicBezTo>
                    <a:cubicBezTo>
                      <a:pt x="564" y="263"/>
                      <a:pt x="564" y="263"/>
                      <a:pt x="564" y="263"/>
                    </a:cubicBezTo>
                    <a:cubicBezTo>
                      <a:pt x="551" y="263"/>
                      <a:pt x="551" y="263"/>
                      <a:pt x="551" y="263"/>
                    </a:cubicBezTo>
                    <a:cubicBezTo>
                      <a:pt x="549" y="285"/>
                      <a:pt x="549" y="285"/>
                      <a:pt x="549" y="285"/>
                    </a:cubicBezTo>
                    <a:cubicBezTo>
                      <a:pt x="538" y="285"/>
                      <a:pt x="538" y="285"/>
                      <a:pt x="538" y="285"/>
                    </a:cubicBezTo>
                    <a:cubicBezTo>
                      <a:pt x="538" y="251"/>
                      <a:pt x="538" y="251"/>
                      <a:pt x="538" y="251"/>
                    </a:cubicBezTo>
                    <a:cubicBezTo>
                      <a:pt x="606" y="251"/>
                      <a:pt x="606" y="251"/>
                      <a:pt x="606" y="251"/>
                    </a:cubicBezTo>
                    <a:lnTo>
                      <a:pt x="604" y="283"/>
                    </a:lnTo>
                    <a:close/>
                    <a:moveTo>
                      <a:pt x="672" y="278"/>
                    </a:moveTo>
                    <a:cubicBezTo>
                      <a:pt x="662" y="279"/>
                      <a:pt x="662" y="279"/>
                      <a:pt x="662" y="279"/>
                    </a:cubicBezTo>
                    <a:cubicBezTo>
                      <a:pt x="660" y="261"/>
                      <a:pt x="660" y="261"/>
                      <a:pt x="660" y="261"/>
                    </a:cubicBezTo>
                    <a:cubicBezTo>
                      <a:pt x="635" y="262"/>
                      <a:pt x="635" y="262"/>
                      <a:pt x="635" y="262"/>
                    </a:cubicBezTo>
                    <a:cubicBezTo>
                      <a:pt x="634" y="286"/>
                      <a:pt x="634" y="286"/>
                      <a:pt x="634" y="286"/>
                    </a:cubicBezTo>
                    <a:cubicBezTo>
                      <a:pt x="653" y="286"/>
                      <a:pt x="653" y="286"/>
                      <a:pt x="653" y="286"/>
                    </a:cubicBezTo>
                    <a:cubicBezTo>
                      <a:pt x="653" y="297"/>
                      <a:pt x="653" y="297"/>
                      <a:pt x="653" y="297"/>
                    </a:cubicBezTo>
                    <a:cubicBezTo>
                      <a:pt x="634" y="300"/>
                      <a:pt x="634" y="300"/>
                      <a:pt x="634" y="300"/>
                    </a:cubicBezTo>
                    <a:cubicBezTo>
                      <a:pt x="635" y="321"/>
                      <a:pt x="635" y="321"/>
                      <a:pt x="635" y="321"/>
                    </a:cubicBezTo>
                    <a:cubicBezTo>
                      <a:pt x="661" y="321"/>
                      <a:pt x="661" y="321"/>
                      <a:pt x="661" y="321"/>
                    </a:cubicBezTo>
                    <a:cubicBezTo>
                      <a:pt x="661" y="304"/>
                      <a:pt x="661" y="304"/>
                      <a:pt x="661" y="304"/>
                    </a:cubicBezTo>
                    <a:cubicBezTo>
                      <a:pt x="672" y="304"/>
                      <a:pt x="672" y="304"/>
                      <a:pt x="672" y="304"/>
                    </a:cubicBezTo>
                    <a:cubicBezTo>
                      <a:pt x="672" y="331"/>
                      <a:pt x="672" y="331"/>
                      <a:pt x="672" y="331"/>
                    </a:cubicBezTo>
                    <a:cubicBezTo>
                      <a:pt x="613" y="334"/>
                      <a:pt x="613" y="334"/>
                      <a:pt x="613" y="334"/>
                    </a:cubicBezTo>
                    <a:cubicBezTo>
                      <a:pt x="613" y="321"/>
                      <a:pt x="613" y="321"/>
                      <a:pt x="613" y="321"/>
                    </a:cubicBezTo>
                    <a:cubicBezTo>
                      <a:pt x="621" y="321"/>
                      <a:pt x="621" y="321"/>
                      <a:pt x="621" y="321"/>
                    </a:cubicBezTo>
                    <a:cubicBezTo>
                      <a:pt x="620" y="262"/>
                      <a:pt x="620" y="262"/>
                      <a:pt x="620" y="262"/>
                    </a:cubicBezTo>
                    <a:cubicBezTo>
                      <a:pt x="613" y="263"/>
                      <a:pt x="613" y="263"/>
                      <a:pt x="613" y="263"/>
                    </a:cubicBezTo>
                    <a:cubicBezTo>
                      <a:pt x="612" y="250"/>
                      <a:pt x="612" y="250"/>
                      <a:pt x="612" y="250"/>
                    </a:cubicBezTo>
                    <a:cubicBezTo>
                      <a:pt x="673" y="250"/>
                      <a:pt x="673" y="250"/>
                      <a:pt x="673" y="250"/>
                    </a:cubicBezTo>
                    <a:lnTo>
                      <a:pt x="672" y="278"/>
                    </a:lnTo>
                    <a:close/>
                    <a:moveTo>
                      <a:pt x="740" y="277"/>
                    </a:moveTo>
                    <a:cubicBezTo>
                      <a:pt x="730" y="279"/>
                      <a:pt x="730" y="279"/>
                      <a:pt x="730" y="279"/>
                    </a:cubicBezTo>
                    <a:cubicBezTo>
                      <a:pt x="729" y="260"/>
                      <a:pt x="729" y="260"/>
                      <a:pt x="729" y="260"/>
                    </a:cubicBezTo>
                    <a:cubicBezTo>
                      <a:pt x="703" y="261"/>
                      <a:pt x="703" y="261"/>
                      <a:pt x="703" y="261"/>
                    </a:cubicBezTo>
                    <a:cubicBezTo>
                      <a:pt x="703" y="285"/>
                      <a:pt x="703" y="285"/>
                      <a:pt x="703" y="285"/>
                    </a:cubicBezTo>
                    <a:cubicBezTo>
                      <a:pt x="721" y="285"/>
                      <a:pt x="721" y="285"/>
                      <a:pt x="721" y="285"/>
                    </a:cubicBezTo>
                    <a:cubicBezTo>
                      <a:pt x="721" y="297"/>
                      <a:pt x="721" y="297"/>
                      <a:pt x="721" y="297"/>
                    </a:cubicBezTo>
                    <a:cubicBezTo>
                      <a:pt x="703" y="299"/>
                      <a:pt x="703" y="299"/>
                      <a:pt x="703" y="299"/>
                    </a:cubicBezTo>
                    <a:cubicBezTo>
                      <a:pt x="703" y="320"/>
                      <a:pt x="703" y="320"/>
                      <a:pt x="703" y="320"/>
                    </a:cubicBezTo>
                    <a:cubicBezTo>
                      <a:pt x="730" y="320"/>
                      <a:pt x="730" y="320"/>
                      <a:pt x="730" y="320"/>
                    </a:cubicBezTo>
                    <a:cubicBezTo>
                      <a:pt x="730" y="303"/>
                      <a:pt x="730" y="303"/>
                      <a:pt x="730" y="303"/>
                    </a:cubicBezTo>
                    <a:cubicBezTo>
                      <a:pt x="741" y="304"/>
                      <a:pt x="741" y="304"/>
                      <a:pt x="741" y="304"/>
                    </a:cubicBezTo>
                    <a:cubicBezTo>
                      <a:pt x="741" y="331"/>
                      <a:pt x="741" y="331"/>
                      <a:pt x="741" y="331"/>
                    </a:cubicBezTo>
                    <a:cubicBezTo>
                      <a:pt x="682" y="333"/>
                      <a:pt x="682" y="333"/>
                      <a:pt x="682" y="333"/>
                    </a:cubicBezTo>
                    <a:cubicBezTo>
                      <a:pt x="681" y="320"/>
                      <a:pt x="681" y="320"/>
                      <a:pt x="681" y="320"/>
                    </a:cubicBezTo>
                    <a:cubicBezTo>
                      <a:pt x="689" y="320"/>
                      <a:pt x="689" y="320"/>
                      <a:pt x="689" y="320"/>
                    </a:cubicBezTo>
                    <a:cubicBezTo>
                      <a:pt x="689" y="262"/>
                      <a:pt x="689" y="262"/>
                      <a:pt x="689" y="262"/>
                    </a:cubicBezTo>
                    <a:cubicBezTo>
                      <a:pt x="681" y="262"/>
                      <a:pt x="681" y="262"/>
                      <a:pt x="681" y="262"/>
                    </a:cubicBezTo>
                    <a:cubicBezTo>
                      <a:pt x="681" y="249"/>
                      <a:pt x="681" y="249"/>
                      <a:pt x="681" y="249"/>
                    </a:cubicBezTo>
                    <a:cubicBezTo>
                      <a:pt x="742" y="249"/>
                      <a:pt x="742" y="249"/>
                      <a:pt x="742" y="249"/>
                    </a:cubicBezTo>
                    <a:lnTo>
                      <a:pt x="740" y="277"/>
                    </a:lnTo>
                    <a:close/>
                    <a:moveTo>
                      <a:pt x="782" y="330"/>
                    </a:moveTo>
                    <a:cubicBezTo>
                      <a:pt x="748" y="332"/>
                      <a:pt x="748" y="332"/>
                      <a:pt x="748" y="332"/>
                    </a:cubicBezTo>
                    <a:cubicBezTo>
                      <a:pt x="747" y="319"/>
                      <a:pt x="747" y="319"/>
                      <a:pt x="747" y="319"/>
                    </a:cubicBezTo>
                    <a:cubicBezTo>
                      <a:pt x="755" y="319"/>
                      <a:pt x="755" y="319"/>
                      <a:pt x="755" y="319"/>
                    </a:cubicBezTo>
                    <a:cubicBezTo>
                      <a:pt x="755" y="261"/>
                      <a:pt x="755" y="261"/>
                      <a:pt x="755" y="261"/>
                    </a:cubicBezTo>
                    <a:cubicBezTo>
                      <a:pt x="747" y="261"/>
                      <a:pt x="747" y="261"/>
                      <a:pt x="747" y="261"/>
                    </a:cubicBezTo>
                    <a:cubicBezTo>
                      <a:pt x="747" y="248"/>
                      <a:pt x="747" y="248"/>
                      <a:pt x="747" y="248"/>
                    </a:cubicBezTo>
                    <a:cubicBezTo>
                      <a:pt x="782" y="248"/>
                      <a:pt x="782" y="248"/>
                      <a:pt x="782" y="248"/>
                    </a:cubicBezTo>
                    <a:cubicBezTo>
                      <a:pt x="801" y="248"/>
                      <a:pt x="817" y="265"/>
                      <a:pt x="817" y="285"/>
                    </a:cubicBezTo>
                    <a:cubicBezTo>
                      <a:pt x="817" y="309"/>
                      <a:pt x="806" y="328"/>
                      <a:pt x="782" y="330"/>
                    </a:cubicBezTo>
                    <a:close/>
                    <a:moveTo>
                      <a:pt x="784" y="260"/>
                    </a:moveTo>
                    <a:cubicBezTo>
                      <a:pt x="770" y="260"/>
                      <a:pt x="770" y="260"/>
                      <a:pt x="770" y="260"/>
                    </a:cubicBezTo>
                    <a:cubicBezTo>
                      <a:pt x="769" y="289"/>
                      <a:pt x="769" y="289"/>
                      <a:pt x="769" y="289"/>
                    </a:cubicBezTo>
                    <a:cubicBezTo>
                      <a:pt x="770" y="318"/>
                      <a:pt x="770" y="318"/>
                      <a:pt x="770" y="318"/>
                    </a:cubicBezTo>
                    <a:cubicBezTo>
                      <a:pt x="783" y="317"/>
                      <a:pt x="783" y="317"/>
                      <a:pt x="783" y="317"/>
                    </a:cubicBezTo>
                    <a:cubicBezTo>
                      <a:pt x="798" y="316"/>
                      <a:pt x="803" y="299"/>
                      <a:pt x="803" y="286"/>
                    </a:cubicBezTo>
                    <a:cubicBezTo>
                      <a:pt x="802" y="273"/>
                      <a:pt x="797" y="260"/>
                      <a:pt x="784" y="260"/>
                    </a:cubicBezTo>
                    <a:close/>
                  </a:path>
                </a:pathLst>
              </a:custGeom>
              <a:solidFill>
                <a:srgbClr val="E86F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3" name="任意多边形 1042"/>
              <p:cNvSpPr/>
              <p:nvPr/>
            </p:nvSpPr>
            <p:spPr>
              <a:xfrm>
                <a:off x="9826171" y="406400"/>
                <a:ext cx="2467429" cy="972457"/>
              </a:xfrm>
              <a:custGeom>
                <a:avLst/>
                <a:gdLst>
                  <a:gd name="connsiteX0" fmla="*/ 0 w 2467429"/>
                  <a:gd name="connsiteY0" fmla="*/ 174171 h 972457"/>
                  <a:gd name="connsiteX1" fmla="*/ 130629 w 2467429"/>
                  <a:gd name="connsiteY1" fmla="*/ 957943 h 972457"/>
                  <a:gd name="connsiteX2" fmla="*/ 2351315 w 2467429"/>
                  <a:gd name="connsiteY2" fmla="*/ 972457 h 972457"/>
                  <a:gd name="connsiteX3" fmla="*/ 2467429 w 2467429"/>
                  <a:gd name="connsiteY3" fmla="*/ 0 h 972457"/>
                  <a:gd name="connsiteX4" fmla="*/ 0 w 2467429"/>
                  <a:gd name="connsiteY4" fmla="*/ 174171 h 972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67429" h="972457">
                    <a:moveTo>
                      <a:pt x="0" y="174171"/>
                    </a:moveTo>
                    <a:lnTo>
                      <a:pt x="130629" y="957943"/>
                    </a:lnTo>
                    <a:lnTo>
                      <a:pt x="2351315" y="972457"/>
                    </a:lnTo>
                    <a:lnTo>
                      <a:pt x="2467429" y="0"/>
                    </a:lnTo>
                    <a:lnTo>
                      <a:pt x="0" y="174171"/>
                    </a:lnTo>
                    <a:close/>
                  </a:path>
                </a:pathLst>
              </a:custGeom>
              <a:solidFill>
                <a:srgbClr val="F4EDE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8" name="文本框 87"/>
            <p:cNvSpPr txBox="1"/>
            <p:nvPr/>
          </p:nvSpPr>
          <p:spPr>
            <a:xfrm>
              <a:off x="3926439" y="3141488"/>
              <a:ext cx="1338828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dirty="0" smtClean="0">
                  <a:solidFill>
                    <a:srgbClr val="E86F54"/>
                  </a:solidFill>
                  <a:latin typeface="方正毡笔黑简体" panose="03000509000000000000" pitchFamily="65" charset="-122"/>
                  <a:ea typeface="方正毡笔黑简体" panose="03000509000000000000" pitchFamily="65" charset="-122"/>
                </a:rPr>
                <a:t>项目一</a:t>
              </a:r>
              <a:endParaRPr lang="zh-CN" altLang="en-US" sz="3000" dirty="0">
                <a:solidFill>
                  <a:srgbClr val="E86F54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3761929" y="3924735"/>
            <a:ext cx="1620142" cy="642899"/>
            <a:chOff x="3761929" y="3052587"/>
            <a:chExt cx="1620142" cy="642899"/>
          </a:xfrm>
        </p:grpSpPr>
        <p:grpSp>
          <p:nvGrpSpPr>
            <p:cNvPr id="91" name="组合 90"/>
            <p:cNvGrpSpPr/>
            <p:nvPr/>
          </p:nvGrpSpPr>
          <p:grpSpPr>
            <a:xfrm>
              <a:off x="3761929" y="3052587"/>
              <a:ext cx="1620142" cy="632451"/>
              <a:chOff x="9710364" y="301676"/>
              <a:chExt cx="2678113" cy="1203325"/>
            </a:xfrm>
          </p:grpSpPr>
          <p:sp>
            <p:nvSpPr>
              <p:cNvPr id="93" name="Freeform 44"/>
              <p:cNvSpPr>
                <a:spLocks noEditPoints="1"/>
              </p:cNvSpPr>
              <p:nvPr/>
            </p:nvSpPr>
            <p:spPr bwMode="auto">
              <a:xfrm>
                <a:off x="9710364" y="301676"/>
                <a:ext cx="2678113" cy="1203325"/>
              </a:xfrm>
              <a:custGeom>
                <a:avLst/>
                <a:gdLst>
                  <a:gd name="T0" fmla="*/ 117 w 892"/>
                  <a:gd name="T1" fmla="*/ 177 h 401"/>
                  <a:gd name="T2" fmla="*/ 101 w 892"/>
                  <a:gd name="T3" fmla="*/ 98 h 401"/>
                  <a:gd name="T4" fmla="*/ 174 w 892"/>
                  <a:gd name="T5" fmla="*/ 157 h 401"/>
                  <a:gd name="T6" fmla="*/ 275 w 892"/>
                  <a:gd name="T7" fmla="*/ 137 h 401"/>
                  <a:gd name="T8" fmla="*/ 229 w 892"/>
                  <a:gd name="T9" fmla="*/ 114 h 401"/>
                  <a:gd name="T10" fmla="*/ 340 w 892"/>
                  <a:gd name="T11" fmla="*/ 81 h 401"/>
                  <a:gd name="T12" fmla="*/ 305 w 892"/>
                  <a:gd name="T13" fmla="*/ 172 h 401"/>
                  <a:gd name="T14" fmla="*/ 305 w 892"/>
                  <a:gd name="T15" fmla="*/ 155 h 401"/>
                  <a:gd name="T16" fmla="*/ 421 w 892"/>
                  <a:gd name="T17" fmla="*/ 201 h 401"/>
                  <a:gd name="T18" fmla="*/ 440 w 892"/>
                  <a:gd name="T19" fmla="*/ 220 h 401"/>
                  <a:gd name="T20" fmla="*/ 431 w 892"/>
                  <a:gd name="T21" fmla="*/ 150 h 401"/>
                  <a:gd name="T22" fmla="*/ 473 w 892"/>
                  <a:gd name="T23" fmla="*/ 82 h 401"/>
                  <a:gd name="T24" fmla="*/ 523 w 892"/>
                  <a:gd name="T25" fmla="*/ 72 h 401"/>
                  <a:gd name="T26" fmla="*/ 557 w 892"/>
                  <a:gd name="T27" fmla="*/ 194 h 401"/>
                  <a:gd name="T28" fmla="*/ 563 w 892"/>
                  <a:gd name="T29" fmla="*/ 155 h 401"/>
                  <a:gd name="T30" fmla="*/ 662 w 892"/>
                  <a:gd name="T31" fmla="*/ 163 h 401"/>
                  <a:gd name="T32" fmla="*/ 627 w 892"/>
                  <a:gd name="T33" fmla="*/ 77 h 401"/>
                  <a:gd name="T34" fmla="*/ 691 w 892"/>
                  <a:gd name="T35" fmla="*/ 65 h 401"/>
                  <a:gd name="T36" fmla="*/ 764 w 892"/>
                  <a:gd name="T37" fmla="*/ 67 h 401"/>
                  <a:gd name="T38" fmla="*/ 838 w 892"/>
                  <a:gd name="T39" fmla="*/ 64 h 401"/>
                  <a:gd name="T40" fmla="*/ 795 w 892"/>
                  <a:gd name="T41" fmla="*/ 130 h 401"/>
                  <a:gd name="T42" fmla="*/ 0 w 892"/>
                  <a:gd name="T43" fmla="*/ 57 h 401"/>
                  <a:gd name="T44" fmla="*/ 62 w 892"/>
                  <a:gd name="T45" fmla="*/ 380 h 401"/>
                  <a:gd name="T46" fmla="*/ 132 w 892"/>
                  <a:gd name="T47" fmla="*/ 341 h 401"/>
                  <a:gd name="T48" fmla="*/ 160 w 892"/>
                  <a:gd name="T49" fmla="*/ 286 h 401"/>
                  <a:gd name="T50" fmla="*/ 135 w 892"/>
                  <a:gd name="T51" fmla="*/ 313 h 401"/>
                  <a:gd name="T52" fmla="*/ 233 w 892"/>
                  <a:gd name="T53" fmla="*/ 307 h 401"/>
                  <a:gd name="T54" fmla="*/ 166 w 892"/>
                  <a:gd name="T55" fmla="*/ 256 h 401"/>
                  <a:gd name="T56" fmla="*/ 206 w 892"/>
                  <a:gd name="T57" fmla="*/ 323 h 401"/>
                  <a:gd name="T58" fmla="*/ 246 w 892"/>
                  <a:gd name="T59" fmla="*/ 255 h 401"/>
                  <a:gd name="T60" fmla="*/ 289 w 892"/>
                  <a:gd name="T61" fmla="*/ 311 h 401"/>
                  <a:gd name="T62" fmla="*/ 236 w 892"/>
                  <a:gd name="T63" fmla="*/ 323 h 401"/>
                  <a:gd name="T64" fmla="*/ 295 w 892"/>
                  <a:gd name="T65" fmla="*/ 253 h 401"/>
                  <a:gd name="T66" fmla="*/ 275 w 892"/>
                  <a:gd name="T67" fmla="*/ 271 h 401"/>
                  <a:gd name="T68" fmla="*/ 357 w 892"/>
                  <a:gd name="T69" fmla="*/ 325 h 401"/>
                  <a:gd name="T70" fmla="*/ 350 w 892"/>
                  <a:gd name="T71" fmla="*/ 335 h 401"/>
                  <a:gd name="T72" fmla="*/ 314 w 892"/>
                  <a:gd name="T73" fmla="*/ 253 h 401"/>
                  <a:gd name="T74" fmla="*/ 389 w 892"/>
                  <a:gd name="T75" fmla="*/ 336 h 401"/>
                  <a:gd name="T76" fmla="*/ 351 w 892"/>
                  <a:gd name="T77" fmla="*/ 264 h 401"/>
                  <a:gd name="T78" fmla="*/ 408 w 892"/>
                  <a:gd name="T79" fmla="*/ 311 h 401"/>
                  <a:gd name="T80" fmla="*/ 391 w 892"/>
                  <a:gd name="T81" fmla="*/ 323 h 401"/>
                  <a:gd name="T82" fmla="*/ 441 w 892"/>
                  <a:gd name="T83" fmla="*/ 263 h 401"/>
                  <a:gd name="T84" fmla="*/ 412 w 892"/>
                  <a:gd name="T85" fmla="*/ 299 h 401"/>
                  <a:gd name="T86" fmla="*/ 536 w 892"/>
                  <a:gd name="T87" fmla="*/ 323 h 401"/>
                  <a:gd name="T88" fmla="*/ 483 w 892"/>
                  <a:gd name="T89" fmla="*/ 324 h 401"/>
                  <a:gd name="T90" fmla="*/ 470 w 892"/>
                  <a:gd name="T91" fmla="*/ 265 h 401"/>
                  <a:gd name="T92" fmla="*/ 512 w 892"/>
                  <a:gd name="T93" fmla="*/ 304 h 401"/>
                  <a:gd name="T94" fmla="*/ 604 w 892"/>
                  <a:gd name="T95" fmla="*/ 283 h 401"/>
                  <a:gd name="T96" fmla="*/ 596 w 892"/>
                  <a:gd name="T97" fmla="*/ 333 h 401"/>
                  <a:gd name="T98" fmla="*/ 549 w 892"/>
                  <a:gd name="T99" fmla="*/ 285 h 401"/>
                  <a:gd name="T100" fmla="*/ 662 w 892"/>
                  <a:gd name="T101" fmla="*/ 279 h 401"/>
                  <a:gd name="T102" fmla="*/ 634 w 892"/>
                  <a:gd name="T103" fmla="*/ 300 h 401"/>
                  <a:gd name="T104" fmla="*/ 613 w 892"/>
                  <a:gd name="T105" fmla="*/ 334 h 401"/>
                  <a:gd name="T106" fmla="*/ 673 w 892"/>
                  <a:gd name="T107" fmla="*/ 250 h 401"/>
                  <a:gd name="T108" fmla="*/ 703 w 892"/>
                  <a:gd name="T109" fmla="*/ 285 h 401"/>
                  <a:gd name="T110" fmla="*/ 730 w 892"/>
                  <a:gd name="T111" fmla="*/ 303 h 401"/>
                  <a:gd name="T112" fmla="*/ 689 w 892"/>
                  <a:gd name="T113" fmla="*/ 262 h 401"/>
                  <a:gd name="T114" fmla="*/ 748 w 892"/>
                  <a:gd name="T115" fmla="*/ 332 h 401"/>
                  <a:gd name="T116" fmla="*/ 782 w 892"/>
                  <a:gd name="T117" fmla="*/ 248 h 401"/>
                  <a:gd name="T118" fmla="*/ 770 w 892"/>
                  <a:gd name="T119" fmla="*/ 318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92" h="401">
                    <a:moveTo>
                      <a:pt x="138" y="89"/>
                    </a:moveTo>
                    <a:cubicBezTo>
                      <a:pt x="137" y="118"/>
                      <a:pt x="137" y="148"/>
                      <a:pt x="138" y="177"/>
                    </a:cubicBezTo>
                    <a:cubicBezTo>
                      <a:pt x="139" y="188"/>
                      <a:pt x="139" y="199"/>
                      <a:pt x="140" y="210"/>
                    </a:cubicBezTo>
                    <a:cubicBezTo>
                      <a:pt x="119" y="212"/>
                      <a:pt x="119" y="212"/>
                      <a:pt x="119" y="212"/>
                    </a:cubicBezTo>
                    <a:cubicBezTo>
                      <a:pt x="118" y="202"/>
                      <a:pt x="118" y="192"/>
                      <a:pt x="118" y="182"/>
                    </a:cubicBezTo>
                    <a:cubicBezTo>
                      <a:pt x="117" y="177"/>
                      <a:pt x="117" y="177"/>
                      <a:pt x="117" y="177"/>
                    </a:cubicBezTo>
                    <a:cubicBezTo>
                      <a:pt x="112" y="178"/>
                      <a:pt x="108" y="179"/>
                      <a:pt x="104" y="180"/>
                    </a:cubicBezTo>
                    <a:cubicBezTo>
                      <a:pt x="104" y="190"/>
                      <a:pt x="104" y="200"/>
                      <a:pt x="105" y="210"/>
                    </a:cubicBezTo>
                    <a:cubicBezTo>
                      <a:pt x="85" y="211"/>
                      <a:pt x="85" y="211"/>
                      <a:pt x="85" y="211"/>
                    </a:cubicBezTo>
                    <a:cubicBezTo>
                      <a:pt x="84" y="202"/>
                      <a:pt x="84" y="202"/>
                      <a:pt x="84" y="202"/>
                    </a:cubicBezTo>
                    <a:cubicBezTo>
                      <a:pt x="83" y="168"/>
                      <a:pt x="81" y="133"/>
                      <a:pt x="78" y="99"/>
                    </a:cubicBezTo>
                    <a:cubicBezTo>
                      <a:pt x="101" y="98"/>
                      <a:pt x="101" y="98"/>
                      <a:pt x="101" y="98"/>
                    </a:cubicBezTo>
                    <a:cubicBezTo>
                      <a:pt x="101" y="119"/>
                      <a:pt x="102" y="142"/>
                      <a:pt x="103" y="163"/>
                    </a:cubicBezTo>
                    <a:cubicBezTo>
                      <a:pt x="108" y="163"/>
                      <a:pt x="112" y="162"/>
                      <a:pt x="117" y="160"/>
                    </a:cubicBezTo>
                    <a:cubicBezTo>
                      <a:pt x="116" y="137"/>
                      <a:pt x="116" y="113"/>
                      <a:pt x="115" y="90"/>
                    </a:cubicBezTo>
                    <a:lnTo>
                      <a:pt x="138" y="89"/>
                    </a:lnTo>
                    <a:close/>
                    <a:moveTo>
                      <a:pt x="175" y="90"/>
                    </a:moveTo>
                    <a:cubicBezTo>
                      <a:pt x="173" y="113"/>
                      <a:pt x="173" y="135"/>
                      <a:pt x="174" y="157"/>
                    </a:cubicBezTo>
                    <a:cubicBezTo>
                      <a:pt x="175" y="172"/>
                      <a:pt x="176" y="186"/>
                      <a:pt x="177" y="200"/>
                    </a:cubicBezTo>
                    <a:cubicBezTo>
                      <a:pt x="154" y="202"/>
                      <a:pt x="154" y="202"/>
                      <a:pt x="154" y="202"/>
                    </a:cubicBezTo>
                    <a:cubicBezTo>
                      <a:pt x="154" y="166"/>
                      <a:pt x="153" y="129"/>
                      <a:pt x="151" y="92"/>
                    </a:cubicBezTo>
                    <a:lnTo>
                      <a:pt x="175" y="90"/>
                    </a:lnTo>
                    <a:close/>
                    <a:moveTo>
                      <a:pt x="209" y="148"/>
                    </a:moveTo>
                    <a:cubicBezTo>
                      <a:pt x="230" y="147"/>
                      <a:pt x="259" y="142"/>
                      <a:pt x="275" y="137"/>
                    </a:cubicBezTo>
                    <a:cubicBezTo>
                      <a:pt x="277" y="182"/>
                      <a:pt x="253" y="200"/>
                      <a:pt x="228" y="201"/>
                    </a:cubicBezTo>
                    <a:cubicBezTo>
                      <a:pt x="206" y="202"/>
                      <a:pt x="187" y="186"/>
                      <a:pt x="185" y="154"/>
                    </a:cubicBezTo>
                    <a:cubicBezTo>
                      <a:pt x="184" y="118"/>
                      <a:pt x="207" y="94"/>
                      <a:pt x="231" y="93"/>
                    </a:cubicBezTo>
                    <a:cubicBezTo>
                      <a:pt x="245" y="93"/>
                      <a:pt x="255" y="97"/>
                      <a:pt x="266" y="106"/>
                    </a:cubicBezTo>
                    <a:cubicBezTo>
                      <a:pt x="253" y="125"/>
                      <a:pt x="253" y="125"/>
                      <a:pt x="253" y="125"/>
                    </a:cubicBezTo>
                    <a:cubicBezTo>
                      <a:pt x="247" y="117"/>
                      <a:pt x="238" y="114"/>
                      <a:pt x="229" y="114"/>
                    </a:cubicBezTo>
                    <a:cubicBezTo>
                      <a:pt x="211" y="115"/>
                      <a:pt x="200" y="130"/>
                      <a:pt x="201" y="153"/>
                    </a:cubicBezTo>
                    <a:cubicBezTo>
                      <a:pt x="201" y="173"/>
                      <a:pt x="211" y="184"/>
                      <a:pt x="228" y="183"/>
                    </a:cubicBezTo>
                    <a:cubicBezTo>
                      <a:pt x="240" y="183"/>
                      <a:pt x="252" y="172"/>
                      <a:pt x="254" y="155"/>
                    </a:cubicBezTo>
                    <a:cubicBezTo>
                      <a:pt x="241" y="157"/>
                      <a:pt x="228" y="161"/>
                      <a:pt x="211" y="167"/>
                    </a:cubicBezTo>
                    <a:lnTo>
                      <a:pt x="209" y="148"/>
                    </a:lnTo>
                    <a:close/>
                    <a:moveTo>
                      <a:pt x="340" y="81"/>
                    </a:moveTo>
                    <a:cubicBezTo>
                      <a:pt x="339" y="110"/>
                      <a:pt x="339" y="140"/>
                      <a:pt x="340" y="169"/>
                    </a:cubicBezTo>
                    <a:cubicBezTo>
                      <a:pt x="340" y="180"/>
                      <a:pt x="341" y="191"/>
                      <a:pt x="342" y="203"/>
                    </a:cubicBezTo>
                    <a:cubicBezTo>
                      <a:pt x="321" y="204"/>
                      <a:pt x="321" y="204"/>
                      <a:pt x="321" y="204"/>
                    </a:cubicBezTo>
                    <a:cubicBezTo>
                      <a:pt x="320" y="194"/>
                      <a:pt x="320" y="184"/>
                      <a:pt x="319" y="174"/>
                    </a:cubicBezTo>
                    <a:cubicBezTo>
                      <a:pt x="319" y="169"/>
                      <a:pt x="319" y="169"/>
                      <a:pt x="319" y="169"/>
                    </a:cubicBezTo>
                    <a:cubicBezTo>
                      <a:pt x="314" y="170"/>
                      <a:pt x="309" y="171"/>
                      <a:pt x="305" y="172"/>
                    </a:cubicBezTo>
                    <a:cubicBezTo>
                      <a:pt x="306" y="182"/>
                      <a:pt x="306" y="192"/>
                      <a:pt x="307" y="202"/>
                    </a:cubicBezTo>
                    <a:cubicBezTo>
                      <a:pt x="286" y="203"/>
                      <a:pt x="286" y="203"/>
                      <a:pt x="286" y="203"/>
                    </a:cubicBezTo>
                    <a:cubicBezTo>
                      <a:pt x="286" y="194"/>
                      <a:pt x="286" y="194"/>
                      <a:pt x="286" y="194"/>
                    </a:cubicBezTo>
                    <a:cubicBezTo>
                      <a:pt x="285" y="160"/>
                      <a:pt x="282" y="125"/>
                      <a:pt x="280" y="91"/>
                    </a:cubicBezTo>
                    <a:cubicBezTo>
                      <a:pt x="303" y="90"/>
                      <a:pt x="303" y="90"/>
                      <a:pt x="303" y="90"/>
                    </a:cubicBezTo>
                    <a:cubicBezTo>
                      <a:pt x="303" y="112"/>
                      <a:pt x="304" y="134"/>
                      <a:pt x="305" y="155"/>
                    </a:cubicBezTo>
                    <a:cubicBezTo>
                      <a:pt x="310" y="155"/>
                      <a:pt x="314" y="154"/>
                      <a:pt x="318" y="153"/>
                    </a:cubicBezTo>
                    <a:cubicBezTo>
                      <a:pt x="318" y="129"/>
                      <a:pt x="317" y="105"/>
                      <a:pt x="317" y="82"/>
                    </a:cubicBezTo>
                    <a:lnTo>
                      <a:pt x="340" y="81"/>
                    </a:lnTo>
                    <a:close/>
                    <a:moveTo>
                      <a:pt x="440" y="220"/>
                    </a:moveTo>
                    <a:cubicBezTo>
                      <a:pt x="438" y="213"/>
                      <a:pt x="436" y="205"/>
                      <a:pt x="434" y="198"/>
                    </a:cubicBezTo>
                    <a:cubicBezTo>
                      <a:pt x="430" y="199"/>
                      <a:pt x="426" y="201"/>
                      <a:pt x="421" y="201"/>
                    </a:cubicBezTo>
                    <a:cubicBezTo>
                      <a:pt x="396" y="202"/>
                      <a:pt x="384" y="173"/>
                      <a:pt x="383" y="145"/>
                    </a:cubicBezTo>
                    <a:cubicBezTo>
                      <a:pt x="381" y="92"/>
                      <a:pt x="403" y="77"/>
                      <a:pt x="419" y="76"/>
                    </a:cubicBezTo>
                    <a:cubicBezTo>
                      <a:pt x="440" y="76"/>
                      <a:pt x="458" y="93"/>
                      <a:pt x="459" y="133"/>
                    </a:cubicBezTo>
                    <a:cubicBezTo>
                      <a:pt x="460" y="157"/>
                      <a:pt x="456" y="179"/>
                      <a:pt x="445" y="191"/>
                    </a:cubicBezTo>
                    <a:cubicBezTo>
                      <a:pt x="449" y="198"/>
                      <a:pt x="452" y="205"/>
                      <a:pt x="456" y="213"/>
                    </a:cubicBezTo>
                    <a:lnTo>
                      <a:pt x="440" y="220"/>
                    </a:lnTo>
                    <a:close/>
                    <a:moveTo>
                      <a:pt x="421" y="99"/>
                    </a:moveTo>
                    <a:cubicBezTo>
                      <a:pt x="403" y="99"/>
                      <a:pt x="394" y="115"/>
                      <a:pt x="395" y="140"/>
                    </a:cubicBezTo>
                    <a:cubicBezTo>
                      <a:pt x="396" y="159"/>
                      <a:pt x="403" y="179"/>
                      <a:pt x="420" y="179"/>
                    </a:cubicBezTo>
                    <a:cubicBezTo>
                      <a:pt x="422" y="179"/>
                      <a:pt x="424" y="178"/>
                      <a:pt x="426" y="178"/>
                    </a:cubicBezTo>
                    <a:cubicBezTo>
                      <a:pt x="423" y="171"/>
                      <a:pt x="421" y="164"/>
                      <a:pt x="418" y="158"/>
                    </a:cubicBezTo>
                    <a:cubicBezTo>
                      <a:pt x="431" y="150"/>
                      <a:pt x="431" y="150"/>
                      <a:pt x="431" y="150"/>
                    </a:cubicBezTo>
                    <a:cubicBezTo>
                      <a:pt x="432" y="158"/>
                      <a:pt x="434" y="166"/>
                      <a:pt x="436" y="173"/>
                    </a:cubicBezTo>
                    <a:cubicBezTo>
                      <a:pt x="444" y="166"/>
                      <a:pt x="448" y="151"/>
                      <a:pt x="447" y="135"/>
                    </a:cubicBezTo>
                    <a:cubicBezTo>
                      <a:pt x="447" y="114"/>
                      <a:pt x="436" y="98"/>
                      <a:pt x="421" y="99"/>
                    </a:cubicBezTo>
                    <a:close/>
                    <a:moveTo>
                      <a:pt x="502" y="201"/>
                    </a:moveTo>
                    <a:cubicBezTo>
                      <a:pt x="478" y="202"/>
                      <a:pt x="470" y="165"/>
                      <a:pt x="469" y="143"/>
                    </a:cubicBezTo>
                    <a:cubicBezTo>
                      <a:pt x="468" y="123"/>
                      <a:pt x="470" y="102"/>
                      <a:pt x="473" y="82"/>
                    </a:cubicBezTo>
                    <a:cubicBezTo>
                      <a:pt x="495" y="85"/>
                      <a:pt x="495" y="85"/>
                      <a:pt x="495" y="85"/>
                    </a:cubicBezTo>
                    <a:cubicBezTo>
                      <a:pt x="491" y="102"/>
                      <a:pt x="488" y="123"/>
                      <a:pt x="489" y="144"/>
                    </a:cubicBezTo>
                    <a:cubicBezTo>
                      <a:pt x="490" y="164"/>
                      <a:pt x="494" y="189"/>
                      <a:pt x="503" y="189"/>
                    </a:cubicBezTo>
                    <a:cubicBezTo>
                      <a:pt x="512" y="188"/>
                      <a:pt x="515" y="162"/>
                      <a:pt x="514" y="141"/>
                    </a:cubicBezTo>
                    <a:cubicBezTo>
                      <a:pt x="513" y="119"/>
                      <a:pt x="508" y="95"/>
                      <a:pt x="504" y="81"/>
                    </a:cubicBezTo>
                    <a:cubicBezTo>
                      <a:pt x="523" y="72"/>
                      <a:pt x="523" y="72"/>
                      <a:pt x="523" y="72"/>
                    </a:cubicBezTo>
                    <a:cubicBezTo>
                      <a:pt x="529" y="90"/>
                      <a:pt x="532" y="114"/>
                      <a:pt x="533" y="134"/>
                    </a:cubicBezTo>
                    <a:cubicBezTo>
                      <a:pt x="534" y="157"/>
                      <a:pt x="529" y="200"/>
                      <a:pt x="502" y="201"/>
                    </a:cubicBezTo>
                    <a:close/>
                    <a:moveTo>
                      <a:pt x="575" y="190"/>
                    </a:moveTo>
                    <a:cubicBezTo>
                      <a:pt x="574" y="183"/>
                      <a:pt x="573" y="175"/>
                      <a:pt x="573" y="168"/>
                    </a:cubicBezTo>
                    <a:cubicBezTo>
                      <a:pt x="568" y="168"/>
                      <a:pt x="564" y="169"/>
                      <a:pt x="561" y="170"/>
                    </a:cubicBezTo>
                    <a:cubicBezTo>
                      <a:pt x="560" y="178"/>
                      <a:pt x="559" y="186"/>
                      <a:pt x="557" y="194"/>
                    </a:cubicBezTo>
                    <a:cubicBezTo>
                      <a:pt x="536" y="193"/>
                      <a:pt x="536" y="193"/>
                      <a:pt x="536" y="193"/>
                    </a:cubicBezTo>
                    <a:cubicBezTo>
                      <a:pt x="546" y="152"/>
                      <a:pt x="553" y="113"/>
                      <a:pt x="555" y="70"/>
                    </a:cubicBezTo>
                    <a:cubicBezTo>
                      <a:pt x="577" y="69"/>
                      <a:pt x="577" y="69"/>
                      <a:pt x="577" y="69"/>
                    </a:cubicBezTo>
                    <a:cubicBezTo>
                      <a:pt x="581" y="108"/>
                      <a:pt x="588" y="147"/>
                      <a:pt x="596" y="185"/>
                    </a:cubicBezTo>
                    <a:lnTo>
                      <a:pt x="575" y="190"/>
                    </a:lnTo>
                    <a:close/>
                    <a:moveTo>
                      <a:pt x="563" y="155"/>
                    </a:moveTo>
                    <a:cubicBezTo>
                      <a:pt x="565" y="155"/>
                      <a:pt x="568" y="155"/>
                      <a:pt x="571" y="154"/>
                    </a:cubicBezTo>
                    <a:cubicBezTo>
                      <a:pt x="570" y="137"/>
                      <a:pt x="568" y="120"/>
                      <a:pt x="566" y="103"/>
                    </a:cubicBezTo>
                    <a:cubicBezTo>
                      <a:pt x="565" y="120"/>
                      <a:pt x="564" y="138"/>
                      <a:pt x="563" y="155"/>
                    </a:cubicBezTo>
                    <a:close/>
                    <a:moveTo>
                      <a:pt x="627" y="77"/>
                    </a:moveTo>
                    <a:cubicBezTo>
                      <a:pt x="625" y="111"/>
                      <a:pt x="625" y="137"/>
                      <a:pt x="626" y="171"/>
                    </a:cubicBezTo>
                    <a:cubicBezTo>
                      <a:pt x="640" y="169"/>
                      <a:pt x="649" y="167"/>
                      <a:pt x="662" y="163"/>
                    </a:cubicBezTo>
                    <a:cubicBezTo>
                      <a:pt x="663" y="183"/>
                      <a:pt x="663" y="183"/>
                      <a:pt x="663" y="183"/>
                    </a:cubicBezTo>
                    <a:cubicBezTo>
                      <a:pt x="649" y="183"/>
                      <a:pt x="649" y="183"/>
                      <a:pt x="649" y="183"/>
                    </a:cubicBezTo>
                    <a:cubicBezTo>
                      <a:pt x="637" y="184"/>
                      <a:pt x="617" y="185"/>
                      <a:pt x="605" y="187"/>
                    </a:cubicBezTo>
                    <a:cubicBezTo>
                      <a:pt x="605" y="168"/>
                      <a:pt x="605" y="149"/>
                      <a:pt x="604" y="131"/>
                    </a:cubicBezTo>
                    <a:cubicBezTo>
                      <a:pt x="603" y="113"/>
                      <a:pt x="602" y="96"/>
                      <a:pt x="601" y="78"/>
                    </a:cubicBezTo>
                    <a:lnTo>
                      <a:pt x="627" y="77"/>
                    </a:lnTo>
                    <a:close/>
                    <a:moveTo>
                      <a:pt x="691" y="65"/>
                    </a:moveTo>
                    <a:cubicBezTo>
                      <a:pt x="689" y="90"/>
                      <a:pt x="689" y="115"/>
                      <a:pt x="690" y="140"/>
                    </a:cubicBezTo>
                    <a:cubicBezTo>
                      <a:pt x="691" y="156"/>
                      <a:pt x="692" y="172"/>
                      <a:pt x="693" y="188"/>
                    </a:cubicBezTo>
                    <a:cubicBezTo>
                      <a:pt x="670" y="191"/>
                      <a:pt x="670" y="191"/>
                      <a:pt x="670" y="191"/>
                    </a:cubicBezTo>
                    <a:cubicBezTo>
                      <a:pt x="670" y="149"/>
                      <a:pt x="669" y="108"/>
                      <a:pt x="667" y="67"/>
                    </a:cubicBezTo>
                    <a:lnTo>
                      <a:pt x="691" y="65"/>
                    </a:lnTo>
                    <a:close/>
                    <a:moveTo>
                      <a:pt x="722" y="191"/>
                    </a:moveTo>
                    <a:cubicBezTo>
                      <a:pt x="722" y="168"/>
                      <a:pt x="722" y="145"/>
                      <a:pt x="721" y="122"/>
                    </a:cubicBezTo>
                    <a:cubicBezTo>
                      <a:pt x="721" y="111"/>
                      <a:pt x="720" y="100"/>
                      <a:pt x="719" y="88"/>
                    </a:cubicBezTo>
                    <a:cubicBezTo>
                      <a:pt x="712" y="89"/>
                      <a:pt x="704" y="90"/>
                      <a:pt x="697" y="91"/>
                    </a:cubicBezTo>
                    <a:cubicBezTo>
                      <a:pt x="696" y="77"/>
                      <a:pt x="696" y="77"/>
                      <a:pt x="696" y="77"/>
                    </a:cubicBezTo>
                    <a:cubicBezTo>
                      <a:pt x="716" y="76"/>
                      <a:pt x="745" y="71"/>
                      <a:pt x="764" y="67"/>
                    </a:cubicBezTo>
                    <a:cubicBezTo>
                      <a:pt x="765" y="87"/>
                      <a:pt x="765" y="87"/>
                      <a:pt x="765" y="87"/>
                    </a:cubicBezTo>
                    <a:cubicBezTo>
                      <a:pt x="758" y="86"/>
                      <a:pt x="746" y="86"/>
                      <a:pt x="739" y="87"/>
                    </a:cubicBezTo>
                    <a:cubicBezTo>
                      <a:pt x="739" y="97"/>
                      <a:pt x="739" y="107"/>
                      <a:pt x="739" y="117"/>
                    </a:cubicBezTo>
                    <a:cubicBezTo>
                      <a:pt x="740" y="142"/>
                      <a:pt x="743" y="167"/>
                      <a:pt x="746" y="191"/>
                    </a:cubicBezTo>
                    <a:lnTo>
                      <a:pt x="722" y="191"/>
                    </a:lnTo>
                    <a:close/>
                    <a:moveTo>
                      <a:pt x="838" y="64"/>
                    </a:moveTo>
                    <a:cubicBezTo>
                      <a:pt x="827" y="87"/>
                      <a:pt x="820" y="106"/>
                      <a:pt x="813" y="131"/>
                    </a:cubicBezTo>
                    <a:cubicBezTo>
                      <a:pt x="813" y="134"/>
                      <a:pt x="813" y="137"/>
                      <a:pt x="813" y="140"/>
                    </a:cubicBezTo>
                    <a:cubicBezTo>
                      <a:pt x="814" y="155"/>
                      <a:pt x="815" y="170"/>
                      <a:pt x="818" y="182"/>
                    </a:cubicBezTo>
                    <a:cubicBezTo>
                      <a:pt x="794" y="184"/>
                      <a:pt x="794" y="184"/>
                      <a:pt x="794" y="184"/>
                    </a:cubicBezTo>
                    <a:cubicBezTo>
                      <a:pt x="796" y="172"/>
                      <a:pt x="796" y="159"/>
                      <a:pt x="795" y="146"/>
                    </a:cubicBezTo>
                    <a:cubicBezTo>
                      <a:pt x="795" y="141"/>
                      <a:pt x="795" y="135"/>
                      <a:pt x="795" y="130"/>
                    </a:cubicBezTo>
                    <a:cubicBezTo>
                      <a:pt x="786" y="109"/>
                      <a:pt x="778" y="91"/>
                      <a:pt x="767" y="70"/>
                    </a:cubicBezTo>
                    <a:cubicBezTo>
                      <a:pt x="787" y="60"/>
                      <a:pt x="787" y="60"/>
                      <a:pt x="787" y="60"/>
                    </a:cubicBezTo>
                    <a:cubicBezTo>
                      <a:pt x="792" y="80"/>
                      <a:pt x="797" y="99"/>
                      <a:pt x="804" y="117"/>
                    </a:cubicBezTo>
                    <a:cubicBezTo>
                      <a:pt x="810" y="96"/>
                      <a:pt x="814" y="76"/>
                      <a:pt x="818" y="54"/>
                    </a:cubicBezTo>
                    <a:lnTo>
                      <a:pt x="838" y="64"/>
                    </a:lnTo>
                    <a:close/>
                    <a:moveTo>
                      <a:pt x="0" y="57"/>
                    </a:moveTo>
                    <a:cubicBezTo>
                      <a:pt x="0" y="57"/>
                      <a:pt x="28" y="219"/>
                      <a:pt x="47" y="393"/>
                    </a:cubicBezTo>
                    <a:cubicBezTo>
                      <a:pt x="850" y="401"/>
                      <a:pt x="850" y="401"/>
                      <a:pt x="850" y="401"/>
                    </a:cubicBezTo>
                    <a:cubicBezTo>
                      <a:pt x="850" y="401"/>
                      <a:pt x="880" y="89"/>
                      <a:pt x="892" y="0"/>
                    </a:cubicBezTo>
                    <a:cubicBezTo>
                      <a:pt x="503" y="34"/>
                      <a:pt x="0" y="57"/>
                      <a:pt x="0" y="57"/>
                    </a:cubicBezTo>
                    <a:close/>
                    <a:moveTo>
                      <a:pt x="837" y="387"/>
                    </a:moveTo>
                    <a:cubicBezTo>
                      <a:pt x="62" y="380"/>
                      <a:pt x="62" y="380"/>
                      <a:pt x="62" y="380"/>
                    </a:cubicBezTo>
                    <a:cubicBezTo>
                      <a:pt x="39" y="224"/>
                      <a:pt x="17" y="69"/>
                      <a:pt x="17" y="69"/>
                    </a:cubicBezTo>
                    <a:cubicBezTo>
                      <a:pt x="458" y="42"/>
                      <a:pt x="461" y="48"/>
                      <a:pt x="877" y="17"/>
                    </a:cubicBezTo>
                    <a:cubicBezTo>
                      <a:pt x="855" y="283"/>
                      <a:pt x="837" y="387"/>
                      <a:pt x="837" y="387"/>
                    </a:cubicBezTo>
                    <a:close/>
                    <a:moveTo>
                      <a:pt x="169" y="312"/>
                    </a:moveTo>
                    <a:cubicBezTo>
                      <a:pt x="162" y="313"/>
                      <a:pt x="162" y="313"/>
                      <a:pt x="162" y="313"/>
                    </a:cubicBezTo>
                    <a:cubicBezTo>
                      <a:pt x="156" y="333"/>
                      <a:pt x="144" y="340"/>
                      <a:pt x="132" y="341"/>
                    </a:cubicBezTo>
                    <a:cubicBezTo>
                      <a:pt x="112" y="341"/>
                      <a:pt x="99" y="322"/>
                      <a:pt x="99" y="302"/>
                    </a:cubicBezTo>
                    <a:cubicBezTo>
                      <a:pt x="99" y="281"/>
                      <a:pt x="111" y="253"/>
                      <a:pt x="134" y="253"/>
                    </a:cubicBezTo>
                    <a:cubicBezTo>
                      <a:pt x="141" y="253"/>
                      <a:pt x="147" y="257"/>
                      <a:pt x="151" y="263"/>
                    </a:cubicBezTo>
                    <a:cubicBezTo>
                      <a:pt x="151" y="254"/>
                      <a:pt x="151" y="254"/>
                      <a:pt x="151" y="254"/>
                    </a:cubicBezTo>
                    <a:cubicBezTo>
                      <a:pt x="163" y="253"/>
                      <a:pt x="163" y="253"/>
                      <a:pt x="163" y="253"/>
                    </a:cubicBezTo>
                    <a:cubicBezTo>
                      <a:pt x="160" y="286"/>
                      <a:pt x="160" y="286"/>
                      <a:pt x="160" y="286"/>
                    </a:cubicBezTo>
                    <a:cubicBezTo>
                      <a:pt x="151" y="288"/>
                      <a:pt x="151" y="288"/>
                      <a:pt x="151" y="288"/>
                    </a:cubicBezTo>
                    <a:cubicBezTo>
                      <a:pt x="151" y="277"/>
                      <a:pt x="147" y="266"/>
                      <a:pt x="135" y="266"/>
                    </a:cubicBezTo>
                    <a:cubicBezTo>
                      <a:pt x="117" y="266"/>
                      <a:pt x="113" y="287"/>
                      <a:pt x="113" y="303"/>
                    </a:cubicBezTo>
                    <a:cubicBezTo>
                      <a:pt x="113" y="315"/>
                      <a:pt x="119" y="328"/>
                      <a:pt x="132" y="328"/>
                    </a:cubicBezTo>
                    <a:cubicBezTo>
                      <a:pt x="141" y="327"/>
                      <a:pt x="149" y="323"/>
                      <a:pt x="151" y="313"/>
                    </a:cubicBezTo>
                    <a:cubicBezTo>
                      <a:pt x="135" y="313"/>
                      <a:pt x="135" y="313"/>
                      <a:pt x="135" y="313"/>
                    </a:cubicBezTo>
                    <a:cubicBezTo>
                      <a:pt x="135" y="301"/>
                      <a:pt x="135" y="301"/>
                      <a:pt x="135" y="301"/>
                    </a:cubicBezTo>
                    <a:cubicBezTo>
                      <a:pt x="169" y="303"/>
                      <a:pt x="169" y="303"/>
                      <a:pt x="169" y="303"/>
                    </a:cubicBezTo>
                    <a:lnTo>
                      <a:pt x="169" y="312"/>
                    </a:lnTo>
                    <a:close/>
                    <a:moveTo>
                      <a:pt x="246" y="265"/>
                    </a:moveTo>
                    <a:cubicBezTo>
                      <a:pt x="233" y="265"/>
                      <a:pt x="233" y="265"/>
                      <a:pt x="233" y="265"/>
                    </a:cubicBezTo>
                    <a:cubicBezTo>
                      <a:pt x="233" y="307"/>
                      <a:pt x="233" y="307"/>
                      <a:pt x="233" y="307"/>
                    </a:cubicBezTo>
                    <a:cubicBezTo>
                      <a:pt x="233" y="324"/>
                      <a:pt x="222" y="336"/>
                      <a:pt x="206" y="336"/>
                    </a:cubicBezTo>
                    <a:cubicBezTo>
                      <a:pt x="189" y="336"/>
                      <a:pt x="177" y="325"/>
                      <a:pt x="177" y="306"/>
                    </a:cubicBezTo>
                    <a:cubicBezTo>
                      <a:pt x="177" y="306"/>
                      <a:pt x="177" y="306"/>
                      <a:pt x="177" y="306"/>
                    </a:cubicBezTo>
                    <a:cubicBezTo>
                      <a:pt x="177" y="269"/>
                      <a:pt x="177" y="269"/>
                      <a:pt x="177" y="269"/>
                    </a:cubicBezTo>
                    <a:cubicBezTo>
                      <a:pt x="167" y="269"/>
                      <a:pt x="167" y="269"/>
                      <a:pt x="167" y="269"/>
                    </a:cubicBezTo>
                    <a:cubicBezTo>
                      <a:pt x="166" y="256"/>
                      <a:pt x="166" y="256"/>
                      <a:pt x="166" y="256"/>
                    </a:cubicBezTo>
                    <a:cubicBezTo>
                      <a:pt x="201" y="258"/>
                      <a:pt x="201" y="258"/>
                      <a:pt x="201" y="258"/>
                    </a:cubicBezTo>
                    <a:cubicBezTo>
                      <a:pt x="200" y="268"/>
                      <a:pt x="200" y="268"/>
                      <a:pt x="200" y="268"/>
                    </a:cubicBezTo>
                    <a:cubicBezTo>
                      <a:pt x="192" y="268"/>
                      <a:pt x="192" y="268"/>
                      <a:pt x="192" y="268"/>
                    </a:cubicBezTo>
                    <a:cubicBezTo>
                      <a:pt x="191" y="305"/>
                      <a:pt x="191" y="305"/>
                      <a:pt x="191" y="305"/>
                    </a:cubicBezTo>
                    <a:cubicBezTo>
                      <a:pt x="191" y="306"/>
                      <a:pt x="191" y="306"/>
                      <a:pt x="191" y="306"/>
                    </a:cubicBezTo>
                    <a:cubicBezTo>
                      <a:pt x="191" y="317"/>
                      <a:pt x="196" y="323"/>
                      <a:pt x="206" y="323"/>
                    </a:cubicBezTo>
                    <a:cubicBezTo>
                      <a:pt x="214" y="323"/>
                      <a:pt x="219" y="317"/>
                      <a:pt x="219" y="306"/>
                    </a:cubicBezTo>
                    <a:cubicBezTo>
                      <a:pt x="219" y="306"/>
                      <a:pt x="219" y="306"/>
                      <a:pt x="219" y="305"/>
                    </a:cubicBezTo>
                    <a:cubicBezTo>
                      <a:pt x="218" y="266"/>
                      <a:pt x="218" y="266"/>
                      <a:pt x="218" y="266"/>
                    </a:cubicBezTo>
                    <a:cubicBezTo>
                      <a:pt x="208" y="266"/>
                      <a:pt x="208" y="266"/>
                      <a:pt x="208" y="266"/>
                    </a:cubicBezTo>
                    <a:cubicBezTo>
                      <a:pt x="207" y="254"/>
                      <a:pt x="207" y="254"/>
                      <a:pt x="207" y="254"/>
                    </a:cubicBezTo>
                    <a:cubicBezTo>
                      <a:pt x="246" y="255"/>
                      <a:pt x="246" y="255"/>
                      <a:pt x="246" y="255"/>
                    </a:cubicBezTo>
                    <a:lnTo>
                      <a:pt x="246" y="265"/>
                    </a:lnTo>
                    <a:close/>
                    <a:moveTo>
                      <a:pt x="314" y="335"/>
                    </a:moveTo>
                    <a:cubicBezTo>
                      <a:pt x="282" y="337"/>
                      <a:pt x="282" y="337"/>
                      <a:pt x="282" y="337"/>
                    </a:cubicBezTo>
                    <a:cubicBezTo>
                      <a:pt x="281" y="324"/>
                      <a:pt x="281" y="324"/>
                      <a:pt x="281" y="324"/>
                    </a:cubicBezTo>
                    <a:cubicBezTo>
                      <a:pt x="293" y="324"/>
                      <a:pt x="293" y="324"/>
                      <a:pt x="293" y="324"/>
                    </a:cubicBezTo>
                    <a:cubicBezTo>
                      <a:pt x="289" y="311"/>
                      <a:pt x="289" y="311"/>
                      <a:pt x="289" y="311"/>
                    </a:cubicBezTo>
                    <a:cubicBezTo>
                      <a:pt x="262" y="312"/>
                      <a:pt x="262" y="312"/>
                      <a:pt x="262" y="312"/>
                    </a:cubicBezTo>
                    <a:cubicBezTo>
                      <a:pt x="258" y="325"/>
                      <a:pt x="258" y="325"/>
                      <a:pt x="258" y="325"/>
                    </a:cubicBezTo>
                    <a:cubicBezTo>
                      <a:pt x="269" y="326"/>
                      <a:pt x="269" y="326"/>
                      <a:pt x="269" y="326"/>
                    </a:cubicBezTo>
                    <a:cubicBezTo>
                      <a:pt x="268" y="336"/>
                      <a:pt x="268" y="336"/>
                      <a:pt x="268" y="336"/>
                    </a:cubicBezTo>
                    <a:cubicBezTo>
                      <a:pt x="236" y="336"/>
                      <a:pt x="236" y="336"/>
                      <a:pt x="236" y="336"/>
                    </a:cubicBezTo>
                    <a:cubicBezTo>
                      <a:pt x="236" y="323"/>
                      <a:pt x="236" y="323"/>
                      <a:pt x="236" y="323"/>
                    </a:cubicBezTo>
                    <a:cubicBezTo>
                      <a:pt x="244" y="324"/>
                      <a:pt x="244" y="324"/>
                      <a:pt x="244" y="324"/>
                    </a:cubicBezTo>
                    <a:cubicBezTo>
                      <a:pt x="262" y="265"/>
                      <a:pt x="262" y="265"/>
                      <a:pt x="262" y="265"/>
                    </a:cubicBezTo>
                    <a:cubicBezTo>
                      <a:pt x="256" y="265"/>
                      <a:pt x="256" y="265"/>
                      <a:pt x="256" y="265"/>
                    </a:cubicBezTo>
                    <a:cubicBezTo>
                      <a:pt x="255" y="252"/>
                      <a:pt x="255" y="252"/>
                      <a:pt x="255" y="252"/>
                    </a:cubicBezTo>
                    <a:cubicBezTo>
                      <a:pt x="255" y="252"/>
                      <a:pt x="255" y="252"/>
                      <a:pt x="255" y="252"/>
                    </a:cubicBezTo>
                    <a:cubicBezTo>
                      <a:pt x="295" y="253"/>
                      <a:pt x="295" y="253"/>
                      <a:pt x="295" y="253"/>
                    </a:cubicBezTo>
                    <a:cubicBezTo>
                      <a:pt x="295" y="264"/>
                      <a:pt x="295" y="264"/>
                      <a:pt x="295" y="264"/>
                    </a:cubicBezTo>
                    <a:cubicBezTo>
                      <a:pt x="288" y="265"/>
                      <a:pt x="288" y="265"/>
                      <a:pt x="288" y="265"/>
                    </a:cubicBezTo>
                    <a:cubicBezTo>
                      <a:pt x="306" y="324"/>
                      <a:pt x="306" y="324"/>
                      <a:pt x="306" y="324"/>
                    </a:cubicBezTo>
                    <a:cubicBezTo>
                      <a:pt x="314" y="324"/>
                      <a:pt x="314" y="324"/>
                      <a:pt x="314" y="324"/>
                    </a:cubicBezTo>
                    <a:lnTo>
                      <a:pt x="314" y="335"/>
                    </a:lnTo>
                    <a:close/>
                    <a:moveTo>
                      <a:pt x="275" y="271"/>
                    </a:moveTo>
                    <a:cubicBezTo>
                      <a:pt x="266" y="300"/>
                      <a:pt x="266" y="300"/>
                      <a:pt x="266" y="300"/>
                    </a:cubicBezTo>
                    <a:cubicBezTo>
                      <a:pt x="285" y="300"/>
                      <a:pt x="285" y="300"/>
                      <a:pt x="285" y="300"/>
                    </a:cubicBezTo>
                    <a:lnTo>
                      <a:pt x="275" y="271"/>
                    </a:lnTo>
                    <a:close/>
                    <a:moveTo>
                      <a:pt x="389" y="336"/>
                    </a:moveTo>
                    <a:cubicBezTo>
                      <a:pt x="357" y="338"/>
                      <a:pt x="357" y="338"/>
                      <a:pt x="357" y="338"/>
                    </a:cubicBezTo>
                    <a:cubicBezTo>
                      <a:pt x="357" y="325"/>
                      <a:pt x="357" y="325"/>
                      <a:pt x="357" y="325"/>
                    </a:cubicBezTo>
                    <a:cubicBezTo>
                      <a:pt x="364" y="325"/>
                      <a:pt x="364" y="325"/>
                      <a:pt x="364" y="325"/>
                    </a:cubicBezTo>
                    <a:cubicBezTo>
                      <a:pt x="348" y="301"/>
                      <a:pt x="348" y="301"/>
                      <a:pt x="348" y="301"/>
                    </a:cubicBezTo>
                    <a:cubicBezTo>
                      <a:pt x="338" y="301"/>
                      <a:pt x="338" y="301"/>
                      <a:pt x="338" y="301"/>
                    </a:cubicBezTo>
                    <a:cubicBezTo>
                      <a:pt x="339" y="325"/>
                      <a:pt x="339" y="325"/>
                      <a:pt x="339" y="325"/>
                    </a:cubicBezTo>
                    <a:cubicBezTo>
                      <a:pt x="350" y="326"/>
                      <a:pt x="350" y="326"/>
                      <a:pt x="350" y="326"/>
                    </a:cubicBezTo>
                    <a:cubicBezTo>
                      <a:pt x="350" y="335"/>
                      <a:pt x="350" y="335"/>
                      <a:pt x="350" y="335"/>
                    </a:cubicBezTo>
                    <a:cubicBezTo>
                      <a:pt x="318" y="337"/>
                      <a:pt x="318" y="337"/>
                      <a:pt x="318" y="337"/>
                    </a:cubicBezTo>
                    <a:cubicBezTo>
                      <a:pt x="317" y="325"/>
                      <a:pt x="317" y="325"/>
                      <a:pt x="317" y="325"/>
                    </a:cubicBezTo>
                    <a:cubicBezTo>
                      <a:pt x="325" y="325"/>
                      <a:pt x="325" y="325"/>
                      <a:pt x="325" y="325"/>
                    </a:cubicBezTo>
                    <a:cubicBezTo>
                      <a:pt x="324" y="265"/>
                      <a:pt x="324" y="265"/>
                      <a:pt x="324" y="265"/>
                    </a:cubicBezTo>
                    <a:cubicBezTo>
                      <a:pt x="315" y="266"/>
                      <a:pt x="315" y="266"/>
                      <a:pt x="315" y="266"/>
                    </a:cubicBezTo>
                    <a:cubicBezTo>
                      <a:pt x="314" y="253"/>
                      <a:pt x="314" y="253"/>
                      <a:pt x="314" y="253"/>
                    </a:cubicBezTo>
                    <a:cubicBezTo>
                      <a:pt x="317" y="253"/>
                      <a:pt x="334" y="252"/>
                      <a:pt x="346" y="252"/>
                    </a:cubicBezTo>
                    <a:cubicBezTo>
                      <a:pt x="361" y="252"/>
                      <a:pt x="382" y="255"/>
                      <a:pt x="383" y="276"/>
                    </a:cubicBezTo>
                    <a:cubicBezTo>
                      <a:pt x="383" y="289"/>
                      <a:pt x="373" y="296"/>
                      <a:pt x="362" y="299"/>
                    </a:cubicBezTo>
                    <a:cubicBezTo>
                      <a:pt x="380" y="326"/>
                      <a:pt x="380" y="326"/>
                      <a:pt x="380" y="326"/>
                    </a:cubicBezTo>
                    <a:cubicBezTo>
                      <a:pt x="389" y="326"/>
                      <a:pt x="389" y="326"/>
                      <a:pt x="389" y="326"/>
                    </a:cubicBezTo>
                    <a:lnTo>
                      <a:pt x="389" y="336"/>
                    </a:lnTo>
                    <a:close/>
                    <a:moveTo>
                      <a:pt x="351" y="264"/>
                    </a:moveTo>
                    <a:cubicBezTo>
                      <a:pt x="349" y="264"/>
                      <a:pt x="339" y="264"/>
                      <a:pt x="339" y="264"/>
                    </a:cubicBezTo>
                    <a:cubicBezTo>
                      <a:pt x="338" y="289"/>
                      <a:pt x="338" y="289"/>
                      <a:pt x="338" y="289"/>
                    </a:cubicBezTo>
                    <a:cubicBezTo>
                      <a:pt x="353" y="289"/>
                      <a:pt x="353" y="289"/>
                      <a:pt x="353" y="289"/>
                    </a:cubicBezTo>
                    <a:cubicBezTo>
                      <a:pt x="362" y="288"/>
                      <a:pt x="368" y="283"/>
                      <a:pt x="368" y="276"/>
                    </a:cubicBezTo>
                    <a:cubicBezTo>
                      <a:pt x="368" y="266"/>
                      <a:pt x="358" y="264"/>
                      <a:pt x="351" y="264"/>
                    </a:cubicBezTo>
                    <a:close/>
                    <a:moveTo>
                      <a:pt x="461" y="333"/>
                    </a:moveTo>
                    <a:cubicBezTo>
                      <a:pt x="429" y="335"/>
                      <a:pt x="429" y="335"/>
                      <a:pt x="429" y="335"/>
                    </a:cubicBezTo>
                    <a:cubicBezTo>
                      <a:pt x="428" y="322"/>
                      <a:pt x="428" y="322"/>
                      <a:pt x="428" y="322"/>
                    </a:cubicBezTo>
                    <a:cubicBezTo>
                      <a:pt x="440" y="322"/>
                      <a:pt x="440" y="322"/>
                      <a:pt x="440" y="322"/>
                    </a:cubicBezTo>
                    <a:cubicBezTo>
                      <a:pt x="435" y="310"/>
                      <a:pt x="435" y="310"/>
                      <a:pt x="435" y="310"/>
                    </a:cubicBezTo>
                    <a:cubicBezTo>
                      <a:pt x="408" y="311"/>
                      <a:pt x="408" y="311"/>
                      <a:pt x="408" y="311"/>
                    </a:cubicBezTo>
                    <a:cubicBezTo>
                      <a:pt x="404" y="324"/>
                      <a:pt x="404" y="324"/>
                      <a:pt x="404" y="324"/>
                    </a:cubicBezTo>
                    <a:cubicBezTo>
                      <a:pt x="416" y="324"/>
                      <a:pt x="416" y="324"/>
                      <a:pt x="416" y="324"/>
                    </a:cubicBezTo>
                    <a:cubicBezTo>
                      <a:pt x="415" y="335"/>
                      <a:pt x="415" y="335"/>
                      <a:pt x="415" y="335"/>
                    </a:cubicBezTo>
                    <a:cubicBezTo>
                      <a:pt x="383" y="335"/>
                      <a:pt x="383" y="335"/>
                      <a:pt x="383" y="335"/>
                    </a:cubicBezTo>
                    <a:cubicBezTo>
                      <a:pt x="383" y="322"/>
                      <a:pt x="383" y="322"/>
                      <a:pt x="383" y="322"/>
                    </a:cubicBezTo>
                    <a:cubicBezTo>
                      <a:pt x="391" y="323"/>
                      <a:pt x="391" y="323"/>
                      <a:pt x="391" y="323"/>
                    </a:cubicBezTo>
                    <a:cubicBezTo>
                      <a:pt x="409" y="264"/>
                      <a:pt x="409" y="264"/>
                      <a:pt x="409" y="264"/>
                    </a:cubicBezTo>
                    <a:cubicBezTo>
                      <a:pt x="402" y="264"/>
                      <a:pt x="402" y="264"/>
                      <a:pt x="402" y="264"/>
                    </a:cubicBezTo>
                    <a:cubicBezTo>
                      <a:pt x="402" y="251"/>
                      <a:pt x="402" y="251"/>
                      <a:pt x="402" y="251"/>
                    </a:cubicBezTo>
                    <a:cubicBezTo>
                      <a:pt x="402" y="250"/>
                      <a:pt x="402" y="250"/>
                      <a:pt x="402" y="250"/>
                    </a:cubicBezTo>
                    <a:cubicBezTo>
                      <a:pt x="441" y="251"/>
                      <a:pt x="441" y="251"/>
                      <a:pt x="441" y="251"/>
                    </a:cubicBezTo>
                    <a:cubicBezTo>
                      <a:pt x="441" y="263"/>
                      <a:pt x="441" y="263"/>
                      <a:pt x="441" y="263"/>
                    </a:cubicBezTo>
                    <a:cubicBezTo>
                      <a:pt x="434" y="263"/>
                      <a:pt x="434" y="263"/>
                      <a:pt x="434" y="263"/>
                    </a:cubicBezTo>
                    <a:cubicBezTo>
                      <a:pt x="453" y="323"/>
                      <a:pt x="453" y="323"/>
                      <a:pt x="453" y="323"/>
                    </a:cubicBezTo>
                    <a:cubicBezTo>
                      <a:pt x="461" y="323"/>
                      <a:pt x="461" y="323"/>
                      <a:pt x="461" y="323"/>
                    </a:cubicBezTo>
                    <a:lnTo>
                      <a:pt x="461" y="333"/>
                    </a:lnTo>
                    <a:close/>
                    <a:moveTo>
                      <a:pt x="422" y="269"/>
                    </a:moveTo>
                    <a:cubicBezTo>
                      <a:pt x="412" y="299"/>
                      <a:pt x="412" y="299"/>
                      <a:pt x="412" y="299"/>
                    </a:cubicBezTo>
                    <a:cubicBezTo>
                      <a:pt x="432" y="299"/>
                      <a:pt x="432" y="299"/>
                      <a:pt x="432" y="299"/>
                    </a:cubicBezTo>
                    <a:lnTo>
                      <a:pt x="422" y="269"/>
                    </a:lnTo>
                    <a:close/>
                    <a:moveTo>
                      <a:pt x="536" y="262"/>
                    </a:moveTo>
                    <a:cubicBezTo>
                      <a:pt x="525" y="262"/>
                      <a:pt x="525" y="262"/>
                      <a:pt x="525" y="262"/>
                    </a:cubicBezTo>
                    <a:cubicBezTo>
                      <a:pt x="524" y="323"/>
                      <a:pt x="524" y="323"/>
                      <a:pt x="524" y="323"/>
                    </a:cubicBezTo>
                    <a:cubicBezTo>
                      <a:pt x="536" y="323"/>
                      <a:pt x="536" y="323"/>
                      <a:pt x="536" y="323"/>
                    </a:cubicBezTo>
                    <a:cubicBezTo>
                      <a:pt x="536" y="333"/>
                      <a:pt x="536" y="333"/>
                      <a:pt x="536" y="333"/>
                    </a:cubicBezTo>
                    <a:cubicBezTo>
                      <a:pt x="502" y="335"/>
                      <a:pt x="502" y="335"/>
                      <a:pt x="502" y="335"/>
                    </a:cubicBezTo>
                    <a:cubicBezTo>
                      <a:pt x="502" y="322"/>
                      <a:pt x="502" y="322"/>
                      <a:pt x="502" y="322"/>
                    </a:cubicBezTo>
                    <a:cubicBezTo>
                      <a:pt x="512" y="323"/>
                      <a:pt x="512" y="323"/>
                      <a:pt x="512" y="323"/>
                    </a:cubicBezTo>
                    <a:cubicBezTo>
                      <a:pt x="484" y="283"/>
                      <a:pt x="484" y="283"/>
                      <a:pt x="484" y="283"/>
                    </a:cubicBezTo>
                    <a:cubicBezTo>
                      <a:pt x="483" y="324"/>
                      <a:pt x="483" y="324"/>
                      <a:pt x="483" y="324"/>
                    </a:cubicBezTo>
                    <a:cubicBezTo>
                      <a:pt x="493" y="325"/>
                      <a:pt x="493" y="325"/>
                      <a:pt x="493" y="325"/>
                    </a:cubicBezTo>
                    <a:cubicBezTo>
                      <a:pt x="493" y="334"/>
                      <a:pt x="493" y="334"/>
                      <a:pt x="493" y="334"/>
                    </a:cubicBezTo>
                    <a:cubicBezTo>
                      <a:pt x="461" y="336"/>
                      <a:pt x="461" y="336"/>
                      <a:pt x="461" y="336"/>
                    </a:cubicBezTo>
                    <a:cubicBezTo>
                      <a:pt x="460" y="324"/>
                      <a:pt x="460" y="324"/>
                      <a:pt x="460" y="324"/>
                    </a:cubicBezTo>
                    <a:cubicBezTo>
                      <a:pt x="471" y="324"/>
                      <a:pt x="471" y="324"/>
                      <a:pt x="471" y="324"/>
                    </a:cubicBezTo>
                    <a:cubicBezTo>
                      <a:pt x="470" y="265"/>
                      <a:pt x="470" y="265"/>
                      <a:pt x="470" y="265"/>
                    </a:cubicBezTo>
                    <a:cubicBezTo>
                      <a:pt x="462" y="266"/>
                      <a:pt x="462" y="266"/>
                      <a:pt x="462" y="266"/>
                    </a:cubicBezTo>
                    <a:cubicBezTo>
                      <a:pt x="461" y="253"/>
                      <a:pt x="461" y="253"/>
                      <a:pt x="461" y="253"/>
                    </a:cubicBezTo>
                    <a:cubicBezTo>
                      <a:pt x="494" y="254"/>
                      <a:pt x="494" y="254"/>
                      <a:pt x="494" y="254"/>
                    </a:cubicBezTo>
                    <a:cubicBezTo>
                      <a:pt x="493" y="264"/>
                      <a:pt x="493" y="264"/>
                      <a:pt x="493" y="264"/>
                    </a:cubicBezTo>
                    <a:cubicBezTo>
                      <a:pt x="485" y="264"/>
                      <a:pt x="485" y="264"/>
                      <a:pt x="485" y="264"/>
                    </a:cubicBezTo>
                    <a:cubicBezTo>
                      <a:pt x="512" y="304"/>
                      <a:pt x="512" y="304"/>
                      <a:pt x="512" y="304"/>
                    </a:cubicBezTo>
                    <a:cubicBezTo>
                      <a:pt x="511" y="262"/>
                      <a:pt x="511" y="262"/>
                      <a:pt x="511" y="262"/>
                    </a:cubicBezTo>
                    <a:cubicBezTo>
                      <a:pt x="500" y="262"/>
                      <a:pt x="500" y="262"/>
                      <a:pt x="500" y="262"/>
                    </a:cubicBezTo>
                    <a:cubicBezTo>
                      <a:pt x="500" y="250"/>
                      <a:pt x="500" y="250"/>
                      <a:pt x="500" y="250"/>
                    </a:cubicBezTo>
                    <a:cubicBezTo>
                      <a:pt x="536" y="251"/>
                      <a:pt x="536" y="251"/>
                      <a:pt x="536" y="251"/>
                    </a:cubicBezTo>
                    <a:lnTo>
                      <a:pt x="536" y="262"/>
                    </a:lnTo>
                    <a:close/>
                    <a:moveTo>
                      <a:pt x="604" y="283"/>
                    </a:moveTo>
                    <a:cubicBezTo>
                      <a:pt x="593" y="283"/>
                      <a:pt x="593" y="283"/>
                      <a:pt x="593" y="283"/>
                    </a:cubicBezTo>
                    <a:cubicBezTo>
                      <a:pt x="592" y="263"/>
                      <a:pt x="592" y="263"/>
                      <a:pt x="592" y="263"/>
                    </a:cubicBezTo>
                    <a:cubicBezTo>
                      <a:pt x="578" y="263"/>
                      <a:pt x="578" y="263"/>
                      <a:pt x="578" y="263"/>
                    </a:cubicBezTo>
                    <a:cubicBezTo>
                      <a:pt x="578" y="323"/>
                      <a:pt x="578" y="323"/>
                      <a:pt x="578" y="323"/>
                    </a:cubicBezTo>
                    <a:cubicBezTo>
                      <a:pt x="596" y="322"/>
                      <a:pt x="596" y="322"/>
                      <a:pt x="596" y="322"/>
                    </a:cubicBezTo>
                    <a:cubicBezTo>
                      <a:pt x="596" y="333"/>
                      <a:pt x="596" y="333"/>
                      <a:pt x="596" y="333"/>
                    </a:cubicBezTo>
                    <a:cubicBezTo>
                      <a:pt x="552" y="336"/>
                      <a:pt x="552" y="336"/>
                      <a:pt x="552" y="336"/>
                    </a:cubicBezTo>
                    <a:cubicBezTo>
                      <a:pt x="552" y="323"/>
                      <a:pt x="552" y="323"/>
                      <a:pt x="552" y="323"/>
                    </a:cubicBezTo>
                    <a:cubicBezTo>
                      <a:pt x="565" y="323"/>
                      <a:pt x="565" y="323"/>
                      <a:pt x="565" y="323"/>
                    </a:cubicBezTo>
                    <a:cubicBezTo>
                      <a:pt x="564" y="263"/>
                      <a:pt x="564" y="263"/>
                      <a:pt x="564" y="263"/>
                    </a:cubicBezTo>
                    <a:cubicBezTo>
                      <a:pt x="551" y="263"/>
                      <a:pt x="551" y="263"/>
                      <a:pt x="551" y="263"/>
                    </a:cubicBezTo>
                    <a:cubicBezTo>
                      <a:pt x="549" y="285"/>
                      <a:pt x="549" y="285"/>
                      <a:pt x="549" y="285"/>
                    </a:cubicBezTo>
                    <a:cubicBezTo>
                      <a:pt x="538" y="285"/>
                      <a:pt x="538" y="285"/>
                      <a:pt x="538" y="285"/>
                    </a:cubicBezTo>
                    <a:cubicBezTo>
                      <a:pt x="538" y="251"/>
                      <a:pt x="538" y="251"/>
                      <a:pt x="538" y="251"/>
                    </a:cubicBezTo>
                    <a:cubicBezTo>
                      <a:pt x="606" y="251"/>
                      <a:pt x="606" y="251"/>
                      <a:pt x="606" y="251"/>
                    </a:cubicBezTo>
                    <a:lnTo>
                      <a:pt x="604" y="283"/>
                    </a:lnTo>
                    <a:close/>
                    <a:moveTo>
                      <a:pt x="672" y="278"/>
                    </a:moveTo>
                    <a:cubicBezTo>
                      <a:pt x="662" y="279"/>
                      <a:pt x="662" y="279"/>
                      <a:pt x="662" y="279"/>
                    </a:cubicBezTo>
                    <a:cubicBezTo>
                      <a:pt x="660" y="261"/>
                      <a:pt x="660" y="261"/>
                      <a:pt x="660" y="261"/>
                    </a:cubicBezTo>
                    <a:cubicBezTo>
                      <a:pt x="635" y="262"/>
                      <a:pt x="635" y="262"/>
                      <a:pt x="635" y="262"/>
                    </a:cubicBezTo>
                    <a:cubicBezTo>
                      <a:pt x="634" y="286"/>
                      <a:pt x="634" y="286"/>
                      <a:pt x="634" y="286"/>
                    </a:cubicBezTo>
                    <a:cubicBezTo>
                      <a:pt x="653" y="286"/>
                      <a:pt x="653" y="286"/>
                      <a:pt x="653" y="286"/>
                    </a:cubicBezTo>
                    <a:cubicBezTo>
                      <a:pt x="653" y="297"/>
                      <a:pt x="653" y="297"/>
                      <a:pt x="653" y="297"/>
                    </a:cubicBezTo>
                    <a:cubicBezTo>
                      <a:pt x="634" y="300"/>
                      <a:pt x="634" y="300"/>
                      <a:pt x="634" y="300"/>
                    </a:cubicBezTo>
                    <a:cubicBezTo>
                      <a:pt x="635" y="321"/>
                      <a:pt x="635" y="321"/>
                      <a:pt x="635" y="321"/>
                    </a:cubicBezTo>
                    <a:cubicBezTo>
                      <a:pt x="661" y="321"/>
                      <a:pt x="661" y="321"/>
                      <a:pt x="661" y="321"/>
                    </a:cubicBezTo>
                    <a:cubicBezTo>
                      <a:pt x="661" y="304"/>
                      <a:pt x="661" y="304"/>
                      <a:pt x="661" y="304"/>
                    </a:cubicBezTo>
                    <a:cubicBezTo>
                      <a:pt x="672" y="304"/>
                      <a:pt x="672" y="304"/>
                      <a:pt x="672" y="304"/>
                    </a:cubicBezTo>
                    <a:cubicBezTo>
                      <a:pt x="672" y="331"/>
                      <a:pt x="672" y="331"/>
                      <a:pt x="672" y="331"/>
                    </a:cubicBezTo>
                    <a:cubicBezTo>
                      <a:pt x="613" y="334"/>
                      <a:pt x="613" y="334"/>
                      <a:pt x="613" y="334"/>
                    </a:cubicBezTo>
                    <a:cubicBezTo>
                      <a:pt x="613" y="321"/>
                      <a:pt x="613" y="321"/>
                      <a:pt x="613" y="321"/>
                    </a:cubicBezTo>
                    <a:cubicBezTo>
                      <a:pt x="621" y="321"/>
                      <a:pt x="621" y="321"/>
                      <a:pt x="621" y="321"/>
                    </a:cubicBezTo>
                    <a:cubicBezTo>
                      <a:pt x="620" y="262"/>
                      <a:pt x="620" y="262"/>
                      <a:pt x="620" y="262"/>
                    </a:cubicBezTo>
                    <a:cubicBezTo>
                      <a:pt x="613" y="263"/>
                      <a:pt x="613" y="263"/>
                      <a:pt x="613" y="263"/>
                    </a:cubicBezTo>
                    <a:cubicBezTo>
                      <a:pt x="612" y="250"/>
                      <a:pt x="612" y="250"/>
                      <a:pt x="612" y="250"/>
                    </a:cubicBezTo>
                    <a:cubicBezTo>
                      <a:pt x="673" y="250"/>
                      <a:pt x="673" y="250"/>
                      <a:pt x="673" y="250"/>
                    </a:cubicBezTo>
                    <a:lnTo>
                      <a:pt x="672" y="278"/>
                    </a:lnTo>
                    <a:close/>
                    <a:moveTo>
                      <a:pt x="740" y="277"/>
                    </a:moveTo>
                    <a:cubicBezTo>
                      <a:pt x="730" y="279"/>
                      <a:pt x="730" y="279"/>
                      <a:pt x="730" y="279"/>
                    </a:cubicBezTo>
                    <a:cubicBezTo>
                      <a:pt x="729" y="260"/>
                      <a:pt x="729" y="260"/>
                      <a:pt x="729" y="260"/>
                    </a:cubicBezTo>
                    <a:cubicBezTo>
                      <a:pt x="703" y="261"/>
                      <a:pt x="703" y="261"/>
                      <a:pt x="703" y="261"/>
                    </a:cubicBezTo>
                    <a:cubicBezTo>
                      <a:pt x="703" y="285"/>
                      <a:pt x="703" y="285"/>
                      <a:pt x="703" y="285"/>
                    </a:cubicBezTo>
                    <a:cubicBezTo>
                      <a:pt x="721" y="285"/>
                      <a:pt x="721" y="285"/>
                      <a:pt x="721" y="285"/>
                    </a:cubicBezTo>
                    <a:cubicBezTo>
                      <a:pt x="721" y="297"/>
                      <a:pt x="721" y="297"/>
                      <a:pt x="721" y="297"/>
                    </a:cubicBezTo>
                    <a:cubicBezTo>
                      <a:pt x="703" y="299"/>
                      <a:pt x="703" y="299"/>
                      <a:pt x="703" y="299"/>
                    </a:cubicBezTo>
                    <a:cubicBezTo>
                      <a:pt x="703" y="320"/>
                      <a:pt x="703" y="320"/>
                      <a:pt x="703" y="320"/>
                    </a:cubicBezTo>
                    <a:cubicBezTo>
                      <a:pt x="730" y="320"/>
                      <a:pt x="730" y="320"/>
                      <a:pt x="730" y="320"/>
                    </a:cubicBezTo>
                    <a:cubicBezTo>
                      <a:pt x="730" y="303"/>
                      <a:pt x="730" y="303"/>
                      <a:pt x="730" y="303"/>
                    </a:cubicBezTo>
                    <a:cubicBezTo>
                      <a:pt x="741" y="304"/>
                      <a:pt x="741" y="304"/>
                      <a:pt x="741" y="304"/>
                    </a:cubicBezTo>
                    <a:cubicBezTo>
                      <a:pt x="741" y="331"/>
                      <a:pt x="741" y="331"/>
                      <a:pt x="741" y="331"/>
                    </a:cubicBezTo>
                    <a:cubicBezTo>
                      <a:pt x="682" y="333"/>
                      <a:pt x="682" y="333"/>
                      <a:pt x="682" y="333"/>
                    </a:cubicBezTo>
                    <a:cubicBezTo>
                      <a:pt x="681" y="320"/>
                      <a:pt x="681" y="320"/>
                      <a:pt x="681" y="320"/>
                    </a:cubicBezTo>
                    <a:cubicBezTo>
                      <a:pt x="689" y="320"/>
                      <a:pt x="689" y="320"/>
                      <a:pt x="689" y="320"/>
                    </a:cubicBezTo>
                    <a:cubicBezTo>
                      <a:pt x="689" y="262"/>
                      <a:pt x="689" y="262"/>
                      <a:pt x="689" y="262"/>
                    </a:cubicBezTo>
                    <a:cubicBezTo>
                      <a:pt x="681" y="262"/>
                      <a:pt x="681" y="262"/>
                      <a:pt x="681" y="262"/>
                    </a:cubicBezTo>
                    <a:cubicBezTo>
                      <a:pt x="681" y="249"/>
                      <a:pt x="681" y="249"/>
                      <a:pt x="681" y="249"/>
                    </a:cubicBezTo>
                    <a:cubicBezTo>
                      <a:pt x="742" y="249"/>
                      <a:pt x="742" y="249"/>
                      <a:pt x="742" y="249"/>
                    </a:cubicBezTo>
                    <a:lnTo>
                      <a:pt x="740" y="277"/>
                    </a:lnTo>
                    <a:close/>
                    <a:moveTo>
                      <a:pt x="782" y="330"/>
                    </a:moveTo>
                    <a:cubicBezTo>
                      <a:pt x="748" y="332"/>
                      <a:pt x="748" y="332"/>
                      <a:pt x="748" y="332"/>
                    </a:cubicBezTo>
                    <a:cubicBezTo>
                      <a:pt x="747" y="319"/>
                      <a:pt x="747" y="319"/>
                      <a:pt x="747" y="319"/>
                    </a:cubicBezTo>
                    <a:cubicBezTo>
                      <a:pt x="755" y="319"/>
                      <a:pt x="755" y="319"/>
                      <a:pt x="755" y="319"/>
                    </a:cubicBezTo>
                    <a:cubicBezTo>
                      <a:pt x="755" y="261"/>
                      <a:pt x="755" y="261"/>
                      <a:pt x="755" y="261"/>
                    </a:cubicBezTo>
                    <a:cubicBezTo>
                      <a:pt x="747" y="261"/>
                      <a:pt x="747" y="261"/>
                      <a:pt x="747" y="261"/>
                    </a:cubicBezTo>
                    <a:cubicBezTo>
                      <a:pt x="747" y="248"/>
                      <a:pt x="747" y="248"/>
                      <a:pt x="747" y="248"/>
                    </a:cubicBezTo>
                    <a:cubicBezTo>
                      <a:pt x="782" y="248"/>
                      <a:pt x="782" y="248"/>
                      <a:pt x="782" y="248"/>
                    </a:cubicBezTo>
                    <a:cubicBezTo>
                      <a:pt x="801" y="248"/>
                      <a:pt x="817" y="265"/>
                      <a:pt x="817" y="285"/>
                    </a:cubicBezTo>
                    <a:cubicBezTo>
                      <a:pt x="817" y="309"/>
                      <a:pt x="806" y="328"/>
                      <a:pt x="782" y="330"/>
                    </a:cubicBezTo>
                    <a:close/>
                    <a:moveTo>
                      <a:pt x="784" y="260"/>
                    </a:moveTo>
                    <a:cubicBezTo>
                      <a:pt x="770" y="260"/>
                      <a:pt x="770" y="260"/>
                      <a:pt x="770" y="260"/>
                    </a:cubicBezTo>
                    <a:cubicBezTo>
                      <a:pt x="769" y="289"/>
                      <a:pt x="769" y="289"/>
                      <a:pt x="769" y="289"/>
                    </a:cubicBezTo>
                    <a:cubicBezTo>
                      <a:pt x="770" y="318"/>
                      <a:pt x="770" y="318"/>
                      <a:pt x="770" y="318"/>
                    </a:cubicBezTo>
                    <a:cubicBezTo>
                      <a:pt x="783" y="317"/>
                      <a:pt x="783" y="317"/>
                      <a:pt x="783" y="317"/>
                    </a:cubicBezTo>
                    <a:cubicBezTo>
                      <a:pt x="798" y="316"/>
                      <a:pt x="803" y="299"/>
                      <a:pt x="803" y="286"/>
                    </a:cubicBezTo>
                    <a:cubicBezTo>
                      <a:pt x="802" y="273"/>
                      <a:pt x="797" y="260"/>
                      <a:pt x="784" y="260"/>
                    </a:cubicBezTo>
                    <a:close/>
                  </a:path>
                </a:pathLst>
              </a:custGeom>
              <a:solidFill>
                <a:srgbClr val="E86F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任意多边形 93"/>
              <p:cNvSpPr/>
              <p:nvPr/>
            </p:nvSpPr>
            <p:spPr>
              <a:xfrm>
                <a:off x="9826171" y="406400"/>
                <a:ext cx="2467429" cy="972457"/>
              </a:xfrm>
              <a:custGeom>
                <a:avLst/>
                <a:gdLst>
                  <a:gd name="connsiteX0" fmla="*/ 0 w 2467429"/>
                  <a:gd name="connsiteY0" fmla="*/ 174171 h 972457"/>
                  <a:gd name="connsiteX1" fmla="*/ 130629 w 2467429"/>
                  <a:gd name="connsiteY1" fmla="*/ 957943 h 972457"/>
                  <a:gd name="connsiteX2" fmla="*/ 2351315 w 2467429"/>
                  <a:gd name="connsiteY2" fmla="*/ 972457 h 972457"/>
                  <a:gd name="connsiteX3" fmla="*/ 2467429 w 2467429"/>
                  <a:gd name="connsiteY3" fmla="*/ 0 h 972457"/>
                  <a:gd name="connsiteX4" fmla="*/ 0 w 2467429"/>
                  <a:gd name="connsiteY4" fmla="*/ 174171 h 972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67429" h="972457">
                    <a:moveTo>
                      <a:pt x="0" y="174171"/>
                    </a:moveTo>
                    <a:lnTo>
                      <a:pt x="130629" y="957943"/>
                    </a:lnTo>
                    <a:lnTo>
                      <a:pt x="2351315" y="972457"/>
                    </a:lnTo>
                    <a:lnTo>
                      <a:pt x="2467429" y="0"/>
                    </a:lnTo>
                    <a:lnTo>
                      <a:pt x="0" y="174171"/>
                    </a:lnTo>
                    <a:close/>
                  </a:path>
                </a:pathLst>
              </a:custGeom>
              <a:solidFill>
                <a:srgbClr val="F4EDE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2" name="文本框 91"/>
            <p:cNvSpPr txBox="1"/>
            <p:nvPr/>
          </p:nvSpPr>
          <p:spPr>
            <a:xfrm>
              <a:off x="3926439" y="3141488"/>
              <a:ext cx="1338828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dirty="0" smtClean="0">
                  <a:solidFill>
                    <a:srgbClr val="E86F54"/>
                  </a:solidFill>
                  <a:latin typeface="方正毡笔黑简体" panose="03000509000000000000" pitchFamily="65" charset="-122"/>
                  <a:ea typeface="方正毡笔黑简体" panose="03000509000000000000" pitchFamily="65" charset="-122"/>
                </a:rPr>
                <a:t>项目二</a:t>
              </a:r>
              <a:endParaRPr lang="zh-CN" altLang="en-US" sz="3000" dirty="0">
                <a:solidFill>
                  <a:srgbClr val="E86F54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16186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7" name="组合 1046"/>
          <p:cNvGrpSpPr/>
          <p:nvPr/>
        </p:nvGrpSpPr>
        <p:grpSpPr>
          <a:xfrm>
            <a:off x="-77325" y="-218597"/>
            <a:ext cx="8945099" cy="4099582"/>
            <a:chOff x="-77325" y="-218597"/>
            <a:chExt cx="8945099" cy="4099582"/>
          </a:xfrm>
        </p:grpSpPr>
        <p:sp>
          <p:nvSpPr>
            <p:cNvPr id="36" name="任意多边形 35"/>
            <p:cNvSpPr/>
            <p:nvPr/>
          </p:nvSpPr>
          <p:spPr>
            <a:xfrm>
              <a:off x="5093172" y="2977015"/>
              <a:ext cx="3637889" cy="903970"/>
            </a:xfrm>
            <a:custGeom>
              <a:avLst/>
              <a:gdLst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16602"/>
                <a:gd name="connsiteY0" fmla="*/ 798285 h 1683657"/>
                <a:gd name="connsiteX1" fmla="*/ 2293257 w 7416602"/>
                <a:gd name="connsiteY1" fmla="*/ 217714 h 1683657"/>
                <a:gd name="connsiteX2" fmla="*/ 2191657 w 7416602"/>
                <a:gd name="connsiteY2" fmla="*/ 0 h 1683657"/>
                <a:gd name="connsiteX3" fmla="*/ 4862285 w 7416602"/>
                <a:gd name="connsiteY3" fmla="*/ 14514 h 1683657"/>
                <a:gd name="connsiteX4" fmla="*/ 5196114 w 7416602"/>
                <a:gd name="connsiteY4" fmla="*/ 377371 h 1683657"/>
                <a:gd name="connsiteX5" fmla="*/ 5834742 w 7416602"/>
                <a:gd name="connsiteY5" fmla="*/ 159657 h 1683657"/>
                <a:gd name="connsiteX6" fmla="*/ 6647542 w 7416602"/>
                <a:gd name="connsiteY6" fmla="*/ 638628 h 1683657"/>
                <a:gd name="connsiteX7" fmla="*/ 7402285 w 7416602"/>
                <a:gd name="connsiteY7" fmla="*/ 754743 h 1683657"/>
                <a:gd name="connsiteX8" fmla="*/ 6647542 w 7416602"/>
                <a:gd name="connsiteY8" fmla="*/ 841828 h 1683657"/>
                <a:gd name="connsiteX9" fmla="*/ 4934857 w 7416602"/>
                <a:gd name="connsiteY9" fmla="*/ 1175657 h 1683657"/>
                <a:gd name="connsiteX10" fmla="*/ 5210628 w 7416602"/>
                <a:gd name="connsiteY10" fmla="*/ 1378857 h 1683657"/>
                <a:gd name="connsiteX11" fmla="*/ 4020457 w 7416602"/>
                <a:gd name="connsiteY11" fmla="*/ 1683657 h 1683657"/>
                <a:gd name="connsiteX12" fmla="*/ 2743200 w 7416602"/>
                <a:gd name="connsiteY12" fmla="*/ 1146628 h 1683657"/>
                <a:gd name="connsiteX13" fmla="*/ 1161142 w 7416602"/>
                <a:gd name="connsiteY13" fmla="*/ 1161143 h 1683657"/>
                <a:gd name="connsiteX14" fmla="*/ 0 w 7416602"/>
                <a:gd name="connsiteY14" fmla="*/ 1045028 h 1683657"/>
                <a:gd name="connsiteX15" fmla="*/ 1088571 w 7416602"/>
                <a:gd name="connsiteY15" fmla="*/ 798285 h 1683657"/>
                <a:gd name="connsiteX0" fmla="*/ 1088571 w 7417145"/>
                <a:gd name="connsiteY0" fmla="*/ 798285 h 1683657"/>
                <a:gd name="connsiteX1" fmla="*/ 2293257 w 7417145"/>
                <a:gd name="connsiteY1" fmla="*/ 217714 h 1683657"/>
                <a:gd name="connsiteX2" fmla="*/ 2191657 w 7417145"/>
                <a:gd name="connsiteY2" fmla="*/ 0 h 1683657"/>
                <a:gd name="connsiteX3" fmla="*/ 4862285 w 7417145"/>
                <a:gd name="connsiteY3" fmla="*/ 14514 h 1683657"/>
                <a:gd name="connsiteX4" fmla="*/ 5196114 w 7417145"/>
                <a:gd name="connsiteY4" fmla="*/ 377371 h 1683657"/>
                <a:gd name="connsiteX5" fmla="*/ 5834742 w 7417145"/>
                <a:gd name="connsiteY5" fmla="*/ 159657 h 1683657"/>
                <a:gd name="connsiteX6" fmla="*/ 6647542 w 7417145"/>
                <a:gd name="connsiteY6" fmla="*/ 638628 h 1683657"/>
                <a:gd name="connsiteX7" fmla="*/ 7402285 w 7417145"/>
                <a:gd name="connsiteY7" fmla="*/ 754743 h 1683657"/>
                <a:gd name="connsiteX8" fmla="*/ 6647542 w 7417145"/>
                <a:gd name="connsiteY8" fmla="*/ 841828 h 1683657"/>
                <a:gd name="connsiteX9" fmla="*/ 4934857 w 7417145"/>
                <a:gd name="connsiteY9" fmla="*/ 1175657 h 1683657"/>
                <a:gd name="connsiteX10" fmla="*/ 5210628 w 7417145"/>
                <a:gd name="connsiteY10" fmla="*/ 1378857 h 1683657"/>
                <a:gd name="connsiteX11" fmla="*/ 4020457 w 7417145"/>
                <a:gd name="connsiteY11" fmla="*/ 1683657 h 1683657"/>
                <a:gd name="connsiteX12" fmla="*/ 2743200 w 7417145"/>
                <a:gd name="connsiteY12" fmla="*/ 1146628 h 1683657"/>
                <a:gd name="connsiteX13" fmla="*/ 1161142 w 7417145"/>
                <a:gd name="connsiteY13" fmla="*/ 1161143 h 1683657"/>
                <a:gd name="connsiteX14" fmla="*/ 0 w 7417145"/>
                <a:gd name="connsiteY14" fmla="*/ 1045028 h 1683657"/>
                <a:gd name="connsiteX15" fmla="*/ 1088571 w 7417145"/>
                <a:gd name="connsiteY15" fmla="*/ 798285 h 1683657"/>
                <a:gd name="connsiteX0" fmla="*/ 1088571 w 7417145"/>
                <a:gd name="connsiteY0" fmla="*/ 798285 h 1683657"/>
                <a:gd name="connsiteX1" fmla="*/ 2293257 w 7417145"/>
                <a:gd name="connsiteY1" fmla="*/ 217714 h 1683657"/>
                <a:gd name="connsiteX2" fmla="*/ 2191657 w 7417145"/>
                <a:gd name="connsiteY2" fmla="*/ 0 h 1683657"/>
                <a:gd name="connsiteX3" fmla="*/ 4862285 w 7417145"/>
                <a:gd name="connsiteY3" fmla="*/ 14514 h 1683657"/>
                <a:gd name="connsiteX4" fmla="*/ 5196114 w 7417145"/>
                <a:gd name="connsiteY4" fmla="*/ 377371 h 1683657"/>
                <a:gd name="connsiteX5" fmla="*/ 5834742 w 7417145"/>
                <a:gd name="connsiteY5" fmla="*/ 159657 h 1683657"/>
                <a:gd name="connsiteX6" fmla="*/ 6647542 w 7417145"/>
                <a:gd name="connsiteY6" fmla="*/ 638628 h 1683657"/>
                <a:gd name="connsiteX7" fmla="*/ 7402285 w 7417145"/>
                <a:gd name="connsiteY7" fmla="*/ 754743 h 1683657"/>
                <a:gd name="connsiteX8" fmla="*/ 6647542 w 7417145"/>
                <a:gd name="connsiteY8" fmla="*/ 841828 h 1683657"/>
                <a:gd name="connsiteX9" fmla="*/ 4934857 w 7417145"/>
                <a:gd name="connsiteY9" fmla="*/ 1175657 h 1683657"/>
                <a:gd name="connsiteX10" fmla="*/ 5210628 w 7417145"/>
                <a:gd name="connsiteY10" fmla="*/ 1378857 h 1683657"/>
                <a:gd name="connsiteX11" fmla="*/ 4020457 w 7417145"/>
                <a:gd name="connsiteY11" fmla="*/ 1683657 h 1683657"/>
                <a:gd name="connsiteX12" fmla="*/ 2743200 w 7417145"/>
                <a:gd name="connsiteY12" fmla="*/ 1146628 h 1683657"/>
                <a:gd name="connsiteX13" fmla="*/ 1161142 w 7417145"/>
                <a:gd name="connsiteY13" fmla="*/ 1161143 h 1683657"/>
                <a:gd name="connsiteX14" fmla="*/ 0 w 7417145"/>
                <a:gd name="connsiteY14" fmla="*/ 1045028 h 1683657"/>
                <a:gd name="connsiteX15" fmla="*/ 1088571 w 7417145"/>
                <a:gd name="connsiteY15" fmla="*/ 798285 h 1683657"/>
                <a:gd name="connsiteX0" fmla="*/ 1088571 w 7417145"/>
                <a:gd name="connsiteY0" fmla="*/ 798285 h 1683657"/>
                <a:gd name="connsiteX1" fmla="*/ 2293257 w 7417145"/>
                <a:gd name="connsiteY1" fmla="*/ 217714 h 1683657"/>
                <a:gd name="connsiteX2" fmla="*/ 2191657 w 7417145"/>
                <a:gd name="connsiteY2" fmla="*/ 0 h 1683657"/>
                <a:gd name="connsiteX3" fmla="*/ 4862285 w 7417145"/>
                <a:gd name="connsiteY3" fmla="*/ 14514 h 1683657"/>
                <a:gd name="connsiteX4" fmla="*/ 5196114 w 7417145"/>
                <a:gd name="connsiteY4" fmla="*/ 377371 h 1683657"/>
                <a:gd name="connsiteX5" fmla="*/ 5834742 w 7417145"/>
                <a:gd name="connsiteY5" fmla="*/ 159657 h 1683657"/>
                <a:gd name="connsiteX6" fmla="*/ 6647542 w 7417145"/>
                <a:gd name="connsiteY6" fmla="*/ 638628 h 1683657"/>
                <a:gd name="connsiteX7" fmla="*/ 7402285 w 7417145"/>
                <a:gd name="connsiteY7" fmla="*/ 754743 h 1683657"/>
                <a:gd name="connsiteX8" fmla="*/ 6647542 w 7417145"/>
                <a:gd name="connsiteY8" fmla="*/ 841828 h 1683657"/>
                <a:gd name="connsiteX9" fmla="*/ 4934857 w 7417145"/>
                <a:gd name="connsiteY9" fmla="*/ 1175657 h 1683657"/>
                <a:gd name="connsiteX10" fmla="*/ 5210628 w 7417145"/>
                <a:gd name="connsiteY10" fmla="*/ 1378857 h 1683657"/>
                <a:gd name="connsiteX11" fmla="*/ 4020457 w 7417145"/>
                <a:gd name="connsiteY11" fmla="*/ 1683657 h 1683657"/>
                <a:gd name="connsiteX12" fmla="*/ 2743200 w 7417145"/>
                <a:gd name="connsiteY12" fmla="*/ 1146628 h 1683657"/>
                <a:gd name="connsiteX13" fmla="*/ 1161142 w 7417145"/>
                <a:gd name="connsiteY13" fmla="*/ 1161143 h 1683657"/>
                <a:gd name="connsiteX14" fmla="*/ 0 w 7417145"/>
                <a:gd name="connsiteY14" fmla="*/ 1045028 h 1683657"/>
                <a:gd name="connsiteX15" fmla="*/ 1088571 w 7417145"/>
                <a:gd name="connsiteY15" fmla="*/ 798285 h 1683657"/>
                <a:gd name="connsiteX0" fmla="*/ 1088571 w 7417145"/>
                <a:gd name="connsiteY0" fmla="*/ 798285 h 1683657"/>
                <a:gd name="connsiteX1" fmla="*/ 2293257 w 7417145"/>
                <a:gd name="connsiteY1" fmla="*/ 217714 h 1683657"/>
                <a:gd name="connsiteX2" fmla="*/ 2191657 w 7417145"/>
                <a:gd name="connsiteY2" fmla="*/ 0 h 1683657"/>
                <a:gd name="connsiteX3" fmla="*/ 4862285 w 7417145"/>
                <a:gd name="connsiteY3" fmla="*/ 14514 h 1683657"/>
                <a:gd name="connsiteX4" fmla="*/ 5196114 w 7417145"/>
                <a:gd name="connsiteY4" fmla="*/ 377371 h 1683657"/>
                <a:gd name="connsiteX5" fmla="*/ 5834742 w 7417145"/>
                <a:gd name="connsiteY5" fmla="*/ 159657 h 1683657"/>
                <a:gd name="connsiteX6" fmla="*/ 6647542 w 7417145"/>
                <a:gd name="connsiteY6" fmla="*/ 638628 h 1683657"/>
                <a:gd name="connsiteX7" fmla="*/ 7402285 w 7417145"/>
                <a:gd name="connsiteY7" fmla="*/ 754743 h 1683657"/>
                <a:gd name="connsiteX8" fmla="*/ 6647542 w 7417145"/>
                <a:gd name="connsiteY8" fmla="*/ 841828 h 1683657"/>
                <a:gd name="connsiteX9" fmla="*/ 4934857 w 7417145"/>
                <a:gd name="connsiteY9" fmla="*/ 1175657 h 1683657"/>
                <a:gd name="connsiteX10" fmla="*/ 5210628 w 7417145"/>
                <a:gd name="connsiteY10" fmla="*/ 1378857 h 1683657"/>
                <a:gd name="connsiteX11" fmla="*/ 4020457 w 7417145"/>
                <a:gd name="connsiteY11" fmla="*/ 1683657 h 1683657"/>
                <a:gd name="connsiteX12" fmla="*/ 2743200 w 7417145"/>
                <a:gd name="connsiteY12" fmla="*/ 1146628 h 1683657"/>
                <a:gd name="connsiteX13" fmla="*/ 1161142 w 7417145"/>
                <a:gd name="connsiteY13" fmla="*/ 1161143 h 1683657"/>
                <a:gd name="connsiteX14" fmla="*/ 0 w 7417145"/>
                <a:gd name="connsiteY14" fmla="*/ 1045028 h 1683657"/>
                <a:gd name="connsiteX15" fmla="*/ 1088571 w 7417145"/>
                <a:gd name="connsiteY15" fmla="*/ 798285 h 1683657"/>
                <a:gd name="connsiteX0" fmla="*/ 1088571 w 7417145"/>
                <a:gd name="connsiteY0" fmla="*/ 798285 h 1683657"/>
                <a:gd name="connsiteX1" fmla="*/ 2293257 w 7417145"/>
                <a:gd name="connsiteY1" fmla="*/ 217714 h 1683657"/>
                <a:gd name="connsiteX2" fmla="*/ 2191657 w 7417145"/>
                <a:gd name="connsiteY2" fmla="*/ 0 h 1683657"/>
                <a:gd name="connsiteX3" fmla="*/ 4862285 w 7417145"/>
                <a:gd name="connsiteY3" fmla="*/ 14514 h 1683657"/>
                <a:gd name="connsiteX4" fmla="*/ 5196114 w 7417145"/>
                <a:gd name="connsiteY4" fmla="*/ 377371 h 1683657"/>
                <a:gd name="connsiteX5" fmla="*/ 5834742 w 7417145"/>
                <a:gd name="connsiteY5" fmla="*/ 159657 h 1683657"/>
                <a:gd name="connsiteX6" fmla="*/ 6647542 w 7417145"/>
                <a:gd name="connsiteY6" fmla="*/ 638628 h 1683657"/>
                <a:gd name="connsiteX7" fmla="*/ 7402285 w 7417145"/>
                <a:gd name="connsiteY7" fmla="*/ 754743 h 1683657"/>
                <a:gd name="connsiteX8" fmla="*/ 6647542 w 7417145"/>
                <a:gd name="connsiteY8" fmla="*/ 841828 h 1683657"/>
                <a:gd name="connsiteX9" fmla="*/ 4934857 w 7417145"/>
                <a:gd name="connsiteY9" fmla="*/ 1175657 h 1683657"/>
                <a:gd name="connsiteX10" fmla="*/ 5210628 w 7417145"/>
                <a:gd name="connsiteY10" fmla="*/ 1378857 h 1683657"/>
                <a:gd name="connsiteX11" fmla="*/ 4020457 w 7417145"/>
                <a:gd name="connsiteY11" fmla="*/ 1683657 h 1683657"/>
                <a:gd name="connsiteX12" fmla="*/ 2743200 w 7417145"/>
                <a:gd name="connsiteY12" fmla="*/ 1146628 h 1683657"/>
                <a:gd name="connsiteX13" fmla="*/ 1161142 w 7417145"/>
                <a:gd name="connsiteY13" fmla="*/ 1161143 h 1683657"/>
                <a:gd name="connsiteX14" fmla="*/ 0 w 7417145"/>
                <a:gd name="connsiteY14" fmla="*/ 1045028 h 1683657"/>
                <a:gd name="connsiteX15" fmla="*/ 1088571 w 7417145"/>
                <a:gd name="connsiteY15" fmla="*/ 798285 h 1683657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272340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272340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877209 h 1776765"/>
                <a:gd name="connsiteX1" fmla="*/ 2293257 w 7417145"/>
                <a:gd name="connsiteY1" fmla="*/ 296638 h 1776765"/>
                <a:gd name="connsiteX2" fmla="*/ 2272340 w 7417145"/>
                <a:gd name="connsiteY2" fmla="*/ 78924 h 1776765"/>
                <a:gd name="connsiteX3" fmla="*/ 4862285 w 7417145"/>
                <a:gd name="connsiteY3" fmla="*/ 93438 h 1776765"/>
                <a:gd name="connsiteX4" fmla="*/ 5196114 w 7417145"/>
                <a:gd name="connsiteY4" fmla="*/ 456295 h 1776765"/>
                <a:gd name="connsiteX5" fmla="*/ 5834742 w 7417145"/>
                <a:gd name="connsiteY5" fmla="*/ 238581 h 1776765"/>
                <a:gd name="connsiteX6" fmla="*/ 6647542 w 7417145"/>
                <a:gd name="connsiteY6" fmla="*/ 717552 h 1776765"/>
                <a:gd name="connsiteX7" fmla="*/ 7402285 w 7417145"/>
                <a:gd name="connsiteY7" fmla="*/ 833667 h 1776765"/>
                <a:gd name="connsiteX8" fmla="*/ 6647542 w 7417145"/>
                <a:gd name="connsiteY8" fmla="*/ 920752 h 1776765"/>
                <a:gd name="connsiteX9" fmla="*/ 4934857 w 7417145"/>
                <a:gd name="connsiteY9" fmla="*/ 1254581 h 1776765"/>
                <a:gd name="connsiteX10" fmla="*/ 5210628 w 7417145"/>
                <a:gd name="connsiteY10" fmla="*/ 1457781 h 1776765"/>
                <a:gd name="connsiteX11" fmla="*/ 4020457 w 7417145"/>
                <a:gd name="connsiteY11" fmla="*/ 1762581 h 1776765"/>
                <a:gd name="connsiteX12" fmla="*/ 2743200 w 7417145"/>
                <a:gd name="connsiteY12" fmla="*/ 1225552 h 1776765"/>
                <a:gd name="connsiteX13" fmla="*/ 1161142 w 7417145"/>
                <a:gd name="connsiteY13" fmla="*/ 1240067 h 1776765"/>
                <a:gd name="connsiteX14" fmla="*/ 0 w 7417145"/>
                <a:gd name="connsiteY14" fmla="*/ 1123952 h 1776765"/>
                <a:gd name="connsiteX15" fmla="*/ 1088571 w 7417145"/>
                <a:gd name="connsiteY15" fmla="*/ 877209 h 1776765"/>
                <a:gd name="connsiteX0" fmla="*/ 1088571 w 7417145"/>
                <a:gd name="connsiteY0" fmla="*/ 905217 h 1804773"/>
                <a:gd name="connsiteX1" fmla="*/ 2293257 w 7417145"/>
                <a:gd name="connsiteY1" fmla="*/ 324646 h 1804773"/>
                <a:gd name="connsiteX2" fmla="*/ 2353022 w 7417145"/>
                <a:gd name="connsiteY2" fmla="*/ 71073 h 1804773"/>
                <a:gd name="connsiteX3" fmla="*/ 4862285 w 7417145"/>
                <a:gd name="connsiteY3" fmla="*/ 121446 h 1804773"/>
                <a:gd name="connsiteX4" fmla="*/ 5196114 w 7417145"/>
                <a:gd name="connsiteY4" fmla="*/ 484303 h 1804773"/>
                <a:gd name="connsiteX5" fmla="*/ 5834742 w 7417145"/>
                <a:gd name="connsiteY5" fmla="*/ 266589 h 1804773"/>
                <a:gd name="connsiteX6" fmla="*/ 6647542 w 7417145"/>
                <a:gd name="connsiteY6" fmla="*/ 745560 h 1804773"/>
                <a:gd name="connsiteX7" fmla="*/ 7402285 w 7417145"/>
                <a:gd name="connsiteY7" fmla="*/ 861675 h 1804773"/>
                <a:gd name="connsiteX8" fmla="*/ 6647542 w 7417145"/>
                <a:gd name="connsiteY8" fmla="*/ 948760 h 1804773"/>
                <a:gd name="connsiteX9" fmla="*/ 4934857 w 7417145"/>
                <a:gd name="connsiteY9" fmla="*/ 1282589 h 1804773"/>
                <a:gd name="connsiteX10" fmla="*/ 5210628 w 7417145"/>
                <a:gd name="connsiteY10" fmla="*/ 1485789 h 1804773"/>
                <a:gd name="connsiteX11" fmla="*/ 4020457 w 7417145"/>
                <a:gd name="connsiteY11" fmla="*/ 1790589 h 1804773"/>
                <a:gd name="connsiteX12" fmla="*/ 2743200 w 7417145"/>
                <a:gd name="connsiteY12" fmla="*/ 1253560 h 1804773"/>
                <a:gd name="connsiteX13" fmla="*/ 1161142 w 7417145"/>
                <a:gd name="connsiteY13" fmla="*/ 1268075 h 1804773"/>
                <a:gd name="connsiteX14" fmla="*/ 0 w 7417145"/>
                <a:gd name="connsiteY14" fmla="*/ 1151960 h 1804773"/>
                <a:gd name="connsiteX15" fmla="*/ 1088571 w 7417145"/>
                <a:gd name="connsiteY15" fmla="*/ 905217 h 1804773"/>
                <a:gd name="connsiteX0" fmla="*/ 1088571 w 7417145"/>
                <a:gd name="connsiteY0" fmla="*/ 938359 h 1837915"/>
                <a:gd name="connsiteX1" fmla="*/ 2293257 w 7417145"/>
                <a:gd name="connsiteY1" fmla="*/ 357788 h 1837915"/>
                <a:gd name="connsiteX2" fmla="*/ 2353022 w 7417145"/>
                <a:gd name="connsiteY2" fmla="*/ 104215 h 1837915"/>
                <a:gd name="connsiteX3" fmla="*/ 4862285 w 7417145"/>
                <a:gd name="connsiteY3" fmla="*/ 154588 h 1837915"/>
                <a:gd name="connsiteX4" fmla="*/ 5196114 w 7417145"/>
                <a:gd name="connsiteY4" fmla="*/ 517445 h 1837915"/>
                <a:gd name="connsiteX5" fmla="*/ 5834742 w 7417145"/>
                <a:gd name="connsiteY5" fmla="*/ 299731 h 1837915"/>
                <a:gd name="connsiteX6" fmla="*/ 6647542 w 7417145"/>
                <a:gd name="connsiteY6" fmla="*/ 778702 h 1837915"/>
                <a:gd name="connsiteX7" fmla="*/ 7402285 w 7417145"/>
                <a:gd name="connsiteY7" fmla="*/ 894817 h 1837915"/>
                <a:gd name="connsiteX8" fmla="*/ 6647542 w 7417145"/>
                <a:gd name="connsiteY8" fmla="*/ 981902 h 1837915"/>
                <a:gd name="connsiteX9" fmla="*/ 4934857 w 7417145"/>
                <a:gd name="connsiteY9" fmla="*/ 1315731 h 1837915"/>
                <a:gd name="connsiteX10" fmla="*/ 5210628 w 7417145"/>
                <a:gd name="connsiteY10" fmla="*/ 1518931 h 1837915"/>
                <a:gd name="connsiteX11" fmla="*/ 4020457 w 7417145"/>
                <a:gd name="connsiteY11" fmla="*/ 1823731 h 1837915"/>
                <a:gd name="connsiteX12" fmla="*/ 2743200 w 7417145"/>
                <a:gd name="connsiteY12" fmla="*/ 1286702 h 1837915"/>
                <a:gd name="connsiteX13" fmla="*/ 1161142 w 7417145"/>
                <a:gd name="connsiteY13" fmla="*/ 1301217 h 1837915"/>
                <a:gd name="connsiteX14" fmla="*/ 0 w 7417145"/>
                <a:gd name="connsiteY14" fmla="*/ 1185102 h 1837915"/>
                <a:gd name="connsiteX15" fmla="*/ 1088571 w 7417145"/>
                <a:gd name="connsiteY15" fmla="*/ 938359 h 1837915"/>
                <a:gd name="connsiteX0" fmla="*/ 1088571 w 7417145"/>
                <a:gd name="connsiteY0" fmla="*/ 943711 h 1843267"/>
                <a:gd name="connsiteX1" fmla="*/ 2293257 w 7417145"/>
                <a:gd name="connsiteY1" fmla="*/ 363140 h 1843267"/>
                <a:gd name="connsiteX2" fmla="*/ 2353022 w 7417145"/>
                <a:gd name="connsiteY2" fmla="*/ 109567 h 1843267"/>
                <a:gd name="connsiteX3" fmla="*/ 4862285 w 7417145"/>
                <a:gd name="connsiteY3" fmla="*/ 159940 h 1843267"/>
                <a:gd name="connsiteX4" fmla="*/ 5196114 w 7417145"/>
                <a:gd name="connsiteY4" fmla="*/ 522797 h 1843267"/>
                <a:gd name="connsiteX5" fmla="*/ 5834742 w 7417145"/>
                <a:gd name="connsiteY5" fmla="*/ 305083 h 1843267"/>
                <a:gd name="connsiteX6" fmla="*/ 6647542 w 7417145"/>
                <a:gd name="connsiteY6" fmla="*/ 784054 h 1843267"/>
                <a:gd name="connsiteX7" fmla="*/ 7402285 w 7417145"/>
                <a:gd name="connsiteY7" fmla="*/ 900169 h 1843267"/>
                <a:gd name="connsiteX8" fmla="*/ 6647542 w 7417145"/>
                <a:gd name="connsiteY8" fmla="*/ 987254 h 1843267"/>
                <a:gd name="connsiteX9" fmla="*/ 4934857 w 7417145"/>
                <a:gd name="connsiteY9" fmla="*/ 1321083 h 1843267"/>
                <a:gd name="connsiteX10" fmla="*/ 5210628 w 7417145"/>
                <a:gd name="connsiteY10" fmla="*/ 1524283 h 1843267"/>
                <a:gd name="connsiteX11" fmla="*/ 4020457 w 7417145"/>
                <a:gd name="connsiteY11" fmla="*/ 1829083 h 1843267"/>
                <a:gd name="connsiteX12" fmla="*/ 2743200 w 7417145"/>
                <a:gd name="connsiteY12" fmla="*/ 1292054 h 1843267"/>
                <a:gd name="connsiteX13" fmla="*/ 1161142 w 7417145"/>
                <a:gd name="connsiteY13" fmla="*/ 1306569 h 1843267"/>
                <a:gd name="connsiteX14" fmla="*/ 0 w 7417145"/>
                <a:gd name="connsiteY14" fmla="*/ 1190454 h 1843267"/>
                <a:gd name="connsiteX15" fmla="*/ 1088571 w 7417145"/>
                <a:gd name="connsiteY15" fmla="*/ 943711 h 1843267"/>
                <a:gd name="connsiteX0" fmla="*/ 1089374 w 7417948"/>
                <a:gd name="connsiteY0" fmla="*/ 943711 h 1843267"/>
                <a:gd name="connsiteX1" fmla="*/ 2294060 w 7417948"/>
                <a:gd name="connsiteY1" fmla="*/ 363140 h 1843267"/>
                <a:gd name="connsiteX2" fmla="*/ 2353825 w 7417948"/>
                <a:gd name="connsiteY2" fmla="*/ 109567 h 1843267"/>
                <a:gd name="connsiteX3" fmla="*/ 4863088 w 7417948"/>
                <a:gd name="connsiteY3" fmla="*/ 159940 h 1843267"/>
                <a:gd name="connsiteX4" fmla="*/ 5196917 w 7417948"/>
                <a:gd name="connsiteY4" fmla="*/ 522797 h 1843267"/>
                <a:gd name="connsiteX5" fmla="*/ 5835545 w 7417948"/>
                <a:gd name="connsiteY5" fmla="*/ 305083 h 1843267"/>
                <a:gd name="connsiteX6" fmla="*/ 6648345 w 7417948"/>
                <a:gd name="connsiteY6" fmla="*/ 784054 h 1843267"/>
                <a:gd name="connsiteX7" fmla="*/ 7403088 w 7417948"/>
                <a:gd name="connsiteY7" fmla="*/ 900169 h 1843267"/>
                <a:gd name="connsiteX8" fmla="*/ 6648345 w 7417948"/>
                <a:gd name="connsiteY8" fmla="*/ 987254 h 1843267"/>
                <a:gd name="connsiteX9" fmla="*/ 4935660 w 7417948"/>
                <a:gd name="connsiteY9" fmla="*/ 1321083 h 1843267"/>
                <a:gd name="connsiteX10" fmla="*/ 5211431 w 7417948"/>
                <a:gd name="connsiteY10" fmla="*/ 1524283 h 1843267"/>
                <a:gd name="connsiteX11" fmla="*/ 4021260 w 7417948"/>
                <a:gd name="connsiteY11" fmla="*/ 1829083 h 1843267"/>
                <a:gd name="connsiteX12" fmla="*/ 2744003 w 7417948"/>
                <a:gd name="connsiteY12" fmla="*/ 1292054 h 1843267"/>
                <a:gd name="connsiteX13" fmla="*/ 1161945 w 7417948"/>
                <a:gd name="connsiteY13" fmla="*/ 1306569 h 1843267"/>
                <a:gd name="connsiteX14" fmla="*/ 803 w 7417948"/>
                <a:gd name="connsiteY14" fmla="*/ 1190454 h 1843267"/>
                <a:gd name="connsiteX15" fmla="*/ 1089374 w 7417948"/>
                <a:gd name="connsiteY15" fmla="*/ 943711 h 1843267"/>
                <a:gd name="connsiteX0" fmla="*/ 1089374 w 7417948"/>
                <a:gd name="connsiteY0" fmla="*/ 943711 h 1843267"/>
                <a:gd name="connsiteX1" fmla="*/ 2294060 w 7417948"/>
                <a:gd name="connsiteY1" fmla="*/ 363140 h 1843267"/>
                <a:gd name="connsiteX2" fmla="*/ 2353825 w 7417948"/>
                <a:gd name="connsiteY2" fmla="*/ 109567 h 1843267"/>
                <a:gd name="connsiteX3" fmla="*/ 4863088 w 7417948"/>
                <a:gd name="connsiteY3" fmla="*/ 159940 h 1843267"/>
                <a:gd name="connsiteX4" fmla="*/ 5196917 w 7417948"/>
                <a:gd name="connsiteY4" fmla="*/ 522797 h 1843267"/>
                <a:gd name="connsiteX5" fmla="*/ 5835545 w 7417948"/>
                <a:gd name="connsiteY5" fmla="*/ 305083 h 1843267"/>
                <a:gd name="connsiteX6" fmla="*/ 6648345 w 7417948"/>
                <a:gd name="connsiteY6" fmla="*/ 784054 h 1843267"/>
                <a:gd name="connsiteX7" fmla="*/ 7403088 w 7417948"/>
                <a:gd name="connsiteY7" fmla="*/ 900169 h 1843267"/>
                <a:gd name="connsiteX8" fmla="*/ 6648345 w 7417948"/>
                <a:gd name="connsiteY8" fmla="*/ 987254 h 1843267"/>
                <a:gd name="connsiteX9" fmla="*/ 4935660 w 7417948"/>
                <a:gd name="connsiteY9" fmla="*/ 1321083 h 1843267"/>
                <a:gd name="connsiteX10" fmla="*/ 5211431 w 7417948"/>
                <a:gd name="connsiteY10" fmla="*/ 1524283 h 1843267"/>
                <a:gd name="connsiteX11" fmla="*/ 4021260 w 7417948"/>
                <a:gd name="connsiteY11" fmla="*/ 1829083 h 1843267"/>
                <a:gd name="connsiteX12" fmla="*/ 2744003 w 7417948"/>
                <a:gd name="connsiteY12" fmla="*/ 1292054 h 1843267"/>
                <a:gd name="connsiteX13" fmla="*/ 1161945 w 7417948"/>
                <a:gd name="connsiteY13" fmla="*/ 1306569 h 1843267"/>
                <a:gd name="connsiteX14" fmla="*/ 803 w 7417948"/>
                <a:gd name="connsiteY14" fmla="*/ 1190454 h 1843267"/>
                <a:gd name="connsiteX15" fmla="*/ 1089374 w 7417948"/>
                <a:gd name="connsiteY15" fmla="*/ 943711 h 1843267"/>
                <a:gd name="connsiteX0" fmla="*/ 1089374 w 7417948"/>
                <a:gd name="connsiteY0" fmla="*/ 943711 h 1843267"/>
                <a:gd name="connsiteX1" fmla="*/ 2294060 w 7417948"/>
                <a:gd name="connsiteY1" fmla="*/ 363140 h 1843267"/>
                <a:gd name="connsiteX2" fmla="*/ 2353825 w 7417948"/>
                <a:gd name="connsiteY2" fmla="*/ 109567 h 1843267"/>
                <a:gd name="connsiteX3" fmla="*/ 4863088 w 7417948"/>
                <a:gd name="connsiteY3" fmla="*/ 159940 h 1843267"/>
                <a:gd name="connsiteX4" fmla="*/ 5196917 w 7417948"/>
                <a:gd name="connsiteY4" fmla="*/ 522797 h 1843267"/>
                <a:gd name="connsiteX5" fmla="*/ 5835545 w 7417948"/>
                <a:gd name="connsiteY5" fmla="*/ 305083 h 1843267"/>
                <a:gd name="connsiteX6" fmla="*/ 6648345 w 7417948"/>
                <a:gd name="connsiteY6" fmla="*/ 784054 h 1843267"/>
                <a:gd name="connsiteX7" fmla="*/ 7403088 w 7417948"/>
                <a:gd name="connsiteY7" fmla="*/ 900169 h 1843267"/>
                <a:gd name="connsiteX8" fmla="*/ 6648345 w 7417948"/>
                <a:gd name="connsiteY8" fmla="*/ 987254 h 1843267"/>
                <a:gd name="connsiteX9" fmla="*/ 4935660 w 7417948"/>
                <a:gd name="connsiteY9" fmla="*/ 1321083 h 1843267"/>
                <a:gd name="connsiteX10" fmla="*/ 5211431 w 7417948"/>
                <a:gd name="connsiteY10" fmla="*/ 1524283 h 1843267"/>
                <a:gd name="connsiteX11" fmla="*/ 4021260 w 7417948"/>
                <a:gd name="connsiteY11" fmla="*/ 1829083 h 1843267"/>
                <a:gd name="connsiteX12" fmla="*/ 2744003 w 7417948"/>
                <a:gd name="connsiteY12" fmla="*/ 1292054 h 1843267"/>
                <a:gd name="connsiteX13" fmla="*/ 1144015 w 7417948"/>
                <a:gd name="connsiteY13" fmla="*/ 1270711 h 1843267"/>
                <a:gd name="connsiteX14" fmla="*/ 803 w 7417948"/>
                <a:gd name="connsiteY14" fmla="*/ 1190454 h 1843267"/>
                <a:gd name="connsiteX15" fmla="*/ 1089374 w 7417948"/>
                <a:gd name="connsiteY15" fmla="*/ 943711 h 1843267"/>
                <a:gd name="connsiteX0" fmla="*/ 1089374 w 7417948"/>
                <a:gd name="connsiteY0" fmla="*/ 943711 h 1843267"/>
                <a:gd name="connsiteX1" fmla="*/ 2294060 w 7417948"/>
                <a:gd name="connsiteY1" fmla="*/ 363140 h 1843267"/>
                <a:gd name="connsiteX2" fmla="*/ 2353825 w 7417948"/>
                <a:gd name="connsiteY2" fmla="*/ 109567 h 1843267"/>
                <a:gd name="connsiteX3" fmla="*/ 4863088 w 7417948"/>
                <a:gd name="connsiteY3" fmla="*/ 159940 h 1843267"/>
                <a:gd name="connsiteX4" fmla="*/ 5196917 w 7417948"/>
                <a:gd name="connsiteY4" fmla="*/ 522797 h 1843267"/>
                <a:gd name="connsiteX5" fmla="*/ 5835545 w 7417948"/>
                <a:gd name="connsiteY5" fmla="*/ 305083 h 1843267"/>
                <a:gd name="connsiteX6" fmla="*/ 6648345 w 7417948"/>
                <a:gd name="connsiteY6" fmla="*/ 784054 h 1843267"/>
                <a:gd name="connsiteX7" fmla="*/ 7403088 w 7417948"/>
                <a:gd name="connsiteY7" fmla="*/ 900169 h 1843267"/>
                <a:gd name="connsiteX8" fmla="*/ 6648345 w 7417948"/>
                <a:gd name="connsiteY8" fmla="*/ 987254 h 1843267"/>
                <a:gd name="connsiteX9" fmla="*/ 4935660 w 7417948"/>
                <a:gd name="connsiteY9" fmla="*/ 1321083 h 1843267"/>
                <a:gd name="connsiteX10" fmla="*/ 5211431 w 7417948"/>
                <a:gd name="connsiteY10" fmla="*/ 1524283 h 1843267"/>
                <a:gd name="connsiteX11" fmla="*/ 4021260 w 7417948"/>
                <a:gd name="connsiteY11" fmla="*/ 1829083 h 1843267"/>
                <a:gd name="connsiteX12" fmla="*/ 2744003 w 7417948"/>
                <a:gd name="connsiteY12" fmla="*/ 1292054 h 1843267"/>
                <a:gd name="connsiteX13" fmla="*/ 1144015 w 7417948"/>
                <a:gd name="connsiteY13" fmla="*/ 1270711 h 1843267"/>
                <a:gd name="connsiteX14" fmla="*/ 803 w 7417948"/>
                <a:gd name="connsiteY14" fmla="*/ 1190454 h 1843267"/>
                <a:gd name="connsiteX15" fmla="*/ 1089374 w 7417948"/>
                <a:gd name="connsiteY15" fmla="*/ 943711 h 1843267"/>
                <a:gd name="connsiteX0" fmla="*/ 1089374 w 7417948"/>
                <a:gd name="connsiteY0" fmla="*/ 943711 h 1843267"/>
                <a:gd name="connsiteX1" fmla="*/ 2294060 w 7417948"/>
                <a:gd name="connsiteY1" fmla="*/ 363140 h 1843267"/>
                <a:gd name="connsiteX2" fmla="*/ 2353825 w 7417948"/>
                <a:gd name="connsiteY2" fmla="*/ 109567 h 1843267"/>
                <a:gd name="connsiteX3" fmla="*/ 4863088 w 7417948"/>
                <a:gd name="connsiteY3" fmla="*/ 159940 h 1843267"/>
                <a:gd name="connsiteX4" fmla="*/ 5196917 w 7417948"/>
                <a:gd name="connsiteY4" fmla="*/ 522797 h 1843267"/>
                <a:gd name="connsiteX5" fmla="*/ 5835545 w 7417948"/>
                <a:gd name="connsiteY5" fmla="*/ 305083 h 1843267"/>
                <a:gd name="connsiteX6" fmla="*/ 6648345 w 7417948"/>
                <a:gd name="connsiteY6" fmla="*/ 784054 h 1843267"/>
                <a:gd name="connsiteX7" fmla="*/ 7403088 w 7417948"/>
                <a:gd name="connsiteY7" fmla="*/ 900169 h 1843267"/>
                <a:gd name="connsiteX8" fmla="*/ 6648345 w 7417948"/>
                <a:gd name="connsiteY8" fmla="*/ 987254 h 1843267"/>
                <a:gd name="connsiteX9" fmla="*/ 4935660 w 7417948"/>
                <a:gd name="connsiteY9" fmla="*/ 1321083 h 1843267"/>
                <a:gd name="connsiteX10" fmla="*/ 5211431 w 7417948"/>
                <a:gd name="connsiteY10" fmla="*/ 1524283 h 1843267"/>
                <a:gd name="connsiteX11" fmla="*/ 4021260 w 7417948"/>
                <a:gd name="connsiteY11" fmla="*/ 1829083 h 1843267"/>
                <a:gd name="connsiteX12" fmla="*/ 2744003 w 7417948"/>
                <a:gd name="connsiteY12" fmla="*/ 1292054 h 1843267"/>
                <a:gd name="connsiteX13" fmla="*/ 1144015 w 7417948"/>
                <a:gd name="connsiteY13" fmla="*/ 1270711 h 1843267"/>
                <a:gd name="connsiteX14" fmla="*/ 803 w 7417948"/>
                <a:gd name="connsiteY14" fmla="*/ 1190454 h 1843267"/>
                <a:gd name="connsiteX15" fmla="*/ 1089374 w 7417948"/>
                <a:gd name="connsiteY15" fmla="*/ 943711 h 1843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417948" h="1843267">
                  <a:moveTo>
                    <a:pt x="1089374" y="943711"/>
                  </a:moveTo>
                  <a:cubicBezTo>
                    <a:pt x="1347501" y="570893"/>
                    <a:pt x="1784921" y="377370"/>
                    <a:pt x="2294060" y="363140"/>
                  </a:cubicBezTo>
                  <a:cubicBezTo>
                    <a:pt x="2287088" y="290569"/>
                    <a:pt x="2199432" y="155244"/>
                    <a:pt x="2353825" y="109567"/>
                  </a:cubicBezTo>
                  <a:cubicBezTo>
                    <a:pt x="3136457" y="-73854"/>
                    <a:pt x="4313538" y="-6263"/>
                    <a:pt x="4863088" y="159940"/>
                  </a:cubicBezTo>
                  <a:cubicBezTo>
                    <a:pt x="5055046" y="227104"/>
                    <a:pt x="5184253" y="357021"/>
                    <a:pt x="5196917" y="522797"/>
                  </a:cubicBezTo>
                  <a:cubicBezTo>
                    <a:pt x="5382899" y="324720"/>
                    <a:pt x="5604740" y="314901"/>
                    <a:pt x="5835545" y="305083"/>
                  </a:cubicBezTo>
                  <a:cubicBezTo>
                    <a:pt x="6178196" y="428881"/>
                    <a:pt x="6484989" y="570608"/>
                    <a:pt x="6648345" y="784054"/>
                  </a:cubicBezTo>
                  <a:cubicBezTo>
                    <a:pt x="6944749" y="733112"/>
                    <a:pt x="7232189" y="735958"/>
                    <a:pt x="7403088" y="900169"/>
                  </a:cubicBezTo>
                  <a:cubicBezTo>
                    <a:pt x="7519060" y="1099527"/>
                    <a:pt x="6926820" y="1020979"/>
                    <a:pt x="6648345" y="987254"/>
                  </a:cubicBezTo>
                  <a:cubicBezTo>
                    <a:pt x="6955991" y="1546765"/>
                    <a:pt x="5425873" y="1317383"/>
                    <a:pt x="4935660" y="1321083"/>
                  </a:cubicBezTo>
                  <a:cubicBezTo>
                    <a:pt x="5117231" y="1379851"/>
                    <a:pt x="5191225" y="1429656"/>
                    <a:pt x="5211431" y="1524283"/>
                  </a:cubicBezTo>
                  <a:cubicBezTo>
                    <a:pt x="4958142" y="1912753"/>
                    <a:pt x="4274549" y="1844025"/>
                    <a:pt x="4021260" y="1829083"/>
                  </a:cubicBezTo>
                  <a:cubicBezTo>
                    <a:pt x="3595508" y="1802473"/>
                    <a:pt x="3026320" y="1560711"/>
                    <a:pt x="2744003" y="1292054"/>
                  </a:cubicBezTo>
                  <a:cubicBezTo>
                    <a:pt x="2225614" y="1350681"/>
                    <a:pt x="1250027" y="1364485"/>
                    <a:pt x="1144015" y="1270711"/>
                  </a:cubicBezTo>
                  <a:cubicBezTo>
                    <a:pt x="927298" y="1312689"/>
                    <a:pt x="-6597" y="1381558"/>
                    <a:pt x="803" y="1190454"/>
                  </a:cubicBezTo>
                  <a:cubicBezTo>
                    <a:pt x="-30787" y="884088"/>
                    <a:pt x="878917" y="900453"/>
                    <a:pt x="1089374" y="943711"/>
                  </a:cubicBezTo>
                  <a:close/>
                </a:path>
              </a:pathLst>
            </a:custGeom>
            <a:solidFill>
              <a:schemeClr val="bg1">
                <a:alpha val="2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-77325" y="2229594"/>
              <a:ext cx="3520938" cy="874909"/>
            </a:xfrm>
            <a:custGeom>
              <a:avLst/>
              <a:gdLst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16602"/>
                <a:gd name="connsiteY0" fmla="*/ 798285 h 1683657"/>
                <a:gd name="connsiteX1" fmla="*/ 2293257 w 7416602"/>
                <a:gd name="connsiteY1" fmla="*/ 217714 h 1683657"/>
                <a:gd name="connsiteX2" fmla="*/ 2191657 w 7416602"/>
                <a:gd name="connsiteY2" fmla="*/ 0 h 1683657"/>
                <a:gd name="connsiteX3" fmla="*/ 4862285 w 7416602"/>
                <a:gd name="connsiteY3" fmla="*/ 14514 h 1683657"/>
                <a:gd name="connsiteX4" fmla="*/ 5196114 w 7416602"/>
                <a:gd name="connsiteY4" fmla="*/ 377371 h 1683657"/>
                <a:gd name="connsiteX5" fmla="*/ 5834742 w 7416602"/>
                <a:gd name="connsiteY5" fmla="*/ 159657 h 1683657"/>
                <a:gd name="connsiteX6" fmla="*/ 6647542 w 7416602"/>
                <a:gd name="connsiteY6" fmla="*/ 638628 h 1683657"/>
                <a:gd name="connsiteX7" fmla="*/ 7402285 w 7416602"/>
                <a:gd name="connsiteY7" fmla="*/ 754743 h 1683657"/>
                <a:gd name="connsiteX8" fmla="*/ 6647542 w 7416602"/>
                <a:gd name="connsiteY8" fmla="*/ 841828 h 1683657"/>
                <a:gd name="connsiteX9" fmla="*/ 4934857 w 7416602"/>
                <a:gd name="connsiteY9" fmla="*/ 1175657 h 1683657"/>
                <a:gd name="connsiteX10" fmla="*/ 5210628 w 7416602"/>
                <a:gd name="connsiteY10" fmla="*/ 1378857 h 1683657"/>
                <a:gd name="connsiteX11" fmla="*/ 4020457 w 7416602"/>
                <a:gd name="connsiteY11" fmla="*/ 1683657 h 1683657"/>
                <a:gd name="connsiteX12" fmla="*/ 2743200 w 7416602"/>
                <a:gd name="connsiteY12" fmla="*/ 1146628 h 1683657"/>
                <a:gd name="connsiteX13" fmla="*/ 1161142 w 7416602"/>
                <a:gd name="connsiteY13" fmla="*/ 1161143 h 1683657"/>
                <a:gd name="connsiteX14" fmla="*/ 0 w 7416602"/>
                <a:gd name="connsiteY14" fmla="*/ 1045028 h 1683657"/>
                <a:gd name="connsiteX15" fmla="*/ 1088571 w 7416602"/>
                <a:gd name="connsiteY15" fmla="*/ 798285 h 1683657"/>
                <a:gd name="connsiteX0" fmla="*/ 1088571 w 7417145"/>
                <a:gd name="connsiteY0" fmla="*/ 798285 h 1683657"/>
                <a:gd name="connsiteX1" fmla="*/ 2293257 w 7417145"/>
                <a:gd name="connsiteY1" fmla="*/ 217714 h 1683657"/>
                <a:gd name="connsiteX2" fmla="*/ 2191657 w 7417145"/>
                <a:gd name="connsiteY2" fmla="*/ 0 h 1683657"/>
                <a:gd name="connsiteX3" fmla="*/ 4862285 w 7417145"/>
                <a:gd name="connsiteY3" fmla="*/ 14514 h 1683657"/>
                <a:gd name="connsiteX4" fmla="*/ 5196114 w 7417145"/>
                <a:gd name="connsiteY4" fmla="*/ 377371 h 1683657"/>
                <a:gd name="connsiteX5" fmla="*/ 5834742 w 7417145"/>
                <a:gd name="connsiteY5" fmla="*/ 159657 h 1683657"/>
                <a:gd name="connsiteX6" fmla="*/ 6647542 w 7417145"/>
                <a:gd name="connsiteY6" fmla="*/ 638628 h 1683657"/>
                <a:gd name="connsiteX7" fmla="*/ 7402285 w 7417145"/>
                <a:gd name="connsiteY7" fmla="*/ 754743 h 1683657"/>
                <a:gd name="connsiteX8" fmla="*/ 6647542 w 7417145"/>
                <a:gd name="connsiteY8" fmla="*/ 841828 h 1683657"/>
                <a:gd name="connsiteX9" fmla="*/ 4934857 w 7417145"/>
                <a:gd name="connsiteY9" fmla="*/ 1175657 h 1683657"/>
                <a:gd name="connsiteX10" fmla="*/ 5210628 w 7417145"/>
                <a:gd name="connsiteY10" fmla="*/ 1378857 h 1683657"/>
                <a:gd name="connsiteX11" fmla="*/ 4020457 w 7417145"/>
                <a:gd name="connsiteY11" fmla="*/ 1683657 h 1683657"/>
                <a:gd name="connsiteX12" fmla="*/ 2743200 w 7417145"/>
                <a:gd name="connsiteY12" fmla="*/ 1146628 h 1683657"/>
                <a:gd name="connsiteX13" fmla="*/ 1161142 w 7417145"/>
                <a:gd name="connsiteY13" fmla="*/ 1161143 h 1683657"/>
                <a:gd name="connsiteX14" fmla="*/ 0 w 7417145"/>
                <a:gd name="connsiteY14" fmla="*/ 1045028 h 1683657"/>
                <a:gd name="connsiteX15" fmla="*/ 1088571 w 7417145"/>
                <a:gd name="connsiteY15" fmla="*/ 798285 h 1683657"/>
                <a:gd name="connsiteX0" fmla="*/ 1088571 w 7417145"/>
                <a:gd name="connsiteY0" fmla="*/ 798285 h 1683657"/>
                <a:gd name="connsiteX1" fmla="*/ 2293257 w 7417145"/>
                <a:gd name="connsiteY1" fmla="*/ 217714 h 1683657"/>
                <a:gd name="connsiteX2" fmla="*/ 2191657 w 7417145"/>
                <a:gd name="connsiteY2" fmla="*/ 0 h 1683657"/>
                <a:gd name="connsiteX3" fmla="*/ 4862285 w 7417145"/>
                <a:gd name="connsiteY3" fmla="*/ 14514 h 1683657"/>
                <a:gd name="connsiteX4" fmla="*/ 5196114 w 7417145"/>
                <a:gd name="connsiteY4" fmla="*/ 377371 h 1683657"/>
                <a:gd name="connsiteX5" fmla="*/ 5834742 w 7417145"/>
                <a:gd name="connsiteY5" fmla="*/ 159657 h 1683657"/>
                <a:gd name="connsiteX6" fmla="*/ 6647542 w 7417145"/>
                <a:gd name="connsiteY6" fmla="*/ 638628 h 1683657"/>
                <a:gd name="connsiteX7" fmla="*/ 7402285 w 7417145"/>
                <a:gd name="connsiteY7" fmla="*/ 754743 h 1683657"/>
                <a:gd name="connsiteX8" fmla="*/ 6647542 w 7417145"/>
                <a:gd name="connsiteY8" fmla="*/ 841828 h 1683657"/>
                <a:gd name="connsiteX9" fmla="*/ 4934857 w 7417145"/>
                <a:gd name="connsiteY9" fmla="*/ 1175657 h 1683657"/>
                <a:gd name="connsiteX10" fmla="*/ 5210628 w 7417145"/>
                <a:gd name="connsiteY10" fmla="*/ 1378857 h 1683657"/>
                <a:gd name="connsiteX11" fmla="*/ 4020457 w 7417145"/>
                <a:gd name="connsiteY11" fmla="*/ 1683657 h 1683657"/>
                <a:gd name="connsiteX12" fmla="*/ 2743200 w 7417145"/>
                <a:gd name="connsiteY12" fmla="*/ 1146628 h 1683657"/>
                <a:gd name="connsiteX13" fmla="*/ 1161142 w 7417145"/>
                <a:gd name="connsiteY13" fmla="*/ 1161143 h 1683657"/>
                <a:gd name="connsiteX14" fmla="*/ 0 w 7417145"/>
                <a:gd name="connsiteY14" fmla="*/ 1045028 h 1683657"/>
                <a:gd name="connsiteX15" fmla="*/ 1088571 w 7417145"/>
                <a:gd name="connsiteY15" fmla="*/ 798285 h 1683657"/>
                <a:gd name="connsiteX0" fmla="*/ 1088571 w 7417145"/>
                <a:gd name="connsiteY0" fmla="*/ 798285 h 1683657"/>
                <a:gd name="connsiteX1" fmla="*/ 2293257 w 7417145"/>
                <a:gd name="connsiteY1" fmla="*/ 217714 h 1683657"/>
                <a:gd name="connsiteX2" fmla="*/ 2191657 w 7417145"/>
                <a:gd name="connsiteY2" fmla="*/ 0 h 1683657"/>
                <a:gd name="connsiteX3" fmla="*/ 4862285 w 7417145"/>
                <a:gd name="connsiteY3" fmla="*/ 14514 h 1683657"/>
                <a:gd name="connsiteX4" fmla="*/ 5196114 w 7417145"/>
                <a:gd name="connsiteY4" fmla="*/ 377371 h 1683657"/>
                <a:gd name="connsiteX5" fmla="*/ 5834742 w 7417145"/>
                <a:gd name="connsiteY5" fmla="*/ 159657 h 1683657"/>
                <a:gd name="connsiteX6" fmla="*/ 6647542 w 7417145"/>
                <a:gd name="connsiteY6" fmla="*/ 638628 h 1683657"/>
                <a:gd name="connsiteX7" fmla="*/ 7402285 w 7417145"/>
                <a:gd name="connsiteY7" fmla="*/ 754743 h 1683657"/>
                <a:gd name="connsiteX8" fmla="*/ 6647542 w 7417145"/>
                <a:gd name="connsiteY8" fmla="*/ 841828 h 1683657"/>
                <a:gd name="connsiteX9" fmla="*/ 4934857 w 7417145"/>
                <a:gd name="connsiteY9" fmla="*/ 1175657 h 1683657"/>
                <a:gd name="connsiteX10" fmla="*/ 5210628 w 7417145"/>
                <a:gd name="connsiteY10" fmla="*/ 1378857 h 1683657"/>
                <a:gd name="connsiteX11" fmla="*/ 4020457 w 7417145"/>
                <a:gd name="connsiteY11" fmla="*/ 1683657 h 1683657"/>
                <a:gd name="connsiteX12" fmla="*/ 2743200 w 7417145"/>
                <a:gd name="connsiteY12" fmla="*/ 1146628 h 1683657"/>
                <a:gd name="connsiteX13" fmla="*/ 1161142 w 7417145"/>
                <a:gd name="connsiteY13" fmla="*/ 1161143 h 1683657"/>
                <a:gd name="connsiteX14" fmla="*/ 0 w 7417145"/>
                <a:gd name="connsiteY14" fmla="*/ 1045028 h 1683657"/>
                <a:gd name="connsiteX15" fmla="*/ 1088571 w 7417145"/>
                <a:gd name="connsiteY15" fmla="*/ 798285 h 1683657"/>
                <a:gd name="connsiteX0" fmla="*/ 1088571 w 7417145"/>
                <a:gd name="connsiteY0" fmla="*/ 798285 h 1683657"/>
                <a:gd name="connsiteX1" fmla="*/ 2293257 w 7417145"/>
                <a:gd name="connsiteY1" fmla="*/ 217714 h 1683657"/>
                <a:gd name="connsiteX2" fmla="*/ 2191657 w 7417145"/>
                <a:gd name="connsiteY2" fmla="*/ 0 h 1683657"/>
                <a:gd name="connsiteX3" fmla="*/ 4862285 w 7417145"/>
                <a:gd name="connsiteY3" fmla="*/ 14514 h 1683657"/>
                <a:gd name="connsiteX4" fmla="*/ 5196114 w 7417145"/>
                <a:gd name="connsiteY4" fmla="*/ 377371 h 1683657"/>
                <a:gd name="connsiteX5" fmla="*/ 5834742 w 7417145"/>
                <a:gd name="connsiteY5" fmla="*/ 159657 h 1683657"/>
                <a:gd name="connsiteX6" fmla="*/ 6647542 w 7417145"/>
                <a:gd name="connsiteY6" fmla="*/ 638628 h 1683657"/>
                <a:gd name="connsiteX7" fmla="*/ 7402285 w 7417145"/>
                <a:gd name="connsiteY7" fmla="*/ 754743 h 1683657"/>
                <a:gd name="connsiteX8" fmla="*/ 6647542 w 7417145"/>
                <a:gd name="connsiteY8" fmla="*/ 841828 h 1683657"/>
                <a:gd name="connsiteX9" fmla="*/ 4934857 w 7417145"/>
                <a:gd name="connsiteY9" fmla="*/ 1175657 h 1683657"/>
                <a:gd name="connsiteX10" fmla="*/ 5210628 w 7417145"/>
                <a:gd name="connsiteY10" fmla="*/ 1378857 h 1683657"/>
                <a:gd name="connsiteX11" fmla="*/ 4020457 w 7417145"/>
                <a:gd name="connsiteY11" fmla="*/ 1683657 h 1683657"/>
                <a:gd name="connsiteX12" fmla="*/ 2743200 w 7417145"/>
                <a:gd name="connsiteY12" fmla="*/ 1146628 h 1683657"/>
                <a:gd name="connsiteX13" fmla="*/ 1161142 w 7417145"/>
                <a:gd name="connsiteY13" fmla="*/ 1161143 h 1683657"/>
                <a:gd name="connsiteX14" fmla="*/ 0 w 7417145"/>
                <a:gd name="connsiteY14" fmla="*/ 1045028 h 1683657"/>
                <a:gd name="connsiteX15" fmla="*/ 1088571 w 7417145"/>
                <a:gd name="connsiteY15" fmla="*/ 798285 h 1683657"/>
                <a:gd name="connsiteX0" fmla="*/ 1088571 w 7417145"/>
                <a:gd name="connsiteY0" fmla="*/ 798285 h 1683657"/>
                <a:gd name="connsiteX1" fmla="*/ 2293257 w 7417145"/>
                <a:gd name="connsiteY1" fmla="*/ 217714 h 1683657"/>
                <a:gd name="connsiteX2" fmla="*/ 2191657 w 7417145"/>
                <a:gd name="connsiteY2" fmla="*/ 0 h 1683657"/>
                <a:gd name="connsiteX3" fmla="*/ 4862285 w 7417145"/>
                <a:gd name="connsiteY3" fmla="*/ 14514 h 1683657"/>
                <a:gd name="connsiteX4" fmla="*/ 5196114 w 7417145"/>
                <a:gd name="connsiteY4" fmla="*/ 377371 h 1683657"/>
                <a:gd name="connsiteX5" fmla="*/ 5834742 w 7417145"/>
                <a:gd name="connsiteY5" fmla="*/ 159657 h 1683657"/>
                <a:gd name="connsiteX6" fmla="*/ 6647542 w 7417145"/>
                <a:gd name="connsiteY6" fmla="*/ 638628 h 1683657"/>
                <a:gd name="connsiteX7" fmla="*/ 7402285 w 7417145"/>
                <a:gd name="connsiteY7" fmla="*/ 754743 h 1683657"/>
                <a:gd name="connsiteX8" fmla="*/ 6647542 w 7417145"/>
                <a:gd name="connsiteY8" fmla="*/ 841828 h 1683657"/>
                <a:gd name="connsiteX9" fmla="*/ 4934857 w 7417145"/>
                <a:gd name="connsiteY9" fmla="*/ 1175657 h 1683657"/>
                <a:gd name="connsiteX10" fmla="*/ 5210628 w 7417145"/>
                <a:gd name="connsiteY10" fmla="*/ 1378857 h 1683657"/>
                <a:gd name="connsiteX11" fmla="*/ 4020457 w 7417145"/>
                <a:gd name="connsiteY11" fmla="*/ 1683657 h 1683657"/>
                <a:gd name="connsiteX12" fmla="*/ 2743200 w 7417145"/>
                <a:gd name="connsiteY12" fmla="*/ 1146628 h 1683657"/>
                <a:gd name="connsiteX13" fmla="*/ 1161142 w 7417145"/>
                <a:gd name="connsiteY13" fmla="*/ 1161143 h 1683657"/>
                <a:gd name="connsiteX14" fmla="*/ 0 w 7417145"/>
                <a:gd name="connsiteY14" fmla="*/ 1045028 h 1683657"/>
                <a:gd name="connsiteX15" fmla="*/ 1088571 w 7417145"/>
                <a:gd name="connsiteY15" fmla="*/ 798285 h 1683657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272340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272340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877209 h 1776765"/>
                <a:gd name="connsiteX1" fmla="*/ 2293257 w 7417145"/>
                <a:gd name="connsiteY1" fmla="*/ 296638 h 1776765"/>
                <a:gd name="connsiteX2" fmla="*/ 2272340 w 7417145"/>
                <a:gd name="connsiteY2" fmla="*/ 78924 h 1776765"/>
                <a:gd name="connsiteX3" fmla="*/ 4862285 w 7417145"/>
                <a:gd name="connsiteY3" fmla="*/ 93438 h 1776765"/>
                <a:gd name="connsiteX4" fmla="*/ 5196114 w 7417145"/>
                <a:gd name="connsiteY4" fmla="*/ 456295 h 1776765"/>
                <a:gd name="connsiteX5" fmla="*/ 5834742 w 7417145"/>
                <a:gd name="connsiteY5" fmla="*/ 238581 h 1776765"/>
                <a:gd name="connsiteX6" fmla="*/ 6647542 w 7417145"/>
                <a:gd name="connsiteY6" fmla="*/ 717552 h 1776765"/>
                <a:gd name="connsiteX7" fmla="*/ 7402285 w 7417145"/>
                <a:gd name="connsiteY7" fmla="*/ 833667 h 1776765"/>
                <a:gd name="connsiteX8" fmla="*/ 6647542 w 7417145"/>
                <a:gd name="connsiteY8" fmla="*/ 920752 h 1776765"/>
                <a:gd name="connsiteX9" fmla="*/ 4934857 w 7417145"/>
                <a:gd name="connsiteY9" fmla="*/ 1254581 h 1776765"/>
                <a:gd name="connsiteX10" fmla="*/ 5210628 w 7417145"/>
                <a:gd name="connsiteY10" fmla="*/ 1457781 h 1776765"/>
                <a:gd name="connsiteX11" fmla="*/ 4020457 w 7417145"/>
                <a:gd name="connsiteY11" fmla="*/ 1762581 h 1776765"/>
                <a:gd name="connsiteX12" fmla="*/ 2743200 w 7417145"/>
                <a:gd name="connsiteY12" fmla="*/ 1225552 h 1776765"/>
                <a:gd name="connsiteX13" fmla="*/ 1161142 w 7417145"/>
                <a:gd name="connsiteY13" fmla="*/ 1240067 h 1776765"/>
                <a:gd name="connsiteX14" fmla="*/ 0 w 7417145"/>
                <a:gd name="connsiteY14" fmla="*/ 1123952 h 1776765"/>
                <a:gd name="connsiteX15" fmla="*/ 1088571 w 7417145"/>
                <a:gd name="connsiteY15" fmla="*/ 877209 h 1776765"/>
                <a:gd name="connsiteX0" fmla="*/ 1088571 w 7417145"/>
                <a:gd name="connsiteY0" fmla="*/ 905217 h 1804773"/>
                <a:gd name="connsiteX1" fmla="*/ 2293257 w 7417145"/>
                <a:gd name="connsiteY1" fmla="*/ 324646 h 1804773"/>
                <a:gd name="connsiteX2" fmla="*/ 2353022 w 7417145"/>
                <a:gd name="connsiteY2" fmla="*/ 71073 h 1804773"/>
                <a:gd name="connsiteX3" fmla="*/ 4862285 w 7417145"/>
                <a:gd name="connsiteY3" fmla="*/ 121446 h 1804773"/>
                <a:gd name="connsiteX4" fmla="*/ 5196114 w 7417145"/>
                <a:gd name="connsiteY4" fmla="*/ 484303 h 1804773"/>
                <a:gd name="connsiteX5" fmla="*/ 5834742 w 7417145"/>
                <a:gd name="connsiteY5" fmla="*/ 266589 h 1804773"/>
                <a:gd name="connsiteX6" fmla="*/ 6647542 w 7417145"/>
                <a:gd name="connsiteY6" fmla="*/ 745560 h 1804773"/>
                <a:gd name="connsiteX7" fmla="*/ 7402285 w 7417145"/>
                <a:gd name="connsiteY7" fmla="*/ 861675 h 1804773"/>
                <a:gd name="connsiteX8" fmla="*/ 6647542 w 7417145"/>
                <a:gd name="connsiteY8" fmla="*/ 948760 h 1804773"/>
                <a:gd name="connsiteX9" fmla="*/ 4934857 w 7417145"/>
                <a:gd name="connsiteY9" fmla="*/ 1282589 h 1804773"/>
                <a:gd name="connsiteX10" fmla="*/ 5210628 w 7417145"/>
                <a:gd name="connsiteY10" fmla="*/ 1485789 h 1804773"/>
                <a:gd name="connsiteX11" fmla="*/ 4020457 w 7417145"/>
                <a:gd name="connsiteY11" fmla="*/ 1790589 h 1804773"/>
                <a:gd name="connsiteX12" fmla="*/ 2743200 w 7417145"/>
                <a:gd name="connsiteY12" fmla="*/ 1253560 h 1804773"/>
                <a:gd name="connsiteX13" fmla="*/ 1161142 w 7417145"/>
                <a:gd name="connsiteY13" fmla="*/ 1268075 h 1804773"/>
                <a:gd name="connsiteX14" fmla="*/ 0 w 7417145"/>
                <a:gd name="connsiteY14" fmla="*/ 1151960 h 1804773"/>
                <a:gd name="connsiteX15" fmla="*/ 1088571 w 7417145"/>
                <a:gd name="connsiteY15" fmla="*/ 905217 h 1804773"/>
                <a:gd name="connsiteX0" fmla="*/ 1088571 w 7417145"/>
                <a:gd name="connsiteY0" fmla="*/ 938359 h 1837915"/>
                <a:gd name="connsiteX1" fmla="*/ 2293257 w 7417145"/>
                <a:gd name="connsiteY1" fmla="*/ 357788 h 1837915"/>
                <a:gd name="connsiteX2" fmla="*/ 2353022 w 7417145"/>
                <a:gd name="connsiteY2" fmla="*/ 104215 h 1837915"/>
                <a:gd name="connsiteX3" fmla="*/ 4862285 w 7417145"/>
                <a:gd name="connsiteY3" fmla="*/ 154588 h 1837915"/>
                <a:gd name="connsiteX4" fmla="*/ 5196114 w 7417145"/>
                <a:gd name="connsiteY4" fmla="*/ 517445 h 1837915"/>
                <a:gd name="connsiteX5" fmla="*/ 5834742 w 7417145"/>
                <a:gd name="connsiteY5" fmla="*/ 299731 h 1837915"/>
                <a:gd name="connsiteX6" fmla="*/ 6647542 w 7417145"/>
                <a:gd name="connsiteY6" fmla="*/ 778702 h 1837915"/>
                <a:gd name="connsiteX7" fmla="*/ 7402285 w 7417145"/>
                <a:gd name="connsiteY7" fmla="*/ 894817 h 1837915"/>
                <a:gd name="connsiteX8" fmla="*/ 6647542 w 7417145"/>
                <a:gd name="connsiteY8" fmla="*/ 981902 h 1837915"/>
                <a:gd name="connsiteX9" fmla="*/ 4934857 w 7417145"/>
                <a:gd name="connsiteY9" fmla="*/ 1315731 h 1837915"/>
                <a:gd name="connsiteX10" fmla="*/ 5210628 w 7417145"/>
                <a:gd name="connsiteY10" fmla="*/ 1518931 h 1837915"/>
                <a:gd name="connsiteX11" fmla="*/ 4020457 w 7417145"/>
                <a:gd name="connsiteY11" fmla="*/ 1823731 h 1837915"/>
                <a:gd name="connsiteX12" fmla="*/ 2743200 w 7417145"/>
                <a:gd name="connsiteY12" fmla="*/ 1286702 h 1837915"/>
                <a:gd name="connsiteX13" fmla="*/ 1161142 w 7417145"/>
                <a:gd name="connsiteY13" fmla="*/ 1301217 h 1837915"/>
                <a:gd name="connsiteX14" fmla="*/ 0 w 7417145"/>
                <a:gd name="connsiteY14" fmla="*/ 1185102 h 1837915"/>
                <a:gd name="connsiteX15" fmla="*/ 1088571 w 7417145"/>
                <a:gd name="connsiteY15" fmla="*/ 938359 h 1837915"/>
                <a:gd name="connsiteX0" fmla="*/ 1088571 w 7417145"/>
                <a:gd name="connsiteY0" fmla="*/ 943711 h 1843267"/>
                <a:gd name="connsiteX1" fmla="*/ 2293257 w 7417145"/>
                <a:gd name="connsiteY1" fmla="*/ 363140 h 1843267"/>
                <a:gd name="connsiteX2" fmla="*/ 2353022 w 7417145"/>
                <a:gd name="connsiteY2" fmla="*/ 109567 h 1843267"/>
                <a:gd name="connsiteX3" fmla="*/ 4862285 w 7417145"/>
                <a:gd name="connsiteY3" fmla="*/ 159940 h 1843267"/>
                <a:gd name="connsiteX4" fmla="*/ 5196114 w 7417145"/>
                <a:gd name="connsiteY4" fmla="*/ 522797 h 1843267"/>
                <a:gd name="connsiteX5" fmla="*/ 5834742 w 7417145"/>
                <a:gd name="connsiteY5" fmla="*/ 305083 h 1843267"/>
                <a:gd name="connsiteX6" fmla="*/ 6647542 w 7417145"/>
                <a:gd name="connsiteY6" fmla="*/ 784054 h 1843267"/>
                <a:gd name="connsiteX7" fmla="*/ 7402285 w 7417145"/>
                <a:gd name="connsiteY7" fmla="*/ 900169 h 1843267"/>
                <a:gd name="connsiteX8" fmla="*/ 6647542 w 7417145"/>
                <a:gd name="connsiteY8" fmla="*/ 987254 h 1843267"/>
                <a:gd name="connsiteX9" fmla="*/ 4934857 w 7417145"/>
                <a:gd name="connsiteY9" fmla="*/ 1321083 h 1843267"/>
                <a:gd name="connsiteX10" fmla="*/ 5210628 w 7417145"/>
                <a:gd name="connsiteY10" fmla="*/ 1524283 h 1843267"/>
                <a:gd name="connsiteX11" fmla="*/ 4020457 w 7417145"/>
                <a:gd name="connsiteY11" fmla="*/ 1829083 h 1843267"/>
                <a:gd name="connsiteX12" fmla="*/ 2743200 w 7417145"/>
                <a:gd name="connsiteY12" fmla="*/ 1292054 h 1843267"/>
                <a:gd name="connsiteX13" fmla="*/ 1161142 w 7417145"/>
                <a:gd name="connsiteY13" fmla="*/ 1306569 h 1843267"/>
                <a:gd name="connsiteX14" fmla="*/ 0 w 7417145"/>
                <a:gd name="connsiteY14" fmla="*/ 1190454 h 1843267"/>
                <a:gd name="connsiteX15" fmla="*/ 1088571 w 7417145"/>
                <a:gd name="connsiteY15" fmla="*/ 943711 h 1843267"/>
                <a:gd name="connsiteX0" fmla="*/ 1089374 w 7417948"/>
                <a:gd name="connsiteY0" fmla="*/ 943711 h 1843267"/>
                <a:gd name="connsiteX1" fmla="*/ 2294060 w 7417948"/>
                <a:gd name="connsiteY1" fmla="*/ 363140 h 1843267"/>
                <a:gd name="connsiteX2" fmla="*/ 2353825 w 7417948"/>
                <a:gd name="connsiteY2" fmla="*/ 109567 h 1843267"/>
                <a:gd name="connsiteX3" fmla="*/ 4863088 w 7417948"/>
                <a:gd name="connsiteY3" fmla="*/ 159940 h 1843267"/>
                <a:gd name="connsiteX4" fmla="*/ 5196917 w 7417948"/>
                <a:gd name="connsiteY4" fmla="*/ 522797 h 1843267"/>
                <a:gd name="connsiteX5" fmla="*/ 5835545 w 7417948"/>
                <a:gd name="connsiteY5" fmla="*/ 305083 h 1843267"/>
                <a:gd name="connsiteX6" fmla="*/ 6648345 w 7417948"/>
                <a:gd name="connsiteY6" fmla="*/ 784054 h 1843267"/>
                <a:gd name="connsiteX7" fmla="*/ 7403088 w 7417948"/>
                <a:gd name="connsiteY7" fmla="*/ 900169 h 1843267"/>
                <a:gd name="connsiteX8" fmla="*/ 6648345 w 7417948"/>
                <a:gd name="connsiteY8" fmla="*/ 987254 h 1843267"/>
                <a:gd name="connsiteX9" fmla="*/ 4935660 w 7417948"/>
                <a:gd name="connsiteY9" fmla="*/ 1321083 h 1843267"/>
                <a:gd name="connsiteX10" fmla="*/ 5211431 w 7417948"/>
                <a:gd name="connsiteY10" fmla="*/ 1524283 h 1843267"/>
                <a:gd name="connsiteX11" fmla="*/ 4021260 w 7417948"/>
                <a:gd name="connsiteY11" fmla="*/ 1829083 h 1843267"/>
                <a:gd name="connsiteX12" fmla="*/ 2744003 w 7417948"/>
                <a:gd name="connsiteY12" fmla="*/ 1292054 h 1843267"/>
                <a:gd name="connsiteX13" fmla="*/ 1161945 w 7417948"/>
                <a:gd name="connsiteY13" fmla="*/ 1306569 h 1843267"/>
                <a:gd name="connsiteX14" fmla="*/ 803 w 7417948"/>
                <a:gd name="connsiteY14" fmla="*/ 1190454 h 1843267"/>
                <a:gd name="connsiteX15" fmla="*/ 1089374 w 7417948"/>
                <a:gd name="connsiteY15" fmla="*/ 943711 h 1843267"/>
                <a:gd name="connsiteX0" fmla="*/ 1089374 w 7417948"/>
                <a:gd name="connsiteY0" fmla="*/ 943711 h 1843267"/>
                <a:gd name="connsiteX1" fmla="*/ 2294060 w 7417948"/>
                <a:gd name="connsiteY1" fmla="*/ 363140 h 1843267"/>
                <a:gd name="connsiteX2" fmla="*/ 2353825 w 7417948"/>
                <a:gd name="connsiteY2" fmla="*/ 109567 h 1843267"/>
                <a:gd name="connsiteX3" fmla="*/ 4863088 w 7417948"/>
                <a:gd name="connsiteY3" fmla="*/ 159940 h 1843267"/>
                <a:gd name="connsiteX4" fmla="*/ 5196917 w 7417948"/>
                <a:gd name="connsiteY4" fmla="*/ 522797 h 1843267"/>
                <a:gd name="connsiteX5" fmla="*/ 5835545 w 7417948"/>
                <a:gd name="connsiteY5" fmla="*/ 305083 h 1843267"/>
                <a:gd name="connsiteX6" fmla="*/ 6648345 w 7417948"/>
                <a:gd name="connsiteY6" fmla="*/ 784054 h 1843267"/>
                <a:gd name="connsiteX7" fmla="*/ 7403088 w 7417948"/>
                <a:gd name="connsiteY7" fmla="*/ 900169 h 1843267"/>
                <a:gd name="connsiteX8" fmla="*/ 6648345 w 7417948"/>
                <a:gd name="connsiteY8" fmla="*/ 987254 h 1843267"/>
                <a:gd name="connsiteX9" fmla="*/ 4935660 w 7417948"/>
                <a:gd name="connsiteY9" fmla="*/ 1321083 h 1843267"/>
                <a:gd name="connsiteX10" fmla="*/ 5211431 w 7417948"/>
                <a:gd name="connsiteY10" fmla="*/ 1524283 h 1843267"/>
                <a:gd name="connsiteX11" fmla="*/ 4021260 w 7417948"/>
                <a:gd name="connsiteY11" fmla="*/ 1829083 h 1843267"/>
                <a:gd name="connsiteX12" fmla="*/ 2744003 w 7417948"/>
                <a:gd name="connsiteY12" fmla="*/ 1292054 h 1843267"/>
                <a:gd name="connsiteX13" fmla="*/ 1161945 w 7417948"/>
                <a:gd name="connsiteY13" fmla="*/ 1306569 h 1843267"/>
                <a:gd name="connsiteX14" fmla="*/ 803 w 7417948"/>
                <a:gd name="connsiteY14" fmla="*/ 1190454 h 1843267"/>
                <a:gd name="connsiteX15" fmla="*/ 1089374 w 7417948"/>
                <a:gd name="connsiteY15" fmla="*/ 943711 h 1843267"/>
                <a:gd name="connsiteX0" fmla="*/ 1089374 w 7417948"/>
                <a:gd name="connsiteY0" fmla="*/ 943711 h 1843267"/>
                <a:gd name="connsiteX1" fmla="*/ 2294060 w 7417948"/>
                <a:gd name="connsiteY1" fmla="*/ 363140 h 1843267"/>
                <a:gd name="connsiteX2" fmla="*/ 2353825 w 7417948"/>
                <a:gd name="connsiteY2" fmla="*/ 109567 h 1843267"/>
                <a:gd name="connsiteX3" fmla="*/ 4863088 w 7417948"/>
                <a:gd name="connsiteY3" fmla="*/ 159940 h 1843267"/>
                <a:gd name="connsiteX4" fmla="*/ 5196917 w 7417948"/>
                <a:gd name="connsiteY4" fmla="*/ 522797 h 1843267"/>
                <a:gd name="connsiteX5" fmla="*/ 5835545 w 7417948"/>
                <a:gd name="connsiteY5" fmla="*/ 305083 h 1843267"/>
                <a:gd name="connsiteX6" fmla="*/ 6648345 w 7417948"/>
                <a:gd name="connsiteY6" fmla="*/ 784054 h 1843267"/>
                <a:gd name="connsiteX7" fmla="*/ 7403088 w 7417948"/>
                <a:gd name="connsiteY7" fmla="*/ 900169 h 1843267"/>
                <a:gd name="connsiteX8" fmla="*/ 6648345 w 7417948"/>
                <a:gd name="connsiteY8" fmla="*/ 987254 h 1843267"/>
                <a:gd name="connsiteX9" fmla="*/ 4935660 w 7417948"/>
                <a:gd name="connsiteY9" fmla="*/ 1321083 h 1843267"/>
                <a:gd name="connsiteX10" fmla="*/ 5211431 w 7417948"/>
                <a:gd name="connsiteY10" fmla="*/ 1524283 h 1843267"/>
                <a:gd name="connsiteX11" fmla="*/ 4021260 w 7417948"/>
                <a:gd name="connsiteY11" fmla="*/ 1829083 h 1843267"/>
                <a:gd name="connsiteX12" fmla="*/ 2744003 w 7417948"/>
                <a:gd name="connsiteY12" fmla="*/ 1292054 h 1843267"/>
                <a:gd name="connsiteX13" fmla="*/ 1144015 w 7417948"/>
                <a:gd name="connsiteY13" fmla="*/ 1270711 h 1843267"/>
                <a:gd name="connsiteX14" fmla="*/ 803 w 7417948"/>
                <a:gd name="connsiteY14" fmla="*/ 1190454 h 1843267"/>
                <a:gd name="connsiteX15" fmla="*/ 1089374 w 7417948"/>
                <a:gd name="connsiteY15" fmla="*/ 943711 h 1843267"/>
                <a:gd name="connsiteX0" fmla="*/ 1089374 w 7417948"/>
                <a:gd name="connsiteY0" fmla="*/ 943711 h 1843267"/>
                <a:gd name="connsiteX1" fmla="*/ 2294060 w 7417948"/>
                <a:gd name="connsiteY1" fmla="*/ 363140 h 1843267"/>
                <a:gd name="connsiteX2" fmla="*/ 2353825 w 7417948"/>
                <a:gd name="connsiteY2" fmla="*/ 109567 h 1843267"/>
                <a:gd name="connsiteX3" fmla="*/ 4863088 w 7417948"/>
                <a:gd name="connsiteY3" fmla="*/ 159940 h 1843267"/>
                <a:gd name="connsiteX4" fmla="*/ 5196917 w 7417948"/>
                <a:gd name="connsiteY4" fmla="*/ 522797 h 1843267"/>
                <a:gd name="connsiteX5" fmla="*/ 5835545 w 7417948"/>
                <a:gd name="connsiteY5" fmla="*/ 305083 h 1843267"/>
                <a:gd name="connsiteX6" fmla="*/ 6648345 w 7417948"/>
                <a:gd name="connsiteY6" fmla="*/ 784054 h 1843267"/>
                <a:gd name="connsiteX7" fmla="*/ 7403088 w 7417948"/>
                <a:gd name="connsiteY7" fmla="*/ 900169 h 1843267"/>
                <a:gd name="connsiteX8" fmla="*/ 6648345 w 7417948"/>
                <a:gd name="connsiteY8" fmla="*/ 987254 h 1843267"/>
                <a:gd name="connsiteX9" fmla="*/ 4935660 w 7417948"/>
                <a:gd name="connsiteY9" fmla="*/ 1321083 h 1843267"/>
                <a:gd name="connsiteX10" fmla="*/ 5211431 w 7417948"/>
                <a:gd name="connsiteY10" fmla="*/ 1524283 h 1843267"/>
                <a:gd name="connsiteX11" fmla="*/ 4021260 w 7417948"/>
                <a:gd name="connsiteY11" fmla="*/ 1829083 h 1843267"/>
                <a:gd name="connsiteX12" fmla="*/ 2744003 w 7417948"/>
                <a:gd name="connsiteY12" fmla="*/ 1292054 h 1843267"/>
                <a:gd name="connsiteX13" fmla="*/ 1144015 w 7417948"/>
                <a:gd name="connsiteY13" fmla="*/ 1270711 h 1843267"/>
                <a:gd name="connsiteX14" fmla="*/ 803 w 7417948"/>
                <a:gd name="connsiteY14" fmla="*/ 1190454 h 1843267"/>
                <a:gd name="connsiteX15" fmla="*/ 1089374 w 7417948"/>
                <a:gd name="connsiteY15" fmla="*/ 943711 h 1843267"/>
                <a:gd name="connsiteX0" fmla="*/ 1089374 w 7417948"/>
                <a:gd name="connsiteY0" fmla="*/ 943711 h 1843267"/>
                <a:gd name="connsiteX1" fmla="*/ 2294060 w 7417948"/>
                <a:gd name="connsiteY1" fmla="*/ 363140 h 1843267"/>
                <a:gd name="connsiteX2" fmla="*/ 2353825 w 7417948"/>
                <a:gd name="connsiteY2" fmla="*/ 109567 h 1843267"/>
                <a:gd name="connsiteX3" fmla="*/ 4863088 w 7417948"/>
                <a:gd name="connsiteY3" fmla="*/ 159940 h 1843267"/>
                <a:gd name="connsiteX4" fmla="*/ 5196917 w 7417948"/>
                <a:gd name="connsiteY4" fmla="*/ 522797 h 1843267"/>
                <a:gd name="connsiteX5" fmla="*/ 5835545 w 7417948"/>
                <a:gd name="connsiteY5" fmla="*/ 305083 h 1843267"/>
                <a:gd name="connsiteX6" fmla="*/ 6648345 w 7417948"/>
                <a:gd name="connsiteY6" fmla="*/ 784054 h 1843267"/>
                <a:gd name="connsiteX7" fmla="*/ 7403088 w 7417948"/>
                <a:gd name="connsiteY7" fmla="*/ 900169 h 1843267"/>
                <a:gd name="connsiteX8" fmla="*/ 6648345 w 7417948"/>
                <a:gd name="connsiteY8" fmla="*/ 987254 h 1843267"/>
                <a:gd name="connsiteX9" fmla="*/ 4935660 w 7417948"/>
                <a:gd name="connsiteY9" fmla="*/ 1321083 h 1843267"/>
                <a:gd name="connsiteX10" fmla="*/ 5211431 w 7417948"/>
                <a:gd name="connsiteY10" fmla="*/ 1524283 h 1843267"/>
                <a:gd name="connsiteX11" fmla="*/ 4021260 w 7417948"/>
                <a:gd name="connsiteY11" fmla="*/ 1829083 h 1843267"/>
                <a:gd name="connsiteX12" fmla="*/ 2744003 w 7417948"/>
                <a:gd name="connsiteY12" fmla="*/ 1292054 h 1843267"/>
                <a:gd name="connsiteX13" fmla="*/ 1144015 w 7417948"/>
                <a:gd name="connsiteY13" fmla="*/ 1270711 h 1843267"/>
                <a:gd name="connsiteX14" fmla="*/ 803 w 7417948"/>
                <a:gd name="connsiteY14" fmla="*/ 1190454 h 1843267"/>
                <a:gd name="connsiteX15" fmla="*/ 1089374 w 7417948"/>
                <a:gd name="connsiteY15" fmla="*/ 943711 h 1843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417948" h="1843267">
                  <a:moveTo>
                    <a:pt x="1089374" y="943711"/>
                  </a:moveTo>
                  <a:cubicBezTo>
                    <a:pt x="1347501" y="570893"/>
                    <a:pt x="1784921" y="377370"/>
                    <a:pt x="2294060" y="363140"/>
                  </a:cubicBezTo>
                  <a:cubicBezTo>
                    <a:pt x="2287088" y="290569"/>
                    <a:pt x="2199432" y="155244"/>
                    <a:pt x="2353825" y="109567"/>
                  </a:cubicBezTo>
                  <a:cubicBezTo>
                    <a:pt x="3136457" y="-73854"/>
                    <a:pt x="4313538" y="-6263"/>
                    <a:pt x="4863088" y="159940"/>
                  </a:cubicBezTo>
                  <a:cubicBezTo>
                    <a:pt x="5055046" y="227104"/>
                    <a:pt x="5184253" y="357021"/>
                    <a:pt x="5196917" y="522797"/>
                  </a:cubicBezTo>
                  <a:cubicBezTo>
                    <a:pt x="5382899" y="324720"/>
                    <a:pt x="5604740" y="314901"/>
                    <a:pt x="5835545" y="305083"/>
                  </a:cubicBezTo>
                  <a:cubicBezTo>
                    <a:pt x="6178196" y="428881"/>
                    <a:pt x="6484989" y="570608"/>
                    <a:pt x="6648345" y="784054"/>
                  </a:cubicBezTo>
                  <a:cubicBezTo>
                    <a:pt x="6944749" y="733112"/>
                    <a:pt x="7232189" y="735958"/>
                    <a:pt x="7403088" y="900169"/>
                  </a:cubicBezTo>
                  <a:cubicBezTo>
                    <a:pt x="7519060" y="1099527"/>
                    <a:pt x="6926820" y="1020979"/>
                    <a:pt x="6648345" y="987254"/>
                  </a:cubicBezTo>
                  <a:cubicBezTo>
                    <a:pt x="6955991" y="1546765"/>
                    <a:pt x="5425873" y="1317383"/>
                    <a:pt x="4935660" y="1321083"/>
                  </a:cubicBezTo>
                  <a:cubicBezTo>
                    <a:pt x="5117231" y="1379851"/>
                    <a:pt x="5191225" y="1429656"/>
                    <a:pt x="5211431" y="1524283"/>
                  </a:cubicBezTo>
                  <a:cubicBezTo>
                    <a:pt x="4958142" y="1912753"/>
                    <a:pt x="4274549" y="1844025"/>
                    <a:pt x="4021260" y="1829083"/>
                  </a:cubicBezTo>
                  <a:cubicBezTo>
                    <a:pt x="3595508" y="1802473"/>
                    <a:pt x="3026320" y="1560711"/>
                    <a:pt x="2744003" y="1292054"/>
                  </a:cubicBezTo>
                  <a:cubicBezTo>
                    <a:pt x="2225614" y="1350681"/>
                    <a:pt x="1250027" y="1364485"/>
                    <a:pt x="1144015" y="1270711"/>
                  </a:cubicBezTo>
                  <a:cubicBezTo>
                    <a:pt x="927298" y="1312689"/>
                    <a:pt x="-6597" y="1381558"/>
                    <a:pt x="803" y="1190454"/>
                  </a:cubicBezTo>
                  <a:cubicBezTo>
                    <a:pt x="-30787" y="884088"/>
                    <a:pt x="878917" y="900453"/>
                    <a:pt x="1089374" y="943711"/>
                  </a:cubicBezTo>
                  <a:close/>
                </a:path>
              </a:pathLst>
            </a:custGeom>
            <a:solidFill>
              <a:schemeClr val="bg1">
                <a:alpha val="2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2496106" y="-218597"/>
              <a:ext cx="6371668" cy="1583280"/>
            </a:xfrm>
            <a:custGeom>
              <a:avLst/>
              <a:gdLst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16602"/>
                <a:gd name="connsiteY0" fmla="*/ 798285 h 1683657"/>
                <a:gd name="connsiteX1" fmla="*/ 2293257 w 7416602"/>
                <a:gd name="connsiteY1" fmla="*/ 217714 h 1683657"/>
                <a:gd name="connsiteX2" fmla="*/ 2191657 w 7416602"/>
                <a:gd name="connsiteY2" fmla="*/ 0 h 1683657"/>
                <a:gd name="connsiteX3" fmla="*/ 4862285 w 7416602"/>
                <a:gd name="connsiteY3" fmla="*/ 14514 h 1683657"/>
                <a:gd name="connsiteX4" fmla="*/ 5196114 w 7416602"/>
                <a:gd name="connsiteY4" fmla="*/ 377371 h 1683657"/>
                <a:gd name="connsiteX5" fmla="*/ 5834742 w 7416602"/>
                <a:gd name="connsiteY5" fmla="*/ 159657 h 1683657"/>
                <a:gd name="connsiteX6" fmla="*/ 6647542 w 7416602"/>
                <a:gd name="connsiteY6" fmla="*/ 638628 h 1683657"/>
                <a:gd name="connsiteX7" fmla="*/ 7402285 w 7416602"/>
                <a:gd name="connsiteY7" fmla="*/ 754743 h 1683657"/>
                <a:gd name="connsiteX8" fmla="*/ 6647542 w 7416602"/>
                <a:gd name="connsiteY8" fmla="*/ 841828 h 1683657"/>
                <a:gd name="connsiteX9" fmla="*/ 4934857 w 7416602"/>
                <a:gd name="connsiteY9" fmla="*/ 1175657 h 1683657"/>
                <a:gd name="connsiteX10" fmla="*/ 5210628 w 7416602"/>
                <a:gd name="connsiteY10" fmla="*/ 1378857 h 1683657"/>
                <a:gd name="connsiteX11" fmla="*/ 4020457 w 7416602"/>
                <a:gd name="connsiteY11" fmla="*/ 1683657 h 1683657"/>
                <a:gd name="connsiteX12" fmla="*/ 2743200 w 7416602"/>
                <a:gd name="connsiteY12" fmla="*/ 1146628 h 1683657"/>
                <a:gd name="connsiteX13" fmla="*/ 1161142 w 7416602"/>
                <a:gd name="connsiteY13" fmla="*/ 1161143 h 1683657"/>
                <a:gd name="connsiteX14" fmla="*/ 0 w 7416602"/>
                <a:gd name="connsiteY14" fmla="*/ 1045028 h 1683657"/>
                <a:gd name="connsiteX15" fmla="*/ 1088571 w 7416602"/>
                <a:gd name="connsiteY15" fmla="*/ 798285 h 1683657"/>
                <a:gd name="connsiteX0" fmla="*/ 1088571 w 7417145"/>
                <a:gd name="connsiteY0" fmla="*/ 798285 h 1683657"/>
                <a:gd name="connsiteX1" fmla="*/ 2293257 w 7417145"/>
                <a:gd name="connsiteY1" fmla="*/ 217714 h 1683657"/>
                <a:gd name="connsiteX2" fmla="*/ 2191657 w 7417145"/>
                <a:gd name="connsiteY2" fmla="*/ 0 h 1683657"/>
                <a:gd name="connsiteX3" fmla="*/ 4862285 w 7417145"/>
                <a:gd name="connsiteY3" fmla="*/ 14514 h 1683657"/>
                <a:gd name="connsiteX4" fmla="*/ 5196114 w 7417145"/>
                <a:gd name="connsiteY4" fmla="*/ 377371 h 1683657"/>
                <a:gd name="connsiteX5" fmla="*/ 5834742 w 7417145"/>
                <a:gd name="connsiteY5" fmla="*/ 159657 h 1683657"/>
                <a:gd name="connsiteX6" fmla="*/ 6647542 w 7417145"/>
                <a:gd name="connsiteY6" fmla="*/ 638628 h 1683657"/>
                <a:gd name="connsiteX7" fmla="*/ 7402285 w 7417145"/>
                <a:gd name="connsiteY7" fmla="*/ 754743 h 1683657"/>
                <a:gd name="connsiteX8" fmla="*/ 6647542 w 7417145"/>
                <a:gd name="connsiteY8" fmla="*/ 841828 h 1683657"/>
                <a:gd name="connsiteX9" fmla="*/ 4934857 w 7417145"/>
                <a:gd name="connsiteY9" fmla="*/ 1175657 h 1683657"/>
                <a:gd name="connsiteX10" fmla="*/ 5210628 w 7417145"/>
                <a:gd name="connsiteY10" fmla="*/ 1378857 h 1683657"/>
                <a:gd name="connsiteX11" fmla="*/ 4020457 w 7417145"/>
                <a:gd name="connsiteY11" fmla="*/ 1683657 h 1683657"/>
                <a:gd name="connsiteX12" fmla="*/ 2743200 w 7417145"/>
                <a:gd name="connsiteY12" fmla="*/ 1146628 h 1683657"/>
                <a:gd name="connsiteX13" fmla="*/ 1161142 w 7417145"/>
                <a:gd name="connsiteY13" fmla="*/ 1161143 h 1683657"/>
                <a:gd name="connsiteX14" fmla="*/ 0 w 7417145"/>
                <a:gd name="connsiteY14" fmla="*/ 1045028 h 1683657"/>
                <a:gd name="connsiteX15" fmla="*/ 1088571 w 7417145"/>
                <a:gd name="connsiteY15" fmla="*/ 798285 h 1683657"/>
                <a:gd name="connsiteX0" fmla="*/ 1088571 w 7417145"/>
                <a:gd name="connsiteY0" fmla="*/ 798285 h 1683657"/>
                <a:gd name="connsiteX1" fmla="*/ 2293257 w 7417145"/>
                <a:gd name="connsiteY1" fmla="*/ 217714 h 1683657"/>
                <a:gd name="connsiteX2" fmla="*/ 2191657 w 7417145"/>
                <a:gd name="connsiteY2" fmla="*/ 0 h 1683657"/>
                <a:gd name="connsiteX3" fmla="*/ 4862285 w 7417145"/>
                <a:gd name="connsiteY3" fmla="*/ 14514 h 1683657"/>
                <a:gd name="connsiteX4" fmla="*/ 5196114 w 7417145"/>
                <a:gd name="connsiteY4" fmla="*/ 377371 h 1683657"/>
                <a:gd name="connsiteX5" fmla="*/ 5834742 w 7417145"/>
                <a:gd name="connsiteY5" fmla="*/ 159657 h 1683657"/>
                <a:gd name="connsiteX6" fmla="*/ 6647542 w 7417145"/>
                <a:gd name="connsiteY6" fmla="*/ 638628 h 1683657"/>
                <a:gd name="connsiteX7" fmla="*/ 7402285 w 7417145"/>
                <a:gd name="connsiteY7" fmla="*/ 754743 h 1683657"/>
                <a:gd name="connsiteX8" fmla="*/ 6647542 w 7417145"/>
                <a:gd name="connsiteY8" fmla="*/ 841828 h 1683657"/>
                <a:gd name="connsiteX9" fmla="*/ 4934857 w 7417145"/>
                <a:gd name="connsiteY9" fmla="*/ 1175657 h 1683657"/>
                <a:gd name="connsiteX10" fmla="*/ 5210628 w 7417145"/>
                <a:gd name="connsiteY10" fmla="*/ 1378857 h 1683657"/>
                <a:gd name="connsiteX11" fmla="*/ 4020457 w 7417145"/>
                <a:gd name="connsiteY11" fmla="*/ 1683657 h 1683657"/>
                <a:gd name="connsiteX12" fmla="*/ 2743200 w 7417145"/>
                <a:gd name="connsiteY12" fmla="*/ 1146628 h 1683657"/>
                <a:gd name="connsiteX13" fmla="*/ 1161142 w 7417145"/>
                <a:gd name="connsiteY13" fmla="*/ 1161143 h 1683657"/>
                <a:gd name="connsiteX14" fmla="*/ 0 w 7417145"/>
                <a:gd name="connsiteY14" fmla="*/ 1045028 h 1683657"/>
                <a:gd name="connsiteX15" fmla="*/ 1088571 w 7417145"/>
                <a:gd name="connsiteY15" fmla="*/ 798285 h 1683657"/>
                <a:gd name="connsiteX0" fmla="*/ 1088571 w 7417145"/>
                <a:gd name="connsiteY0" fmla="*/ 798285 h 1683657"/>
                <a:gd name="connsiteX1" fmla="*/ 2293257 w 7417145"/>
                <a:gd name="connsiteY1" fmla="*/ 217714 h 1683657"/>
                <a:gd name="connsiteX2" fmla="*/ 2191657 w 7417145"/>
                <a:gd name="connsiteY2" fmla="*/ 0 h 1683657"/>
                <a:gd name="connsiteX3" fmla="*/ 4862285 w 7417145"/>
                <a:gd name="connsiteY3" fmla="*/ 14514 h 1683657"/>
                <a:gd name="connsiteX4" fmla="*/ 5196114 w 7417145"/>
                <a:gd name="connsiteY4" fmla="*/ 377371 h 1683657"/>
                <a:gd name="connsiteX5" fmla="*/ 5834742 w 7417145"/>
                <a:gd name="connsiteY5" fmla="*/ 159657 h 1683657"/>
                <a:gd name="connsiteX6" fmla="*/ 6647542 w 7417145"/>
                <a:gd name="connsiteY6" fmla="*/ 638628 h 1683657"/>
                <a:gd name="connsiteX7" fmla="*/ 7402285 w 7417145"/>
                <a:gd name="connsiteY7" fmla="*/ 754743 h 1683657"/>
                <a:gd name="connsiteX8" fmla="*/ 6647542 w 7417145"/>
                <a:gd name="connsiteY8" fmla="*/ 841828 h 1683657"/>
                <a:gd name="connsiteX9" fmla="*/ 4934857 w 7417145"/>
                <a:gd name="connsiteY9" fmla="*/ 1175657 h 1683657"/>
                <a:gd name="connsiteX10" fmla="*/ 5210628 w 7417145"/>
                <a:gd name="connsiteY10" fmla="*/ 1378857 h 1683657"/>
                <a:gd name="connsiteX11" fmla="*/ 4020457 w 7417145"/>
                <a:gd name="connsiteY11" fmla="*/ 1683657 h 1683657"/>
                <a:gd name="connsiteX12" fmla="*/ 2743200 w 7417145"/>
                <a:gd name="connsiteY12" fmla="*/ 1146628 h 1683657"/>
                <a:gd name="connsiteX13" fmla="*/ 1161142 w 7417145"/>
                <a:gd name="connsiteY13" fmla="*/ 1161143 h 1683657"/>
                <a:gd name="connsiteX14" fmla="*/ 0 w 7417145"/>
                <a:gd name="connsiteY14" fmla="*/ 1045028 h 1683657"/>
                <a:gd name="connsiteX15" fmla="*/ 1088571 w 7417145"/>
                <a:gd name="connsiteY15" fmla="*/ 798285 h 1683657"/>
                <a:gd name="connsiteX0" fmla="*/ 1088571 w 7417145"/>
                <a:gd name="connsiteY0" fmla="*/ 798285 h 1683657"/>
                <a:gd name="connsiteX1" fmla="*/ 2293257 w 7417145"/>
                <a:gd name="connsiteY1" fmla="*/ 217714 h 1683657"/>
                <a:gd name="connsiteX2" fmla="*/ 2191657 w 7417145"/>
                <a:gd name="connsiteY2" fmla="*/ 0 h 1683657"/>
                <a:gd name="connsiteX3" fmla="*/ 4862285 w 7417145"/>
                <a:gd name="connsiteY3" fmla="*/ 14514 h 1683657"/>
                <a:gd name="connsiteX4" fmla="*/ 5196114 w 7417145"/>
                <a:gd name="connsiteY4" fmla="*/ 377371 h 1683657"/>
                <a:gd name="connsiteX5" fmla="*/ 5834742 w 7417145"/>
                <a:gd name="connsiteY5" fmla="*/ 159657 h 1683657"/>
                <a:gd name="connsiteX6" fmla="*/ 6647542 w 7417145"/>
                <a:gd name="connsiteY6" fmla="*/ 638628 h 1683657"/>
                <a:gd name="connsiteX7" fmla="*/ 7402285 w 7417145"/>
                <a:gd name="connsiteY7" fmla="*/ 754743 h 1683657"/>
                <a:gd name="connsiteX8" fmla="*/ 6647542 w 7417145"/>
                <a:gd name="connsiteY8" fmla="*/ 841828 h 1683657"/>
                <a:gd name="connsiteX9" fmla="*/ 4934857 w 7417145"/>
                <a:gd name="connsiteY9" fmla="*/ 1175657 h 1683657"/>
                <a:gd name="connsiteX10" fmla="*/ 5210628 w 7417145"/>
                <a:gd name="connsiteY10" fmla="*/ 1378857 h 1683657"/>
                <a:gd name="connsiteX11" fmla="*/ 4020457 w 7417145"/>
                <a:gd name="connsiteY11" fmla="*/ 1683657 h 1683657"/>
                <a:gd name="connsiteX12" fmla="*/ 2743200 w 7417145"/>
                <a:gd name="connsiteY12" fmla="*/ 1146628 h 1683657"/>
                <a:gd name="connsiteX13" fmla="*/ 1161142 w 7417145"/>
                <a:gd name="connsiteY13" fmla="*/ 1161143 h 1683657"/>
                <a:gd name="connsiteX14" fmla="*/ 0 w 7417145"/>
                <a:gd name="connsiteY14" fmla="*/ 1045028 h 1683657"/>
                <a:gd name="connsiteX15" fmla="*/ 1088571 w 7417145"/>
                <a:gd name="connsiteY15" fmla="*/ 798285 h 1683657"/>
                <a:gd name="connsiteX0" fmla="*/ 1088571 w 7417145"/>
                <a:gd name="connsiteY0" fmla="*/ 798285 h 1683657"/>
                <a:gd name="connsiteX1" fmla="*/ 2293257 w 7417145"/>
                <a:gd name="connsiteY1" fmla="*/ 217714 h 1683657"/>
                <a:gd name="connsiteX2" fmla="*/ 2191657 w 7417145"/>
                <a:gd name="connsiteY2" fmla="*/ 0 h 1683657"/>
                <a:gd name="connsiteX3" fmla="*/ 4862285 w 7417145"/>
                <a:gd name="connsiteY3" fmla="*/ 14514 h 1683657"/>
                <a:gd name="connsiteX4" fmla="*/ 5196114 w 7417145"/>
                <a:gd name="connsiteY4" fmla="*/ 377371 h 1683657"/>
                <a:gd name="connsiteX5" fmla="*/ 5834742 w 7417145"/>
                <a:gd name="connsiteY5" fmla="*/ 159657 h 1683657"/>
                <a:gd name="connsiteX6" fmla="*/ 6647542 w 7417145"/>
                <a:gd name="connsiteY6" fmla="*/ 638628 h 1683657"/>
                <a:gd name="connsiteX7" fmla="*/ 7402285 w 7417145"/>
                <a:gd name="connsiteY7" fmla="*/ 754743 h 1683657"/>
                <a:gd name="connsiteX8" fmla="*/ 6647542 w 7417145"/>
                <a:gd name="connsiteY8" fmla="*/ 841828 h 1683657"/>
                <a:gd name="connsiteX9" fmla="*/ 4934857 w 7417145"/>
                <a:gd name="connsiteY9" fmla="*/ 1175657 h 1683657"/>
                <a:gd name="connsiteX10" fmla="*/ 5210628 w 7417145"/>
                <a:gd name="connsiteY10" fmla="*/ 1378857 h 1683657"/>
                <a:gd name="connsiteX11" fmla="*/ 4020457 w 7417145"/>
                <a:gd name="connsiteY11" fmla="*/ 1683657 h 1683657"/>
                <a:gd name="connsiteX12" fmla="*/ 2743200 w 7417145"/>
                <a:gd name="connsiteY12" fmla="*/ 1146628 h 1683657"/>
                <a:gd name="connsiteX13" fmla="*/ 1161142 w 7417145"/>
                <a:gd name="connsiteY13" fmla="*/ 1161143 h 1683657"/>
                <a:gd name="connsiteX14" fmla="*/ 0 w 7417145"/>
                <a:gd name="connsiteY14" fmla="*/ 1045028 h 1683657"/>
                <a:gd name="connsiteX15" fmla="*/ 1088571 w 7417145"/>
                <a:gd name="connsiteY15" fmla="*/ 798285 h 1683657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272340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272340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877209 h 1776765"/>
                <a:gd name="connsiteX1" fmla="*/ 2293257 w 7417145"/>
                <a:gd name="connsiteY1" fmla="*/ 296638 h 1776765"/>
                <a:gd name="connsiteX2" fmla="*/ 2272340 w 7417145"/>
                <a:gd name="connsiteY2" fmla="*/ 78924 h 1776765"/>
                <a:gd name="connsiteX3" fmla="*/ 4862285 w 7417145"/>
                <a:gd name="connsiteY3" fmla="*/ 93438 h 1776765"/>
                <a:gd name="connsiteX4" fmla="*/ 5196114 w 7417145"/>
                <a:gd name="connsiteY4" fmla="*/ 456295 h 1776765"/>
                <a:gd name="connsiteX5" fmla="*/ 5834742 w 7417145"/>
                <a:gd name="connsiteY5" fmla="*/ 238581 h 1776765"/>
                <a:gd name="connsiteX6" fmla="*/ 6647542 w 7417145"/>
                <a:gd name="connsiteY6" fmla="*/ 717552 h 1776765"/>
                <a:gd name="connsiteX7" fmla="*/ 7402285 w 7417145"/>
                <a:gd name="connsiteY7" fmla="*/ 833667 h 1776765"/>
                <a:gd name="connsiteX8" fmla="*/ 6647542 w 7417145"/>
                <a:gd name="connsiteY8" fmla="*/ 920752 h 1776765"/>
                <a:gd name="connsiteX9" fmla="*/ 4934857 w 7417145"/>
                <a:gd name="connsiteY9" fmla="*/ 1254581 h 1776765"/>
                <a:gd name="connsiteX10" fmla="*/ 5210628 w 7417145"/>
                <a:gd name="connsiteY10" fmla="*/ 1457781 h 1776765"/>
                <a:gd name="connsiteX11" fmla="*/ 4020457 w 7417145"/>
                <a:gd name="connsiteY11" fmla="*/ 1762581 h 1776765"/>
                <a:gd name="connsiteX12" fmla="*/ 2743200 w 7417145"/>
                <a:gd name="connsiteY12" fmla="*/ 1225552 h 1776765"/>
                <a:gd name="connsiteX13" fmla="*/ 1161142 w 7417145"/>
                <a:gd name="connsiteY13" fmla="*/ 1240067 h 1776765"/>
                <a:gd name="connsiteX14" fmla="*/ 0 w 7417145"/>
                <a:gd name="connsiteY14" fmla="*/ 1123952 h 1776765"/>
                <a:gd name="connsiteX15" fmla="*/ 1088571 w 7417145"/>
                <a:gd name="connsiteY15" fmla="*/ 877209 h 1776765"/>
                <a:gd name="connsiteX0" fmla="*/ 1088571 w 7417145"/>
                <a:gd name="connsiteY0" fmla="*/ 905217 h 1804773"/>
                <a:gd name="connsiteX1" fmla="*/ 2293257 w 7417145"/>
                <a:gd name="connsiteY1" fmla="*/ 324646 h 1804773"/>
                <a:gd name="connsiteX2" fmla="*/ 2353022 w 7417145"/>
                <a:gd name="connsiteY2" fmla="*/ 71073 h 1804773"/>
                <a:gd name="connsiteX3" fmla="*/ 4862285 w 7417145"/>
                <a:gd name="connsiteY3" fmla="*/ 121446 h 1804773"/>
                <a:gd name="connsiteX4" fmla="*/ 5196114 w 7417145"/>
                <a:gd name="connsiteY4" fmla="*/ 484303 h 1804773"/>
                <a:gd name="connsiteX5" fmla="*/ 5834742 w 7417145"/>
                <a:gd name="connsiteY5" fmla="*/ 266589 h 1804773"/>
                <a:gd name="connsiteX6" fmla="*/ 6647542 w 7417145"/>
                <a:gd name="connsiteY6" fmla="*/ 745560 h 1804773"/>
                <a:gd name="connsiteX7" fmla="*/ 7402285 w 7417145"/>
                <a:gd name="connsiteY7" fmla="*/ 861675 h 1804773"/>
                <a:gd name="connsiteX8" fmla="*/ 6647542 w 7417145"/>
                <a:gd name="connsiteY8" fmla="*/ 948760 h 1804773"/>
                <a:gd name="connsiteX9" fmla="*/ 4934857 w 7417145"/>
                <a:gd name="connsiteY9" fmla="*/ 1282589 h 1804773"/>
                <a:gd name="connsiteX10" fmla="*/ 5210628 w 7417145"/>
                <a:gd name="connsiteY10" fmla="*/ 1485789 h 1804773"/>
                <a:gd name="connsiteX11" fmla="*/ 4020457 w 7417145"/>
                <a:gd name="connsiteY11" fmla="*/ 1790589 h 1804773"/>
                <a:gd name="connsiteX12" fmla="*/ 2743200 w 7417145"/>
                <a:gd name="connsiteY12" fmla="*/ 1253560 h 1804773"/>
                <a:gd name="connsiteX13" fmla="*/ 1161142 w 7417145"/>
                <a:gd name="connsiteY13" fmla="*/ 1268075 h 1804773"/>
                <a:gd name="connsiteX14" fmla="*/ 0 w 7417145"/>
                <a:gd name="connsiteY14" fmla="*/ 1151960 h 1804773"/>
                <a:gd name="connsiteX15" fmla="*/ 1088571 w 7417145"/>
                <a:gd name="connsiteY15" fmla="*/ 905217 h 1804773"/>
                <a:gd name="connsiteX0" fmla="*/ 1088571 w 7417145"/>
                <a:gd name="connsiteY0" fmla="*/ 938359 h 1837915"/>
                <a:gd name="connsiteX1" fmla="*/ 2293257 w 7417145"/>
                <a:gd name="connsiteY1" fmla="*/ 357788 h 1837915"/>
                <a:gd name="connsiteX2" fmla="*/ 2353022 w 7417145"/>
                <a:gd name="connsiteY2" fmla="*/ 104215 h 1837915"/>
                <a:gd name="connsiteX3" fmla="*/ 4862285 w 7417145"/>
                <a:gd name="connsiteY3" fmla="*/ 154588 h 1837915"/>
                <a:gd name="connsiteX4" fmla="*/ 5196114 w 7417145"/>
                <a:gd name="connsiteY4" fmla="*/ 517445 h 1837915"/>
                <a:gd name="connsiteX5" fmla="*/ 5834742 w 7417145"/>
                <a:gd name="connsiteY5" fmla="*/ 299731 h 1837915"/>
                <a:gd name="connsiteX6" fmla="*/ 6647542 w 7417145"/>
                <a:gd name="connsiteY6" fmla="*/ 778702 h 1837915"/>
                <a:gd name="connsiteX7" fmla="*/ 7402285 w 7417145"/>
                <a:gd name="connsiteY7" fmla="*/ 894817 h 1837915"/>
                <a:gd name="connsiteX8" fmla="*/ 6647542 w 7417145"/>
                <a:gd name="connsiteY8" fmla="*/ 981902 h 1837915"/>
                <a:gd name="connsiteX9" fmla="*/ 4934857 w 7417145"/>
                <a:gd name="connsiteY9" fmla="*/ 1315731 h 1837915"/>
                <a:gd name="connsiteX10" fmla="*/ 5210628 w 7417145"/>
                <a:gd name="connsiteY10" fmla="*/ 1518931 h 1837915"/>
                <a:gd name="connsiteX11" fmla="*/ 4020457 w 7417145"/>
                <a:gd name="connsiteY11" fmla="*/ 1823731 h 1837915"/>
                <a:gd name="connsiteX12" fmla="*/ 2743200 w 7417145"/>
                <a:gd name="connsiteY12" fmla="*/ 1286702 h 1837915"/>
                <a:gd name="connsiteX13" fmla="*/ 1161142 w 7417145"/>
                <a:gd name="connsiteY13" fmla="*/ 1301217 h 1837915"/>
                <a:gd name="connsiteX14" fmla="*/ 0 w 7417145"/>
                <a:gd name="connsiteY14" fmla="*/ 1185102 h 1837915"/>
                <a:gd name="connsiteX15" fmla="*/ 1088571 w 7417145"/>
                <a:gd name="connsiteY15" fmla="*/ 938359 h 1837915"/>
                <a:gd name="connsiteX0" fmla="*/ 1088571 w 7417145"/>
                <a:gd name="connsiteY0" fmla="*/ 943711 h 1843267"/>
                <a:gd name="connsiteX1" fmla="*/ 2293257 w 7417145"/>
                <a:gd name="connsiteY1" fmla="*/ 363140 h 1843267"/>
                <a:gd name="connsiteX2" fmla="*/ 2353022 w 7417145"/>
                <a:gd name="connsiteY2" fmla="*/ 109567 h 1843267"/>
                <a:gd name="connsiteX3" fmla="*/ 4862285 w 7417145"/>
                <a:gd name="connsiteY3" fmla="*/ 159940 h 1843267"/>
                <a:gd name="connsiteX4" fmla="*/ 5196114 w 7417145"/>
                <a:gd name="connsiteY4" fmla="*/ 522797 h 1843267"/>
                <a:gd name="connsiteX5" fmla="*/ 5834742 w 7417145"/>
                <a:gd name="connsiteY5" fmla="*/ 305083 h 1843267"/>
                <a:gd name="connsiteX6" fmla="*/ 6647542 w 7417145"/>
                <a:gd name="connsiteY6" fmla="*/ 784054 h 1843267"/>
                <a:gd name="connsiteX7" fmla="*/ 7402285 w 7417145"/>
                <a:gd name="connsiteY7" fmla="*/ 900169 h 1843267"/>
                <a:gd name="connsiteX8" fmla="*/ 6647542 w 7417145"/>
                <a:gd name="connsiteY8" fmla="*/ 987254 h 1843267"/>
                <a:gd name="connsiteX9" fmla="*/ 4934857 w 7417145"/>
                <a:gd name="connsiteY9" fmla="*/ 1321083 h 1843267"/>
                <a:gd name="connsiteX10" fmla="*/ 5210628 w 7417145"/>
                <a:gd name="connsiteY10" fmla="*/ 1524283 h 1843267"/>
                <a:gd name="connsiteX11" fmla="*/ 4020457 w 7417145"/>
                <a:gd name="connsiteY11" fmla="*/ 1829083 h 1843267"/>
                <a:gd name="connsiteX12" fmla="*/ 2743200 w 7417145"/>
                <a:gd name="connsiteY12" fmla="*/ 1292054 h 1843267"/>
                <a:gd name="connsiteX13" fmla="*/ 1161142 w 7417145"/>
                <a:gd name="connsiteY13" fmla="*/ 1306569 h 1843267"/>
                <a:gd name="connsiteX14" fmla="*/ 0 w 7417145"/>
                <a:gd name="connsiteY14" fmla="*/ 1190454 h 1843267"/>
                <a:gd name="connsiteX15" fmla="*/ 1088571 w 7417145"/>
                <a:gd name="connsiteY15" fmla="*/ 943711 h 1843267"/>
                <a:gd name="connsiteX0" fmla="*/ 1089374 w 7417948"/>
                <a:gd name="connsiteY0" fmla="*/ 943711 h 1843267"/>
                <a:gd name="connsiteX1" fmla="*/ 2294060 w 7417948"/>
                <a:gd name="connsiteY1" fmla="*/ 363140 h 1843267"/>
                <a:gd name="connsiteX2" fmla="*/ 2353825 w 7417948"/>
                <a:gd name="connsiteY2" fmla="*/ 109567 h 1843267"/>
                <a:gd name="connsiteX3" fmla="*/ 4863088 w 7417948"/>
                <a:gd name="connsiteY3" fmla="*/ 159940 h 1843267"/>
                <a:gd name="connsiteX4" fmla="*/ 5196917 w 7417948"/>
                <a:gd name="connsiteY4" fmla="*/ 522797 h 1843267"/>
                <a:gd name="connsiteX5" fmla="*/ 5835545 w 7417948"/>
                <a:gd name="connsiteY5" fmla="*/ 305083 h 1843267"/>
                <a:gd name="connsiteX6" fmla="*/ 6648345 w 7417948"/>
                <a:gd name="connsiteY6" fmla="*/ 784054 h 1843267"/>
                <a:gd name="connsiteX7" fmla="*/ 7403088 w 7417948"/>
                <a:gd name="connsiteY7" fmla="*/ 900169 h 1843267"/>
                <a:gd name="connsiteX8" fmla="*/ 6648345 w 7417948"/>
                <a:gd name="connsiteY8" fmla="*/ 987254 h 1843267"/>
                <a:gd name="connsiteX9" fmla="*/ 4935660 w 7417948"/>
                <a:gd name="connsiteY9" fmla="*/ 1321083 h 1843267"/>
                <a:gd name="connsiteX10" fmla="*/ 5211431 w 7417948"/>
                <a:gd name="connsiteY10" fmla="*/ 1524283 h 1843267"/>
                <a:gd name="connsiteX11" fmla="*/ 4021260 w 7417948"/>
                <a:gd name="connsiteY11" fmla="*/ 1829083 h 1843267"/>
                <a:gd name="connsiteX12" fmla="*/ 2744003 w 7417948"/>
                <a:gd name="connsiteY12" fmla="*/ 1292054 h 1843267"/>
                <a:gd name="connsiteX13" fmla="*/ 1161945 w 7417948"/>
                <a:gd name="connsiteY13" fmla="*/ 1306569 h 1843267"/>
                <a:gd name="connsiteX14" fmla="*/ 803 w 7417948"/>
                <a:gd name="connsiteY14" fmla="*/ 1190454 h 1843267"/>
                <a:gd name="connsiteX15" fmla="*/ 1089374 w 7417948"/>
                <a:gd name="connsiteY15" fmla="*/ 943711 h 1843267"/>
                <a:gd name="connsiteX0" fmla="*/ 1089374 w 7417948"/>
                <a:gd name="connsiteY0" fmla="*/ 943711 h 1843267"/>
                <a:gd name="connsiteX1" fmla="*/ 2294060 w 7417948"/>
                <a:gd name="connsiteY1" fmla="*/ 363140 h 1843267"/>
                <a:gd name="connsiteX2" fmla="*/ 2353825 w 7417948"/>
                <a:gd name="connsiteY2" fmla="*/ 109567 h 1843267"/>
                <a:gd name="connsiteX3" fmla="*/ 4863088 w 7417948"/>
                <a:gd name="connsiteY3" fmla="*/ 159940 h 1843267"/>
                <a:gd name="connsiteX4" fmla="*/ 5196917 w 7417948"/>
                <a:gd name="connsiteY4" fmla="*/ 522797 h 1843267"/>
                <a:gd name="connsiteX5" fmla="*/ 5835545 w 7417948"/>
                <a:gd name="connsiteY5" fmla="*/ 305083 h 1843267"/>
                <a:gd name="connsiteX6" fmla="*/ 6648345 w 7417948"/>
                <a:gd name="connsiteY6" fmla="*/ 784054 h 1843267"/>
                <a:gd name="connsiteX7" fmla="*/ 7403088 w 7417948"/>
                <a:gd name="connsiteY7" fmla="*/ 900169 h 1843267"/>
                <a:gd name="connsiteX8" fmla="*/ 6648345 w 7417948"/>
                <a:gd name="connsiteY8" fmla="*/ 987254 h 1843267"/>
                <a:gd name="connsiteX9" fmla="*/ 4935660 w 7417948"/>
                <a:gd name="connsiteY9" fmla="*/ 1321083 h 1843267"/>
                <a:gd name="connsiteX10" fmla="*/ 5211431 w 7417948"/>
                <a:gd name="connsiteY10" fmla="*/ 1524283 h 1843267"/>
                <a:gd name="connsiteX11" fmla="*/ 4021260 w 7417948"/>
                <a:gd name="connsiteY11" fmla="*/ 1829083 h 1843267"/>
                <a:gd name="connsiteX12" fmla="*/ 2744003 w 7417948"/>
                <a:gd name="connsiteY12" fmla="*/ 1292054 h 1843267"/>
                <a:gd name="connsiteX13" fmla="*/ 1161945 w 7417948"/>
                <a:gd name="connsiteY13" fmla="*/ 1306569 h 1843267"/>
                <a:gd name="connsiteX14" fmla="*/ 803 w 7417948"/>
                <a:gd name="connsiteY14" fmla="*/ 1190454 h 1843267"/>
                <a:gd name="connsiteX15" fmla="*/ 1089374 w 7417948"/>
                <a:gd name="connsiteY15" fmla="*/ 943711 h 1843267"/>
                <a:gd name="connsiteX0" fmla="*/ 1089374 w 7417948"/>
                <a:gd name="connsiteY0" fmla="*/ 943711 h 1843267"/>
                <a:gd name="connsiteX1" fmla="*/ 2294060 w 7417948"/>
                <a:gd name="connsiteY1" fmla="*/ 363140 h 1843267"/>
                <a:gd name="connsiteX2" fmla="*/ 2353825 w 7417948"/>
                <a:gd name="connsiteY2" fmla="*/ 109567 h 1843267"/>
                <a:gd name="connsiteX3" fmla="*/ 4863088 w 7417948"/>
                <a:gd name="connsiteY3" fmla="*/ 159940 h 1843267"/>
                <a:gd name="connsiteX4" fmla="*/ 5196917 w 7417948"/>
                <a:gd name="connsiteY4" fmla="*/ 522797 h 1843267"/>
                <a:gd name="connsiteX5" fmla="*/ 5835545 w 7417948"/>
                <a:gd name="connsiteY5" fmla="*/ 305083 h 1843267"/>
                <a:gd name="connsiteX6" fmla="*/ 6648345 w 7417948"/>
                <a:gd name="connsiteY6" fmla="*/ 784054 h 1843267"/>
                <a:gd name="connsiteX7" fmla="*/ 7403088 w 7417948"/>
                <a:gd name="connsiteY7" fmla="*/ 900169 h 1843267"/>
                <a:gd name="connsiteX8" fmla="*/ 6648345 w 7417948"/>
                <a:gd name="connsiteY8" fmla="*/ 987254 h 1843267"/>
                <a:gd name="connsiteX9" fmla="*/ 4935660 w 7417948"/>
                <a:gd name="connsiteY9" fmla="*/ 1321083 h 1843267"/>
                <a:gd name="connsiteX10" fmla="*/ 5211431 w 7417948"/>
                <a:gd name="connsiteY10" fmla="*/ 1524283 h 1843267"/>
                <a:gd name="connsiteX11" fmla="*/ 4021260 w 7417948"/>
                <a:gd name="connsiteY11" fmla="*/ 1829083 h 1843267"/>
                <a:gd name="connsiteX12" fmla="*/ 2744003 w 7417948"/>
                <a:gd name="connsiteY12" fmla="*/ 1292054 h 1843267"/>
                <a:gd name="connsiteX13" fmla="*/ 1144015 w 7417948"/>
                <a:gd name="connsiteY13" fmla="*/ 1270711 h 1843267"/>
                <a:gd name="connsiteX14" fmla="*/ 803 w 7417948"/>
                <a:gd name="connsiteY14" fmla="*/ 1190454 h 1843267"/>
                <a:gd name="connsiteX15" fmla="*/ 1089374 w 7417948"/>
                <a:gd name="connsiteY15" fmla="*/ 943711 h 1843267"/>
                <a:gd name="connsiteX0" fmla="*/ 1089374 w 7417948"/>
                <a:gd name="connsiteY0" fmla="*/ 943711 h 1843267"/>
                <a:gd name="connsiteX1" fmla="*/ 2294060 w 7417948"/>
                <a:gd name="connsiteY1" fmla="*/ 363140 h 1843267"/>
                <a:gd name="connsiteX2" fmla="*/ 2353825 w 7417948"/>
                <a:gd name="connsiteY2" fmla="*/ 109567 h 1843267"/>
                <a:gd name="connsiteX3" fmla="*/ 4863088 w 7417948"/>
                <a:gd name="connsiteY3" fmla="*/ 159940 h 1843267"/>
                <a:gd name="connsiteX4" fmla="*/ 5196917 w 7417948"/>
                <a:gd name="connsiteY4" fmla="*/ 522797 h 1843267"/>
                <a:gd name="connsiteX5" fmla="*/ 5835545 w 7417948"/>
                <a:gd name="connsiteY5" fmla="*/ 305083 h 1843267"/>
                <a:gd name="connsiteX6" fmla="*/ 6648345 w 7417948"/>
                <a:gd name="connsiteY6" fmla="*/ 784054 h 1843267"/>
                <a:gd name="connsiteX7" fmla="*/ 7403088 w 7417948"/>
                <a:gd name="connsiteY7" fmla="*/ 900169 h 1843267"/>
                <a:gd name="connsiteX8" fmla="*/ 6648345 w 7417948"/>
                <a:gd name="connsiteY8" fmla="*/ 987254 h 1843267"/>
                <a:gd name="connsiteX9" fmla="*/ 4935660 w 7417948"/>
                <a:gd name="connsiteY9" fmla="*/ 1321083 h 1843267"/>
                <a:gd name="connsiteX10" fmla="*/ 5211431 w 7417948"/>
                <a:gd name="connsiteY10" fmla="*/ 1524283 h 1843267"/>
                <a:gd name="connsiteX11" fmla="*/ 4021260 w 7417948"/>
                <a:gd name="connsiteY11" fmla="*/ 1829083 h 1843267"/>
                <a:gd name="connsiteX12" fmla="*/ 2744003 w 7417948"/>
                <a:gd name="connsiteY12" fmla="*/ 1292054 h 1843267"/>
                <a:gd name="connsiteX13" fmla="*/ 1144015 w 7417948"/>
                <a:gd name="connsiteY13" fmla="*/ 1270711 h 1843267"/>
                <a:gd name="connsiteX14" fmla="*/ 803 w 7417948"/>
                <a:gd name="connsiteY14" fmla="*/ 1190454 h 1843267"/>
                <a:gd name="connsiteX15" fmla="*/ 1089374 w 7417948"/>
                <a:gd name="connsiteY15" fmla="*/ 943711 h 1843267"/>
                <a:gd name="connsiteX0" fmla="*/ 1089374 w 7417948"/>
                <a:gd name="connsiteY0" fmla="*/ 943711 h 1843267"/>
                <a:gd name="connsiteX1" fmla="*/ 2294060 w 7417948"/>
                <a:gd name="connsiteY1" fmla="*/ 363140 h 1843267"/>
                <a:gd name="connsiteX2" fmla="*/ 2353825 w 7417948"/>
                <a:gd name="connsiteY2" fmla="*/ 109567 h 1843267"/>
                <a:gd name="connsiteX3" fmla="*/ 4863088 w 7417948"/>
                <a:gd name="connsiteY3" fmla="*/ 159940 h 1843267"/>
                <a:gd name="connsiteX4" fmla="*/ 5196917 w 7417948"/>
                <a:gd name="connsiteY4" fmla="*/ 522797 h 1843267"/>
                <a:gd name="connsiteX5" fmla="*/ 5835545 w 7417948"/>
                <a:gd name="connsiteY5" fmla="*/ 305083 h 1843267"/>
                <a:gd name="connsiteX6" fmla="*/ 6648345 w 7417948"/>
                <a:gd name="connsiteY6" fmla="*/ 784054 h 1843267"/>
                <a:gd name="connsiteX7" fmla="*/ 7403088 w 7417948"/>
                <a:gd name="connsiteY7" fmla="*/ 900169 h 1843267"/>
                <a:gd name="connsiteX8" fmla="*/ 6648345 w 7417948"/>
                <a:gd name="connsiteY8" fmla="*/ 987254 h 1843267"/>
                <a:gd name="connsiteX9" fmla="*/ 4935660 w 7417948"/>
                <a:gd name="connsiteY9" fmla="*/ 1321083 h 1843267"/>
                <a:gd name="connsiteX10" fmla="*/ 5211431 w 7417948"/>
                <a:gd name="connsiteY10" fmla="*/ 1524283 h 1843267"/>
                <a:gd name="connsiteX11" fmla="*/ 4021260 w 7417948"/>
                <a:gd name="connsiteY11" fmla="*/ 1829083 h 1843267"/>
                <a:gd name="connsiteX12" fmla="*/ 2744003 w 7417948"/>
                <a:gd name="connsiteY12" fmla="*/ 1292054 h 1843267"/>
                <a:gd name="connsiteX13" fmla="*/ 1144015 w 7417948"/>
                <a:gd name="connsiteY13" fmla="*/ 1270711 h 1843267"/>
                <a:gd name="connsiteX14" fmla="*/ 803 w 7417948"/>
                <a:gd name="connsiteY14" fmla="*/ 1190454 h 1843267"/>
                <a:gd name="connsiteX15" fmla="*/ 1089374 w 7417948"/>
                <a:gd name="connsiteY15" fmla="*/ 943711 h 1843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417948" h="1843267">
                  <a:moveTo>
                    <a:pt x="1089374" y="943711"/>
                  </a:moveTo>
                  <a:cubicBezTo>
                    <a:pt x="1347501" y="570893"/>
                    <a:pt x="1784921" y="377370"/>
                    <a:pt x="2294060" y="363140"/>
                  </a:cubicBezTo>
                  <a:cubicBezTo>
                    <a:pt x="2287088" y="290569"/>
                    <a:pt x="2199432" y="155244"/>
                    <a:pt x="2353825" y="109567"/>
                  </a:cubicBezTo>
                  <a:cubicBezTo>
                    <a:pt x="3136457" y="-73854"/>
                    <a:pt x="4313538" y="-6263"/>
                    <a:pt x="4863088" y="159940"/>
                  </a:cubicBezTo>
                  <a:cubicBezTo>
                    <a:pt x="5055046" y="227104"/>
                    <a:pt x="5184253" y="357021"/>
                    <a:pt x="5196917" y="522797"/>
                  </a:cubicBezTo>
                  <a:cubicBezTo>
                    <a:pt x="5382899" y="324720"/>
                    <a:pt x="5604740" y="314901"/>
                    <a:pt x="5835545" y="305083"/>
                  </a:cubicBezTo>
                  <a:cubicBezTo>
                    <a:pt x="6178196" y="428881"/>
                    <a:pt x="6484989" y="570608"/>
                    <a:pt x="6648345" y="784054"/>
                  </a:cubicBezTo>
                  <a:cubicBezTo>
                    <a:pt x="6944749" y="733112"/>
                    <a:pt x="7232189" y="735958"/>
                    <a:pt x="7403088" y="900169"/>
                  </a:cubicBezTo>
                  <a:cubicBezTo>
                    <a:pt x="7519060" y="1099527"/>
                    <a:pt x="6926820" y="1020979"/>
                    <a:pt x="6648345" y="987254"/>
                  </a:cubicBezTo>
                  <a:cubicBezTo>
                    <a:pt x="6955991" y="1546765"/>
                    <a:pt x="5425873" y="1317383"/>
                    <a:pt x="4935660" y="1321083"/>
                  </a:cubicBezTo>
                  <a:cubicBezTo>
                    <a:pt x="5117231" y="1379851"/>
                    <a:pt x="5191225" y="1429656"/>
                    <a:pt x="5211431" y="1524283"/>
                  </a:cubicBezTo>
                  <a:cubicBezTo>
                    <a:pt x="4958142" y="1912753"/>
                    <a:pt x="4274549" y="1844025"/>
                    <a:pt x="4021260" y="1829083"/>
                  </a:cubicBezTo>
                  <a:cubicBezTo>
                    <a:pt x="3595508" y="1802473"/>
                    <a:pt x="3026320" y="1560711"/>
                    <a:pt x="2744003" y="1292054"/>
                  </a:cubicBezTo>
                  <a:cubicBezTo>
                    <a:pt x="2225614" y="1350681"/>
                    <a:pt x="1250027" y="1364485"/>
                    <a:pt x="1144015" y="1270711"/>
                  </a:cubicBezTo>
                  <a:cubicBezTo>
                    <a:pt x="927298" y="1312689"/>
                    <a:pt x="-6597" y="1381558"/>
                    <a:pt x="803" y="1190454"/>
                  </a:cubicBezTo>
                  <a:cubicBezTo>
                    <a:pt x="-30787" y="884088"/>
                    <a:pt x="878917" y="900453"/>
                    <a:pt x="1089374" y="943711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7" name="图片 3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702" y="5751747"/>
            <a:ext cx="9156701" cy="1150552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9523" y="5763531"/>
            <a:ext cx="1815129" cy="1144465"/>
            <a:chOff x="9523" y="5763531"/>
            <a:chExt cx="1815129" cy="1144465"/>
          </a:xfrm>
        </p:grpSpPr>
        <p:sp>
          <p:nvSpPr>
            <p:cNvPr id="10" name="任意多边形 9"/>
            <p:cNvSpPr/>
            <p:nvPr/>
          </p:nvSpPr>
          <p:spPr>
            <a:xfrm>
              <a:off x="9523" y="5763531"/>
              <a:ext cx="1799126" cy="1143000"/>
            </a:xfrm>
            <a:custGeom>
              <a:avLst/>
              <a:gdLst>
                <a:gd name="connsiteX0" fmla="*/ 1652954 w 1784838"/>
                <a:gd name="connsiteY0" fmla="*/ 0 h 1143000"/>
                <a:gd name="connsiteX1" fmla="*/ 0 w 1784838"/>
                <a:gd name="connsiteY1" fmla="*/ 1125415 h 1143000"/>
                <a:gd name="connsiteX2" fmla="*/ 1389185 w 1784838"/>
                <a:gd name="connsiteY2" fmla="*/ 1143000 h 1143000"/>
                <a:gd name="connsiteX3" fmla="*/ 1784838 w 1784838"/>
                <a:gd name="connsiteY3" fmla="*/ 879231 h 1143000"/>
                <a:gd name="connsiteX4" fmla="*/ 1652954 w 1784838"/>
                <a:gd name="connsiteY4" fmla="*/ 0 h 1143000"/>
                <a:gd name="connsiteX0" fmla="*/ 1652954 w 1794363"/>
                <a:gd name="connsiteY0" fmla="*/ 0 h 1143000"/>
                <a:gd name="connsiteX1" fmla="*/ 0 w 1794363"/>
                <a:gd name="connsiteY1" fmla="*/ 1125415 h 1143000"/>
                <a:gd name="connsiteX2" fmla="*/ 1389185 w 1794363"/>
                <a:gd name="connsiteY2" fmla="*/ 1143000 h 1143000"/>
                <a:gd name="connsiteX3" fmla="*/ 1794363 w 1794363"/>
                <a:gd name="connsiteY3" fmla="*/ 898281 h 1143000"/>
                <a:gd name="connsiteX4" fmla="*/ 1652954 w 1794363"/>
                <a:gd name="connsiteY4" fmla="*/ 0 h 1143000"/>
                <a:gd name="connsiteX0" fmla="*/ 1652954 w 1794363"/>
                <a:gd name="connsiteY0" fmla="*/ 0 h 1143000"/>
                <a:gd name="connsiteX1" fmla="*/ 0 w 1794363"/>
                <a:gd name="connsiteY1" fmla="*/ 1125415 h 1143000"/>
                <a:gd name="connsiteX2" fmla="*/ 1389185 w 1794363"/>
                <a:gd name="connsiteY2" fmla="*/ 1143000 h 1143000"/>
                <a:gd name="connsiteX3" fmla="*/ 1794363 w 1794363"/>
                <a:gd name="connsiteY3" fmla="*/ 898281 h 1143000"/>
                <a:gd name="connsiteX4" fmla="*/ 1652954 w 1794363"/>
                <a:gd name="connsiteY4" fmla="*/ 0 h 1143000"/>
                <a:gd name="connsiteX0" fmla="*/ 1652954 w 1794363"/>
                <a:gd name="connsiteY0" fmla="*/ 0 h 1143000"/>
                <a:gd name="connsiteX1" fmla="*/ 0 w 1794363"/>
                <a:gd name="connsiteY1" fmla="*/ 1125415 h 1143000"/>
                <a:gd name="connsiteX2" fmla="*/ 1389185 w 1794363"/>
                <a:gd name="connsiteY2" fmla="*/ 1143000 h 1143000"/>
                <a:gd name="connsiteX3" fmla="*/ 1794363 w 1794363"/>
                <a:gd name="connsiteY3" fmla="*/ 903043 h 1143000"/>
                <a:gd name="connsiteX4" fmla="*/ 1652954 w 1794363"/>
                <a:gd name="connsiteY4" fmla="*/ 0 h 1143000"/>
                <a:gd name="connsiteX0" fmla="*/ 1652954 w 1794363"/>
                <a:gd name="connsiteY0" fmla="*/ 0 h 1143000"/>
                <a:gd name="connsiteX1" fmla="*/ 0 w 1794363"/>
                <a:gd name="connsiteY1" fmla="*/ 1125415 h 1143000"/>
                <a:gd name="connsiteX2" fmla="*/ 1389185 w 1794363"/>
                <a:gd name="connsiteY2" fmla="*/ 1143000 h 1143000"/>
                <a:gd name="connsiteX3" fmla="*/ 1794363 w 1794363"/>
                <a:gd name="connsiteY3" fmla="*/ 903043 h 1143000"/>
                <a:gd name="connsiteX4" fmla="*/ 1652954 w 1794363"/>
                <a:gd name="connsiteY4" fmla="*/ 0 h 1143000"/>
                <a:gd name="connsiteX0" fmla="*/ 1652954 w 1799126"/>
                <a:gd name="connsiteY0" fmla="*/ 0 h 1143000"/>
                <a:gd name="connsiteX1" fmla="*/ 0 w 1799126"/>
                <a:gd name="connsiteY1" fmla="*/ 1125415 h 1143000"/>
                <a:gd name="connsiteX2" fmla="*/ 1389185 w 1799126"/>
                <a:gd name="connsiteY2" fmla="*/ 1143000 h 1143000"/>
                <a:gd name="connsiteX3" fmla="*/ 1799126 w 1799126"/>
                <a:gd name="connsiteY3" fmla="*/ 912568 h 1143000"/>
                <a:gd name="connsiteX4" fmla="*/ 1652954 w 1799126"/>
                <a:gd name="connsiteY4" fmla="*/ 0 h 1143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99126" h="1143000">
                  <a:moveTo>
                    <a:pt x="1652954" y="0"/>
                  </a:moveTo>
                  <a:lnTo>
                    <a:pt x="0" y="1125415"/>
                  </a:lnTo>
                  <a:lnTo>
                    <a:pt x="1389185" y="1143000"/>
                  </a:lnTo>
                  <a:cubicBezTo>
                    <a:pt x="1524244" y="1061427"/>
                    <a:pt x="1649779" y="1013191"/>
                    <a:pt x="1799126" y="912568"/>
                  </a:cubicBezTo>
                  <a:lnTo>
                    <a:pt x="1652954" y="0"/>
                  </a:lnTo>
                  <a:close/>
                </a:path>
              </a:pathLst>
            </a:custGeom>
            <a:solidFill>
              <a:srgbClr val="476D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1052760" y="6477907"/>
              <a:ext cx="771892" cy="430089"/>
            </a:xfrm>
            <a:custGeom>
              <a:avLst/>
              <a:gdLst>
                <a:gd name="connsiteX0" fmla="*/ 1652954 w 1784838"/>
                <a:gd name="connsiteY0" fmla="*/ 0 h 1143000"/>
                <a:gd name="connsiteX1" fmla="*/ 0 w 1784838"/>
                <a:gd name="connsiteY1" fmla="*/ 1125415 h 1143000"/>
                <a:gd name="connsiteX2" fmla="*/ 1389185 w 1784838"/>
                <a:gd name="connsiteY2" fmla="*/ 1143000 h 1143000"/>
                <a:gd name="connsiteX3" fmla="*/ 1784838 w 1784838"/>
                <a:gd name="connsiteY3" fmla="*/ 879231 h 1143000"/>
                <a:gd name="connsiteX4" fmla="*/ 1652954 w 1784838"/>
                <a:gd name="connsiteY4" fmla="*/ 0 h 1143000"/>
                <a:gd name="connsiteX0" fmla="*/ 1652954 w 1794363"/>
                <a:gd name="connsiteY0" fmla="*/ 0 h 1143000"/>
                <a:gd name="connsiteX1" fmla="*/ 0 w 1794363"/>
                <a:gd name="connsiteY1" fmla="*/ 1125415 h 1143000"/>
                <a:gd name="connsiteX2" fmla="*/ 1389185 w 1794363"/>
                <a:gd name="connsiteY2" fmla="*/ 1143000 h 1143000"/>
                <a:gd name="connsiteX3" fmla="*/ 1794363 w 1794363"/>
                <a:gd name="connsiteY3" fmla="*/ 898281 h 1143000"/>
                <a:gd name="connsiteX4" fmla="*/ 1652954 w 1794363"/>
                <a:gd name="connsiteY4" fmla="*/ 0 h 1143000"/>
                <a:gd name="connsiteX0" fmla="*/ 1652954 w 1794363"/>
                <a:gd name="connsiteY0" fmla="*/ 0 h 1143000"/>
                <a:gd name="connsiteX1" fmla="*/ 0 w 1794363"/>
                <a:gd name="connsiteY1" fmla="*/ 1125415 h 1143000"/>
                <a:gd name="connsiteX2" fmla="*/ 1389185 w 1794363"/>
                <a:gd name="connsiteY2" fmla="*/ 1143000 h 1143000"/>
                <a:gd name="connsiteX3" fmla="*/ 1794363 w 1794363"/>
                <a:gd name="connsiteY3" fmla="*/ 898281 h 1143000"/>
                <a:gd name="connsiteX4" fmla="*/ 1652954 w 1794363"/>
                <a:gd name="connsiteY4" fmla="*/ 0 h 1143000"/>
                <a:gd name="connsiteX0" fmla="*/ 1652954 w 1794363"/>
                <a:gd name="connsiteY0" fmla="*/ 0 h 1143000"/>
                <a:gd name="connsiteX1" fmla="*/ 0 w 1794363"/>
                <a:gd name="connsiteY1" fmla="*/ 1125415 h 1143000"/>
                <a:gd name="connsiteX2" fmla="*/ 1389185 w 1794363"/>
                <a:gd name="connsiteY2" fmla="*/ 1143000 h 1143000"/>
                <a:gd name="connsiteX3" fmla="*/ 1794363 w 1794363"/>
                <a:gd name="connsiteY3" fmla="*/ 903043 h 1143000"/>
                <a:gd name="connsiteX4" fmla="*/ 1652954 w 1794363"/>
                <a:gd name="connsiteY4" fmla="*/ 0 h 1143000"/>
                <a:gd name="connsiteX0" fmla="*/ 1652954 w 1794363"/>
                <a:gd name="connsiteY0" fmla="*/ 0 h 1143000"/>
                <a:gd name="connsiteX1" fmla="*/ 0 w 1794363"/>
                <a:gd name="connsiteY1" fmla="*/ 1125415 h 1143000"/>
                <a:gd name="connsiteX2" fmla="*/ 1389185 w 1794363"/>
                <a:gd name="connsiteY2" fmla="*/ 1143000 h 1143000"/>
                <a:gd name="connsiteX3" fmla="*/ 1794363 w 1794363"/>
                <a:gd name="connsiteY3" fmla="*/ 903043 h 1143000"/>
                <a:gd name="connsiteX4" fmla="*/ 1652954 w 1794363"/>
                <a:gd name="connsiteY4" fmla="*/ 0 h 1143000"/>
                <a:gd name="connsiteX0" fmla="*/ 1652954 w 1799126"/>
                <a:gd name="connsiteY0" fmla="*/ 0 h 1143000"/>
                <a:gd name="connsiteX1" fmla="*/ 0 w 1799126"/>
                <a:gd name="connsiteY1" fmla="*/ 1125415 h 1143000"/>
                <a:gd name="connsiteX2" fmla="*/ 1389185 w 1799126"/>
                <a:gd name="connsiteY2" fmla="*/ 1143000 h 1143000"/>
                <a:gd name="connsiteX3" fmla="*/ 1799126 w 1799126"/>
                <a:gd name="connsiteY3" fmla="*/ 912568 h 1143000"/>
                <a:gd name="connsiteX4" fmla="*/ 1652954 w 1799126"/>
                <a:gd name="connsiteY4" fmla="*/ 0 h 1143000"/>
                <a:gd name="connsiteX0" fmla="*/ 1786304 w 1799126"/>
                <a:gd name="connsiteY0" fmla="*/ 0 h 404812"/>
                <a:gd name="connsiteX1" fmla="*/ 0 w 1799126"/>
                <a:gd name="connsiteY1" fmla="*/ 387227 h 404812"/>
                <a:gd name="connsiteX2" fmla="*/ 1389185 w 1799126"/>
                <a:gd name="connsiteY2" fmla="*/ 404812 h 404812"/>
                <a:gd name="connsiteX3" fmla="*/ 1799126 w 1799126"/>
                <a:gd name="connsiteY3" fmla="*/ 174380 h 404812"/>
                <a:gd name="connsiteX4" fmla="*/ 1786304 w 1799126"/>
                <a:gd name="connsiteY4" fmla="*/ 0 h 404812"/>
                <a:gd name="connsiteX0" fmla="*/ 748079 w 760901"/>
                <a:gd name="connsiteY0" fmla="*/ 0 h 406277"/>
                <a:gd name="connsiteX1" fmla="*/ 0 w 760901"/>
                <a:gd name="connsiteY1" fmla="*/ 406277 h 406277"/>
                <a:gd name="connsiteX2" fmla="*/ 350960 w 760901"/>
                <a:gd name="connsiteY2" fmla="*/ 404812 h 406277"/>
                <a:gd name="connsiteX3" fmla="*/ 760901 w 760901"/>
                <a:gd name="connsiteY3" fmla="*/ 174380 h 406277"/>
                <a:gd name="connsiteX4" fmla="*/ 748079 w 760901"/>
                <a:gd name="connsiteY4" fmla="*/ 0 h 406277"/>
                <a:gd name="connsiteX0" fmla="*/ 771892 w 771892"/>
                <a:gd name="connsiteY0" fmla="*/ 0 h 430089"/>
                <a:gd name="connsiteX1" fmla="*/ 0 w 771892"/>
                <a:gd name="connsiteY1" fmla="*/ 430089 h 430089"/>
                <a:gd name="connsiteX2" fmla="*/ 350960 w 771892"/>
                <a:gd name="connsiteY2" fmla="*/ 428624 h 430089"/>
                <a:gd name="connsiteX3" fmla="*/ 760901 w 771892"/>
                <a:gd name="connsiteY3" fmla="*/ 198192 h 430089"/>
                <a:gd name="connsiteX4" fmla="*/ 771892 w 771892"/>
                <a:gd name="connsiteY4" fmla="*/ 0 h 430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1892" h="430089">
                  <a:moveTo>
                    <a:pt x="771892" y="0"/>
                  </a:moveTo>
                  <a:lnTo>
                    <a:pt x="0" y="430089"/>
                  </a:lnTo>
                  <a:lnTo>
                    <a:pt x="350960" y="428624"/>
                  </a:lnTo>
                  <a:cubicBezTo>
                    <a:pt x="486019" y="347051"/>
                    <a:pt x="611554" y="298815"/>
                    <a:pt x="760901" y="198192"/>
                  </a:cubicBezTo>
                  <a:lnTo>
                    <a:pt x="771892" y="0"/>
                  </a:lnTo>
                  <a:close/>
                </a:path>
              </a:pathLst>
            </a:custGeom>
            <a:solidFill>
              <a:srgbClr val="385A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907"/>
          <a:stretch/>
        </p:blipFill>
        <p:spPr>
          <a:xfrm>
            <a:off x="1659082" y="301676"/>
            <a:ext cx="5800434" cy="6451600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3620580" y="1808428"/>
            <a:ext cx="187743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solidFill>
                  <a:srgbClr val="2F6B8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报告</a:t>
            </a:r>
          </a:p>
        </p:txBody>
      </p:sp>
      <p:grpSp>
        <p:nvGrpSpPr>
          <p:cNvPr id="1042" name="组合 1041"/>
          <p:cNvGrpSpPr/>
          <p:nvPr/>
        </p:nvGrpSpPr>
        <p:grpSpPr>
          <a:xfrm>
            <a:off x="3827823" y="5195693"/>
            <a:ext cx="1519038" cy="492173"/>
            <a:chOff x="10404476" y="2406650"/>
            <a:chExt cx="2268537" cy="735013"/>
          </a:xfrm>
        </p:grpSpPr>
        <p:sp>
          <p:nvSpPr>
            <p:cNvPr id="40" name="Freeform 18"/>
            <p:cNvSpPr>
              <a:spLocks/>
            </p:cNvSpPr>
            <p:nvPr/>
          </p:nvSpPr>
          <p:spPr bwMode="auto">
            <a:xfrm>
              <a:off x="10404476" y="2544763"/>
              <a:ext cx="347663" cy="596900"/>
            </a:xfrm>
            <a:custGeom>
              <a:avLst/>
              <a:gdLst>
                <a:gd name="T0" fmla="*/ 85 w 116"/>
                <a:gd name="T1" fmla="*/ 101 h 199"/>
                <a:gd name="T2" fmla="*/ 75 w 116"/>
                <a:gd name="T3" fmla="*/ 93 h 199"/>
                <a:gd name="T4" fmla="*/ 97 w 116"/>
                <a:gd name="T5" fmla="*/ 49 h 199"/>
                <a:gd name="T6" fmla="*/ 75 w 116"/>
                <a:gd name="T7" fmla="*/ 9 h 199"/>
                <a:gd name="T8" fmla="*/ 20 w 116"/>
                <a:gd name="T9" fmla="*/ 128 h 199"/>
                <a:gd name="T10" fmla="*/ 61 w 116"/>
                <a:gd name="T11" fmla="*/ 187 h 199"/>
                <a:gd name="T12" fmla="*/ 99 w 116"/>
                <a:gd name="T13" fmla="*/ 120 h 199"/>
                <a:gd name="T14" fmla="*/ 99 w 116"/>
                <a:gd name="T15" fmla="*/ 120 h 199"/>
                <a:gd name="T16" fmla="*/ 111 w 116"/>
                <a:gd name="T17" fmla="*/ 127 h 199"/>
                <a:gd name="T18" fmla="*/ 114 w 116"/>
                <a:gd name="T19" fmla="*/ 140 h 199"/>
                <a:gd name="T20" fmla="*/ 68 w 116"/>
                <a:gd name="T21" fmla="*/ 197 h 199"/>
                <a:gd name="T22" fmla="*/ 1 w 116"/>
                <a:gd name="T23" fmla="*/ 128 h 199"/>
                <a:gd name="T24" fmla="*/ 70 w 116"/>
                <a:gd name="T25" fmla="*/ 1 h 199"/>
                <a:gd name="T26" fmla="*/ 115 w 116"/>
                <a:gd name="T27" fmla="*/ 51 h 199"/>
                <a:gd name="T28" fmla="*/ 85 w 116"/>
                <a:gd name="T29" fmla="*/ 101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6" h="199">
                  <a:moveTo>
                    <a:pt x="85" y="101"/>
                  </a:moveTo>
                  <a:cubicBezTo>
                    <a:pt x="80" y="102"/>
                    <a:pt x="75" y="99"/>
                    <a:pt x="75" y="93"/>
                  </a:cubicBezTo>
                  <a:cubicBezTo>
                    <a:pt x="91" y="92"/>
                    <a:pt x="98" y="62"/>
                    <a:pt x="97" y="49"/>
                  </a:cubicBezTo>
                  <a:cubicBezTo>
                    <a:pt x="97" y="36"/>
                    <a:pt x="92" y="8"/>
                    <a:pt x="75" y="9"/>
                  </a:cubicBezTo>
                  <a:cubicBezTo>
                    <a:pt x="36" y="10"/>
                    <a:pt x="19" y="98"/>
                    <a:pt x="20" y="128"/>
                  </a:cubicBezTo>
                  <a:cubicBezTo>
                    <a:pt x="21" y="153"/>
                    <a:pt x="30" y="188"/>
                    <a:pt x="61" y="187"/>
                  </a:cubicBezTo>
                  <a:cubicBezTo>
                    <a:pt x="94" y="186"/>
                    <a:pt x="101" y="146"/>
                    <a:pt x="99" y="120"/>
                  </a:cubicBezTo>
                  <a:cubicBezTo>
                    <a:pt x="99" y="120"/>
                    <a:pt x="99" y="120"/>
                    <a:pt x="99" y="120"/>
                  </a:cubicBezTo>
                  <a:cubicBezTo>
                    <a:pt x="103" y="120"/>
                    <a:pt x="109" y="124"/>
                    <a:pt x="111" y="127"/>
                  </a:cubicBezTo>
                  <a:cubicBezTo>
                    <a:pt x="113" y="130"/>
                    <a:pt x="114" y="136"/>
                    <a:pt x="114" y="140"/>
                  </a:cubicBezTo>
                  <a:cubicBezTo>
                    <a:pt x="115" y="169"/>
                    <a:pt x="99" y="196"/>
                    <a:pt x="68" y="197"/>
                  </a:cubicBezTo>
                  <a:cubicBezTo>
                    <a:pt x="26" y="199"/>
                    <a:pt x="3" y="168"/>
                    <a:pt x="1" y="128"/>
                  </a:cubicBezTo>
                  <a:cubicBezTo>
                    <a:pt x="0" y="90"/>
                    <a:pt x="22" y="3"/>
                    <a:pt x="70" y="1"/>
                  </a:cubicBezTo>
                  <a:cubicBezTo>
                    <a:pt x="102" y="0"/>
                    <a:pt x="114" y="22"/>
                    <a:pt x="115" y="51"/>
                  </a:cubicBezTo>
                  <a:cubicBezTo>
                    <a:pt x="116" y="69"/>
                    <a:pt x="107" y="101"/>
                    <a:pt x="85" y="101"/>
                  </a:cubicBezTo>
                  <a:close/>
                </a:path>
              </a:pathLst>
            </a:custGeom>
            <a:solidFill>
              <a:srgbClr val="754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9"/>
            <p:cNvSpPr>
              <a:spLocks/>
            </p:cNvSpPr>
            <p:nvPr/>
          </p:nvSpPr>
          <p:spPr bwMode="auto">
            <a:xfrm>
              <a:off x="10771188" y="2565400"/>
              <a:ext cx="249238" cy="552450"/>
            </a:xfrm>
            <a:custGeom>
              <a:avLst/>
              <a:gdLst>
                <a:gd name="T0" fmla="*/ 69 w 83"/>
                <a:gd name="T1" fmla="*/ 183 h 184"/>
                <a:gd name="T2" fmla="*/ 52 w 83"/>
                <a:gd name="T3" fmla="*/ 155 h 184"/>
                <a:gd name="T4" fmla="*/ 54 w 83"/>
                <a:gd name="T5" fmla="*/ 104 h 184"/>
                <a:gd name="T6" fmla="*/ 47 w 83"/>
                <a:gd name="T7" fmla="*/ 93 h 184"/>
                <a:gd name="T8" fmla="*/ 19 w 83"/>
                <a:gd name="T9" fmla="*/ 183 h 184"/>
                <a:gd name="T10" fmla="*/ 17 w 83"/>
                <a:gd name="T11" fmla="*/ 184 h 184"/>
                <a:gd name="T12" fmla="*/ 8 w 83"/>
                <a:gd name="T13" fmla="*/ 179 h 184"/>
                <a:gd name="T14" fmla="*/ 7 w 83"/>
                <a:gd name="T15" fmla="*/ 167 h 184"/>
                <a:gd name="T16" fmla="*/ 2 w 83"/>
                <a:gd name="T17" fmla="*/ 99 h 184"/>
                <a:gd name="T18" fmla="*/ 6 w 83"/>
                <a:gd name="T19" fmla="*/ 1 h 184"/>
                <a:gd name="T20" fmla="*/ 6 w 83"/>
                <a:gd name="T21" fmla="*/ 1 h 184"/>
                <a:gd name="T22" fmla="*/ 19 w 83"/>
                <a:gd name="T23" fmla="*/ 16 h 184"/>
                <a:gd name="T24" fmla="*/ 18 w 83"/>
                <a:gd name="T25" fmla="*/ 42 h 184"/>
                <a:gd name="T26" fmla="*/ 17 w 83"/>
                <a:gd name="T27" fmla="*/ 91 h 184"/>
                <a:gd name="T28" fmla="*/ 17 w 83"/>
                <a:gd name="T29" fmla="*/ 136 h 184"/>
                <a:gd name="T30" fmla="*/ 52 w 83"/>
                <a:gd name="T31" fmla="*/ 77 h 184"/>
                <a:gd name="T32" fmla="*/ 72 w 83"/>
                <a:gd name="T33" fmla="*/ 99 h 184"/>
                <a:gd name="T34" fmla="*/ 68 w 83"/>
                <a:gd name="T35" fmla="*/ 155 h 184"/>
                <a:gd name="T36" fmla="*/ 75 w 83"/>
                <a:gd name="T37" fmla="*/ 171 h 184"/>
                <a:gd name="T38" fmla="*/ 79 w 83"/>
                <a:gd name="T39" fmla="*/ 157 h 184"/>
                <a:gd name="T40" fmla="*/ 83 w 83"/>
                <a:gd name="T41" fmla="*/ 163 h 184"/>
                <a:gd name="T42" fmla="*/ 69 w 83"/>
                <a:gd name="T43" fmla="*/ 183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3" h="184">
                  <a:moveTo>
                    <a:pt x="69" y="183"/>
                  </a:moveTo>
                  <a:cubicBezTo>
                    <a:pt x="56" y="183"/>
                    <a:pt x="52" y="165"/>
                    <a:pt x="52" y="155"/>
                  </a:cubicBezTo>
                  <a:cubicBezTo>
                    <a:pt x="51" y="138"/>
                    <a:pt x="55" y="121"/>
                    <a:pt x="54" y="104"/>
                  </a:cubicBezTo>
                  <a:cubicBezTo>
                    <a:pt x="54" y="100"/>
                    <a:pt x="53" y="92"/>
                    <a:pt x="47" y="93"/>
                  </a:cubicBezTo>
                  <a:cubicBezTo>
                    <a:pt x="30" y="93"/>
                    <a:pt x="23" y="168"/>
                    <a:pt x="19" y="183"/>
                  </a:cubicBezTo>
                  <a:cubicBezTo>
                    <a:pt x="19" y="183"/>
                    <a:pt x="19" y="184"/>
                    <a:pt x="17" y="184"/>
                  </a:cubicBezTo>
                  <a:cubicBezTo>
                    <a:pt x="15" y="184"/>
                    <a:pt x="9" y="182"/>
                    <a:pt x="8" y="179"/>
                  </a:cubicBezTo>
                  <a:cubicBezTo>
                    <a:pt x="7" y="176"/>
                    <a:pt x="7" y="171"/>
                    <a:pt x="7" y="167"/>
                  </a:cubicBezTo>
                  <a:cubicBezTo>
                    <a:pt x="5" y="145"/>
                    <a:pt x="3" y="122"/>
                    <a:pt x="2" y="99"/>
                  </a:cubicBezTo>
                  <a:cubicBezTo>
                    <a:pt x="2" y="87"/>
                    <a:pt x="0" y="3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11" y="0"/>
                    <a:pt x="19" y="12"/>
                    <a:pt x="19" y="16"/>
                  </a:cubicBezTo>
                  <a:cubicBezTo>
                    <a:pt x="19" y="24"/>
                    <a:pt x="18" y="33"/>
                    <a:pt x="18" y="42"/>
                  </a:cubicBezTo>
                  <a:cubicBezTo>
                    <a:pt x="18" y="58"/>
                    <a:pt x="17" y="75"/>
                    <a:pt x="17" y="91"/>
                  </a:cubicBezTo>
                  <a:cubicBezTo>
                    <a:pt x="17" y="106"/>
                    <a:pt x="17" y="121"/>
                    <a:pt x="17" y="136"/>
                  </a:cubicBezTo>
                  <a:cubicBezTo>
                    <a:pt x="20" y="121"/>
                    <a:pt x="32" y="78"/>
                    <a:pt x="52" y="77"/>
                  </a:cubicBezTo>
                  <a:cubicBezTo>
                    <a:pt x="65" y="76"/>
                    <a:pt x="71" y="88"/>
                    <a:pt x="72" y="99"/>
                  </a:cubicBezTo>
                  <a:cubicBezTo>
                    <a:pt x="72" y="118"/>
                    <a:pt x="67" y="136"/>
                    <a:pt x="68" y="155"/>
                  </a:cubicBezTo>
                  <a:cubicBezTo>
                    <a:pt x="68" y="159"/>
                    <a:pt x="69" y="172"/>
                    <a:pt x="75" y="171"/>
                  </a:cubicBezTo>
                  <a:cubicBezTo>
                    <a:pt x="79" y="171"/>
                    <a:pt x="79" y="160"/>
                    <a:pt x="79" y="157"/>
                  </a:cubicBezTo>
                  <a:cubicBezTo>
                    <a:pt x="82" y="159"/>
                    <a:pt x="83" y="160"/>
                    <a:pt x="83" y="163"/>
                  </a:cubicBezTo>
                  <a:cubicBezTo>
                    <a:pt x="83" y="172"/>
                    <a:pt x="79" y="182"/>
                    <a:pt x="69" y="183"/>
                  </a:cubicBezTo>
                  <a:close/>
                </a:path>
              </a:pathLst>
            </a:custGeom>
            <a:solidFill>
              <a:srgbClr val="754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0"/>
            <p:cNvSpPr>
              <a:spLocks noEditPoints="1"/>
            </p:cNvSpPr>
            <p:nvPr/>
          </p:nvSpPr>
          <p:spPr bwMode="auto">
            <a:xfrm>
              <a:off x="10993438" y="2730500"/>
              <a:ext cx="236538" cy="365125"/>
            </a:xfrm>
            <a:custGeom>
              <a:avLst/>
              <a:gdLst>
                <a:gd name="T0" fmla="*/ 48 w 79"/>
                <a:gd name="T1" fmla="*/ 122 h 122"/>
                <a:gd name="T2" fmla="*/ 21 w 79"/>
                <a:gd name="T3" fmla="*/ 107 h 122"/>
                <a:gd name="T4" fmla="*/ 9 w 79"/>
                <a:gd name="T5" fmla="*/ 75 h 122"/>
                <a:gd name="T6" fmla="*/ 9 w 79"/>
                <a:gd name="T7" fmla="*/ 69 h 122"/>
                <a:gd name="T8" fmla="*/ 4 w 79"/>
                <a:gd name="T9" fmla="*/ 70 h 122"/>
                <a:gd name="T10" fmla="*/ 0 w 79"/>
                <a:gd name="T11" fmla="*/ 67 h 122"/>
                <a:gd name="T12" fmla="*/ 10 w 79"/>
                <a:gd name="T13" fmla="*/ 61 h 122"/>
                <a:gd name="T14" fmla="*/ 46 w 79"/>
                <a:gd name="T15" fmla="*/ 1 h 122"/>
                <a:gd name="T16" fmla="*/ 73 w 79"/>
                <a:gd name="T17" fmla="*/ 29 h 122"/>
                <a:gd name="T18" fmla="*/ 70 w 79"/>
                <a:gd name="T19" fmla="*/ 58 h 122"/>
                <a:gd name="T20" fmla="*/ 27 w 79"/>
                <a:gd name="T21" fmla="*/ 64 h 122"/>
                <a:gd name="T22" fmla="*/ 27 w 79"/>
                <a:gd name="T23" fmla="*/ 72 h 122"/>
                <a:gd name="T24" fmla="*/ 42 w 79"/>
                <a:gd name="T25" fmla="*/ 110 h 122"/>
                <a:gd name="T26" fmla="*/ 75 w 79"/>
                <a:gd name="T27" fmla="*/ 63 h 122"/>
                <a:gd name="T28" fmla="*/ 78 w 79"/>
                <a:gd name="T29" fmla="*/ 78 h 122"/>
                <a:gd name="T30" fmla="*/ 48 w 79"/>
                <a:gd name="T31" fmla="*/ 122 h 122"/>
                <a:gd name="T32" fmla="*/ 52 w 79"/>
                <a:gd name="T33" fmla="*/ 8 h 122"/>
                <a:gd name="T34" fmla="*/ 27 w 79"/>
                <a:gd name="T35" fmla="*/ 55 h 122"/>
                <a:gd name="T36" fmla="*/ 55 w 79"/>
                <a:gd name="T37" fmla="*/ 49 h 122"/>
                <a:gd name="T38" fmla="*/ 58 w 79"/>
                <a:gd name="T39" fmla="*/ 20 h 122"/>
                <a:gd name="T40" fmla="*/ 52 w 79"/>
                <a:gd name="T41" fmla="*/ 8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9" h="122">
                  <a:moveTo>
                    <a:pt x="48" y="122"/>
                  </a:moveTo>
                  <a:cubicBezTo>
                    <a:pt x="39" y="122"/>
                    <a:pt x="26" y="114"/>
                    <a:pt x="21" y="107"/>
                  </a:cubicBezTo>
                  <a:cubicBezTo>
                    <a:pt x="13" y="99"/>
                    <a:pt x="10" y="87"/>
                    <a:pt x="9" y="75"/>
                  </a:cubicBezTo>
                  <a:cubicBezTo>
                    <a:pt x="9" y="73"/>
                    <a:pt x="9" y="71"/>
                    <a:pt x="9" y="69"/>
                  </a:cubicBezTo>
                  <a:cubicBezTo>
                    <a:pt x="8" y="69"/>
                    <a:pt x="5" y="70"/>
                    <a:pt x="4" y="70"/>
                  </a:cubicBezTo>
                  <a:cubicBezTo>
                    <a:pt x="3" y="70"/>
                    <a:pt x="0" y="68"/>
                    <a:pt x="0" y="67"/>
                  </a:cubicBezTo>
                  <a:cubicBezTo>
                    <a:pt x="0" y="65"/>
                    <a:pt x="8" y="62"/>
                    <a:pt x="10" y="61"/>
                  </a:cubicBezTo>
                  <a:cubicBezTo>
                    <a:pt x="11" y="40"/>
                    <a:pt x="20" y="2"/>
                    <a:pt x="46" y="1"/>
                  </a:cubicBezTo>
                  <a:cubicBezTo>
                    <a:pt x="64" y="0"/>
                    <a:pt x="73" y="13"/>
                    <a:pt x="73" y="29"/>
                  </a:cubicBezTo>
                  <a:cubicBezTo>
                    <a:pt x="74" y="34"/>
                    <a:pt x="72" y="55"/>
                    <a:pt x="70" y="58"/>
                  </a:cubicBezTo>
                  <a:cubicBezTo>
                    <a:pt x="69" y="58"/>
                    <a:pt x="32" y="63"/>
                    <a:pt x="27" y="64"/>
                  </a:cubicBezTo>
                  <a:cubicBezTo>
                    <a:pt x="27" y="66"/>
                    <a:pt x="27" y="69"/>
                    <a:pt x="27" y="72"/>
                  </a:cubicBezTo>
                  <a:cubicBezTo>
                    <a:pt x="27" y="81"/>
                    <a:pt x="30" y="110"/>
                    <a:pt x="42" y="110"/>
                  </a:cubicBezTo>
                  <a:cubicBezTo>
                    <a:pt x="60" y="109"/>
                    <a:pt x="76" y="79"/>
                    <a:pt x="75" y="63"/>
                  </a:cubicBezTo>
                  <a:cubicBezTo>
                    <a:pt x="78" y="64"/>
                    <a:pt x="78" y="75"/>
                    <a:pt x="78" y="78"/>
                  </a:cubicBezTo>
                  <a:cubicBezTo>
                    <a:pt x="79" y="97"/>
                    <a:pt x="69" y="121"/>
                    <a:pt x="48" y="122"/>
                  </a:cubicBezTo>
                  <a:close/>
                  <a:moveTo>
                    <a:pt x="52" y="8"/>
                  </a:moveTo>
                  <a:cubicBezTo>
                    <a:pt x="38" y="9"/>
                    <a:pt x="29" y="43"/>
                    <a:pt x="27" y="55"/>
                  </a:cubicBezTo>
                  <a:cubicBezTo>
                    <a:pt x="37" y="53"/>
                    <a:pt x="46" y="51"/>
                    <a:pt x="55" y="49"/>
                  </a:cubicBezTo>
                  <a:cubicBezTo>
                    <a:pt x="57" y="39"/>
                    <a:pt x="59" y="30"/>
                    <a:pt x="58" y="20"/>
                  </a:cubicBezTo>
                  <a:cubicBezTo>
                    <a:pt x="58" y="16"/>
                    <a:pt x="57" y="8"/>
                    <a:pt x="52" y="8"/>
                  </a:cubicBezTo>
                  <a:close/>
                </a:path>
              </a:pathLst>
            </a:custGeom>
            <a:solidFill>
              <a:srgbClr val="754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1"/>
            <p:cNvSpPr>
              <a:spLocks/>
            </p:cNvSpPr>
            <p:nvPr/>
          </p:nvSpPr>
          <p:spPr bwMode="auto">
            <a:xfrm>
              <a:off x="11239501" y="2740025"/>
              <a:ext cx="230188" cy="365125"/>
            </a:xfrm>
            <a:custGeom>
              <a:avLst/>
              <a:gdLst>
                <a:gd name="T0" fmla="*/ 58 w 77"/>
                <a:gd name="T1" fmla="*/ 54 h 122"/>
                <a:gd name="T2" fmla="*/ 53 w 77"/>
                <a:gd name="T3" fmla="*/ 51 h 122"/>
                <a:gd name="T4" fmla="*/ 63 w 77"/>
                <a:gd name="T5" fmla="*/ 28 h 122"/>
                <a:gd name="T6" fmla="*/ 50 w 77"/>
                <a:gd name="T7" fmla="*/ 11 h 122"/>
                <a:gd name="T8" fmla="*/ 20 w 77"/>
                <a:gd name="T9" fmla="*/ 76 h 122"/>
                <a:gd name="T10" fmla="*/ 38 w 77"/>
                <a:gd name="T11" fmla="*/ 106 h 122"/>
                <a:gd name="T12" fmla="*/ 64 w 77"/>
                <a:gd name="T13" fmla="*/ 65 h 122"/>
                <a:gd name="T14" fmla="*/ 71 w 77"/>
                <a:gd name="T15" fmla="*/ 78 h 122"/>
                <a:gd name="T16" fmla="*/ 36 w 77"/>
                <a:gd name="T17" fmla="*/ 121 h 122"/>
                <a:gd name="T18" fmla="*/ 1 w 77"/>
                <a:gd name="T19" fmla="*/ 80 h 122"/>
                <a:gd name="T20" fmla="*/ 32 w 77"/>
                <a:gd name="T21" fmla="*/ 7 h 122"/>
                <a:gd name="T22" fmla="*/ 46 w 77"/>
                <a:gd name="T23" fmla="*/ 2 h 122"/>
                <a:gd name="T24" fmla="*/ 50 w 77"/>
                <a:gd name="T25" fmla="*/ 2 h 122"/>
                <a:gd name="T26" fmla="*/ 55 w 77"/>
                <a:gd name="T27" fmla="*/ 1 h 122"/>
                <a:gd name="T28" fmla="*/ 77 w 77"/>
                <a:gd name="T29" fmla="*/ 23 h 122"/>
                <a:gd name="T30" fmla="*/ 58 w 77"/>
                <a:gd name="T31" fmla="*/ 5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7" h="122">
                  <a:moveTo>
                    <a:pt x="58" y="54"/>
                  </a:moveTo>
                  <a:cubicBezTo>
                    <a:pt x="56" y="54"/>
                    <a:pt x="54" y="53"/>
                    <a:pt x="53" y="51"/>
                  </a:cubicBezTo>
                  <a:cubicBezTo>
                    <a:pt x="61" y="48"/>
                    <a:pt x="63" y="35"/>
                    <a:pt x="63" y="28"/>
                  </a:cubicBezTo>
                  <a:cubicBezTo>
                    <a:pt x="62" y="20"/>
                    <a:pt x="60" y="11"/>
                    <a:pt x="50" y="11"/>
                  </a:cubicBezTo>
                  <a:cubicBezTo>
                    <a:pt x="27" y="12"/>
                    <a:pt x="19" y="59"/>
                    <a:pt x="20" y="76"/>
                  </a:cubicBezTo>
                  <a:cubicBezTo>
                    <a:pt x="20" y="87"/>
                    <a:pt x="24" y="107"/>
                    <a:pt x="38" y="106"/>
                  </a:cubicBezTo>
                  <a:cubicBezTo>
                    <a:pt x="52" y="106"/>
                    <a:pt x="66" y="78"/>
                    <a:pt x="64" y="65"/>
                  </a:cubicBezTo>
                  <a:cubicBezTo>
                    <a:pt x="69" y="66"/>
                    <a:pt x="70" y="74"/>
                    <a:pt x="71" y="78"/>
                  </a:cubicBezTo>
                  <a:cubicBezTo>
                    <a:pt x="71" y="96"/>
                    <a:pt x="55" y="120"/>
                    <a:pt x="36" y="121"/>
                  </a:cubicBezTo>
                  <a:cubicBezTo>
                    <a:pt x="15" y="122"/>
                    <a:pt x="1" y="100"/>
                    <a:pt x="1" y="80"/>
                  </a:cubicBezTo>
                  <a:cubicBezTo>
                    <a:pt x="0" y="57"/>
                    <a:pt x="10" y="20"/>
                    <a:pt x="32" y="7"/>
                  </a:cubicBezTo>
                  <a:cubicBezTo>
                    <a:pt x="36" y="4"/>
                    <a:pt x="41" y="3"/>
                    <a:pt x="46" y="2"/>
                  </a:cubicBezTo>
                  <a:cubicBezTo>
                    <a:pt x="47" y="2"/>
                    <a:pt x="48" y="2"/>
                    <a:pt x="50" y="2"/>
                  </a:cubicBezTo>
                  <a:cubicBezTo>
                    <a:pt x="51" y="1"/>
                    <a:pt x="53" y="1"/>
                    <a:pt x="55" y="1"/>
                  </a:cubicBezTo>
                  <a:cubicBezTo>
                    <a:pt x="68" y="0"/>
                    <a:pt x="76" y="11"/>
                    <a:pt x="77" y="23"/>
                  </a:cubicBezTo>
                  <a:cubicBezTo>
                    <a:pt x="77" y="34"/>
                    <a:pt x="71" y="54"/>
                    <a:pt x="58" y="54"/>
                  </a:cubicBezTo>
                  <a:close/>
                </a:path>
              </a:pathLst>
            </a:custGeom>
            <a:solidFill>
              <a:srgbClr val="754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2"/>
            <p:cNvSpPr>
              <a:spLocks/>
            </p:cNvSpPr>
            <p:nvPr/>
          </p:nvSpPr>
          <p:spPr bwMode="auto">
            <a:xfrm>
              <a:off x="11469688" y="2579688"/>
              <a:ext cx="300038" cy="558800"/>
            </a:xfrm>
            <a:custGeom>
              <a:avLst/>
              <a:gdLst>
                <a:gd name="T0" fmla="*/ 93 w 100"/>
                <a:gd name="T1" fmla="*/ 181 h 186"/>
                <a:gd name="T2" fmla="*/ 85 w 100"/>
                <a:gd name="T3" fmla="*/ 186 h 186"/>
                <a:gd name="T4" fmla="*/ 24 w 100"/>
                <a:gd name="T5" fmla="*/ 127 h 186"/>
                <a:gd name="T6" fmla="*/ 22 w 100"/>
                <a:gd name="T7" fmla="*/ 126 h 186"/>
                <a:gd name="T8" fmla="*/ 19 w 100"/>
                <a:gd name="T9" fmla="*/ 173 h 186"/>
                <a:gd name="T10" fmla="*/ 18 w 100"/>
                <a:gd name="T11" fmla="*/ 176 h 186"/>
                <a:gd name="T12" fmla="*/ 8 w 100"/>
                <a:gd name="T13" fmla="*/ 161 h 186"/>
                <a:gd name="T14" fmla="*/ 8 w 100"/>
                <a:gd name="T15" fmla="*/ 115 h 186"/>
                <a:gd name="T16" fmla="*/ 2 w 100"/>
                <a:gd name="T17" fmla="*/ 112 h 186"/>
                <a:gd name="T18" fmla="*/ 1 w 100"/>
                <a:gd name="T19" fmla="*/ 112 h 186"/>
                <a:gd name="T20" fmla="*/ 0 w 100"/>
                <a:gd name="T21" fmla="*/ 111 h 186"/>
                <a:gd name="T22" fmla="*/ 9 w 100"/>
                <a:gd name="T23" fmla="*/ 100 h 186"/>
                <a:gd name="T24" fmla="*/ 14 w 100"/>
                <a:gd name="T25" fmla="*/ 17 h 186"/>
                <a:gd name="T26" fmla="*/ 20 w 100"/>
                <a:gd name="T27" fmla="*/ 0 h 186"/>
                <a:gd name="T28" fmla="*/ 30 w 100"/>
                <a:gd name="T29" fmla="*/ 15 h 186"/>
                <a:gd name="T30" fmla="*/ 28 w 100"/>
                <a:gd name="T31" fmla="*/ 39 h 186"/>
                <a:gd name="T32" fmla="*/ 24 w 100"/>
                <a:gd name="T33" fmla="*/ 84 h 186"/>
                <a:gd name="T34" fmla="*/ 81 w 100"/>
                <a:gd name="T35" fmla="*/ 45 h 186"/>
                <a:gd name="T36" fmla="*/ 86 w 100"/>
                <a:gd name="T37" fmla="*/ 48 h 186"/>
                <a:gd name="T38" fmla="*/ 84 w 100"/>
                <a:gd name="T39" fmla="*/ 49 h 186"/>
                <a:gd name="T40" fmla="*/ 82 w 100"/>
                <a:gd name="T41" fmla="*/ 49 h 186"/>
                <a:gd name="T42" fmla="*/ 51 w 100"/>
                <a:gd name="T43" fmla="*/ 76 h 186"/>
                <a:gd name="T44" fmla="*/ 23 w 100"/>
                <a:gd name="T45" fmla="*/ 107 h 186"/>
                <a:gd name="T46" fmla="*/ 39 w 100"/>
                <a:gd name="T47" fmla="*/ 120 h 186"/>
                <a:gd name="T48" fmla="*/ 87 w 100"/>
                <a:gd name="T49" fmla="*/ 170 h 186"/>
                <a:gd name="T50" fmla="*/ 100 w 100"/>
                <a:gd name="T51" fmla="*/ 180 h 186"/>
                <a:gd name="T52" fmla="*/ 93 w 100"/>
                <a:gd name="T53" fmla="*/ 181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0" h="186">
                  <a:moveTo>
                    <a:pt x="93" y="181"/>
                  </a:moveTo>
                  <a:cubicBezTo>
                    <a:pt x="87" y="181"/>
                    <a:pt x="91" y="186"/>
                    <a:pt x="85" y="186"/>
                  </a:cubicBezTo>
                  <a:cubicBezTo>
                    <a:pt x="73" y="186"/>
                    <a:pt x="34" y="138"/>
                    <a:pt x="24" y="127"/>
                  </a:cubicBezTo>
                  <a:cubicBezTo>
                    <a:pt x="23" y="127"/>
                    <a:pt x="23" y="126"/>
                    <a:pt x="22" y="126"/>
                  </a:cubicBezTo>
                  <a:cubicBezTo>
                    <a:pt x="22" y="141"/>
                    <a:pt x="23" y="158"/>
                    <a:pt x="19" y="173"/>
                  </a:cubicBezTo>
                  <a:cubicBezTo>
                    <a:pt x="19" y="174"/>
                    <a:pt x="19" y="176"/>
                    <a:pt x="18" y="176"/>
                  </a:cubicBezTo>
                  <a:cubicBezTo>
                    <a:pt x="13" y="176"/>
                    <a:pt x="8" y="166"/>
                    <a:pt x="8" y="161"/>
                  </a:cubicBezTo>
                  <a:cubicBezTo>
                    <a:pt x="7" y="146"/>
                    <a:pt x="8" y="131"/>
                    <a:pt x="8" y="115"/>
                  </a:cubicBezTo>
                  <a:cubicBezTo>
                    <a:pt x="6" y="114"/>
                    <a:pt x="4" y="113"/>
                    <a:pt x="2" y="112"/>
                  </a:cubicBezTo>
                  <a:cubicBezTo>
                    <a:pt x="2" y="112"/>
                    <a:pt x="2" y="112"/>
                    <a:pt x="1" y="112"/>
                  </a:cubicBezTo>
                  <a:cubicBezTo>
                    <a:pt x="1" y="112"/>
                    <a:pt x="0" y="111"/>
                    <a:pt x="0" y="111"/>
                  </a:cubicBezTo>
                  <a:cubicBezTo>
                    <a:pt x="0" y="109"/>
                    <a:pt x="7" y="101"/>
                    <a:pt x="9" y="100"/>
                  </a:cubicBezTo>
                  <a:cubicBezTo>
                    <a:pt x="9" y="72"/>
                    <a:pt x="10" y="44"/>
                    <a:pt x="14" y="17"/>
                  </a:cubicBezTo>
                  <a:cubicBezTo>
                    <a:pt x="15" y="14"/>
                    <a:pt x="16" y="1"/>
                    <a:pt x="20" y="0"/>
                  </a:cubicBezTo>
                  <a:cubicBezTo>
                    <a:pt x="24" y="0"/>
                    <a:pt x="30" y="11"/>
                    <a:pt x="30" y="15"/>
                  </a:cubicBezTo>
                  <a:cubicBezTo>
                    <a:pt x="31" y="23"/>
                    <a:pt x="29" y="31"/>
                    <a:pt x="28" y="39"/>
                  </a:cubicBezTo>
                  <a:cubicBezTo>
                    <a:pt x="26" y="54"/>
                    <a:pt x="25" y="69"/>
                    <a:pt x="24" y="84"/>
                  </a:cubicBezTo>
                  <a:cubicBezTo>
                    <a:pt x="35" y="74"/>
                    <a:pt x="67" y="46"/>
                    <a:pt x="81" y="45"/>
                  </a:cubicBezTo>
                  <a:cubicBezTo>
                    <a:pt x="82" y="45"/>
                    <a:pt x="86" y="46"/>
                    <a:pt x="86" y="48"/>
                  </a:cubicBezTo>
                  <a:cubicBezTo>
                    <a:pt x="86" y="49"/>
                    <a:pt x="85" y="49"/>
                    <a:pt x="84" y="49"/>
                  </a:cubicBezTo>
                  <a:cubicBezTo>
                    <a:pt x="83" y="49"/>
                    <a:pt x="83" y="49"/>
                    <a:pt x="82" y="49"/>
                  </a:cubicBezTo>
                  <a:cubicBezTo>
                    <a:pt x="76" y="49"/>
                    <a:pt x="55" y="70"/>
                    <a:pt x="51" y="76"/>
                  </a:cubicBezTo>
                  <a:cubicBezTo>
                    <a:pt x="41" y="86"/>
                    <a:pt x="32" y="96"/>
                    <a:pt x="23" y="107"/>
                  </a:cubicBezTo>
                  <a:cubicBezTo>
                    <a:pt x="29" y="110"/>
                    <a:pt x="35" y="116"/>
                    <a:pt x="39" y="120"/>
                  </a:cubicBezTo>
                  <a:cubicBezTo>
                    <a:pt x="56" y="136"/>
                    <a:pt x="70" y="155"/>
                    <a:pt x="87" y="170"/>
                  </a:cubicBezTo>
                  <a:cubicBezTo>
                    <a:pt x="89" y="171"/>
                    <a:pt x="100" y="179"/>
                    <a:pt x="100" y="180"/>
                  </a:cubicBezTo>
                  <a:cubicBezTo>
                    <a:pt x="100" y="181"/>
                    <a:pt x="94" y="181"/>
                    <a:pt x="93" y="181"/>
                  </a:cubicBezTo>
                  <a:close/>
                </a:path>
              </a:pathLst>
            </a:custGeom>
            <a:solidFill>
              <a:srgbClr val="754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3"/>
            <p:cNvSpPr>
              <a:spLocks noEditPoints="1"/>
            </p:cNvSpPr>
            <p:nvPr/>
          </p:nvSpPr>
          <p:spPr bwMode="auto">
            <a:xfrm>
              <a:off x="11853863" y="2736850"/>
              <a:ext cx="207963" cy="327025"/>
            </a:xfrm>
            <a:custGeom>
              <a:avLst/>
              <a:gdLst>
                <a:gd name="T0" fmla="*/ 33 w 69"/>
                <a:gd name="T1" fmla="*/ 108 h 109"/>
                <a:gd name="T2" fmla="*/ 1 w 69"/>
                <a:gd name="T3" fmla="*/ 63 h 109"/>
                <a:gd name="T4" fmla="*/ 37 w 69"/>
                <a:gd name="T5" fmla="*/ 1 h 109"/>
                <a:gd name="T6" fmla="*/ 68 w 69"/>
                <a:gd name="T7" fmla="*/ 48 h 109"/>
                <a:gd name="T8" fmla="*/ 33 w 69"/>
                <a:gd name="T9" fmla="*/ 108 h 109"/>
                <a:gd name="T10" fmla="*/ 38 w 69"/>
                <a:gd name="T11" fmla="*/ 12 h 109"/>
                <a:gd name="T12" fmla="*/ 19 w 69"/>
                <a:gd name="T13" fmla="*/ 65 h 109"/>
                <a:gd name="T14" fmla="*/ 32 w 69"/>
                <a:gd name="T15" fmla="*/ 98 h 109"/>
                <a:gd name="T16" fmla="*/ 52 w 69"/>
                <a:gd name="T17" fmla="*/ 34 h 109"/>
                <a:gd name="T18" fmla="*/ 38 w 69"/>
                <a:gd name="T19" fmla="*/ 1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109">
                  <a:moveTo>
                    <a:pt x="33" y="108"/>
                  </a:moveTo>
                  <a:cubicBezTo>
                    <a:pt x="12" y="109"/>
                    <a:pt x="2" y="81"/>
                    <a:pt x="1" y="63"/>
                  </a:cubicBezTo>
                  <a:cubicBezTo>
                    <a:pt x="0" y="40"/>
                    <a:pt x="8" y="2"/>
                    <a:pt x="37" y="1"/>
                  </a:cubicBezTo>
                  <a:cubicBezTo>
                    <a:pt x="61" y="0"/>
                    <a:pt x="67" y="29"/>
                    <a:pt x="68" y="48"/>
                  </a:cubicBezTo>
                  <a:cubicBezTo>
                    <a:pt x="69" y="71"/>
                    <a:pt x="62" y="107"/>
                    <a:pt x="33" y="108"/>
                  </a:cubicBezTo>
                  <a:close/>
                  <a:moveTo>
                    <a:pt x="38" y="12"/>
                  </a:moveTo>
                  <a:cubicBezTo>
                    <a:pt x="21" y="12"/>
                    <a:pt x="19" y="53"/>
                    <a:pt x="19" y="65"/>
                  </a:cubicBezTo>
                  <a:cubicBezTo>
                    <a:pt x="19" y="73"/>
                    <a:pt x="22" y="98"/>
                    <a:pt x="32" y="98"/>
                  </a:cubicBezTo>
                  <a:cubicBezTo>
                    <a:pt x="49" y="97"/>
                    <a:pt x="52" y="47"/>
                    <a:pt x="52" y="34"/>
                  </a:cubicBezTo>
                  <a:cubicBezTo>
                    <a:pt x="51" y="26"/>
                    <a:pt x="50" y="11"/>
                    <a:pt x="38" y="12"/>
                  </a:cubicBezTo>
                  <a:close/>
                </a:path>
              </a:pathLst>
            </a:custGeom>
            <a:solidFill>
              <a:srgbClr val="754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4"/>
            <p:cNvSpPr>
              <a:spLocks/>
            </p:cNvSpPr>
            <p:nvPr/>
          </p:nvSpPr>
          <p:spPr bwMode="auto">
            <a:xfrm>
              <a:off x="12079288" y="2713038"/>
              <a:ext cx="236538" cy="338138"/>
            </a:xfrm>
            <a:custGeom>
              <a:avLst/>
              <a:gdLst>
                <a:gd name="T0" fmla="*/ 71 w 79"/>
                <a:gd name="T1" fmla="*/ 112 h 113"/>
                <a:gd name="T2" fmla="*/ 52 w 79"/>
                <a:gd name="T3" fmla="*/ 83 h 113"/>
                <a:gd name="T4" fmla="*/ 55 w 79"/>
                <a:gd name="T5" fmla="*/ 48 h 113"/>
                <a:gd name="T6" fmla="*/ 27 w 79"/>
                <a:gd name="T7" fmla="*/ 112 h 113"/>
                <a:gd name="T8" fmla="*/ 8 w 79"/>
                <a:gd name="T9" fmla="*/ 106 h 113"/>
                <a:gd name="T10" fmla="*/ 1 w 79"/>
                <a:gd name="T11" fmla="*/ 87 h 113"/>
                <a:gd name="T12" fmla="*/ 5 w 79"/>
                <a:gd name="T13" fmla="*/ 28 h 113"/>
                <a:gd name="T14" fmla="*/ 3 w 79"/>
                <a:gd name="T15" fmla="*/ 13 h 113"/>
                <a:gd name="T16" fmla="*/ 1 w 79"/>
                <a:gd name="T17" fmla="*/ 6 h 113"/>
                <a:gd name="T18" fmla="*/ 3 w 79"/>
                <a:gd name="T19" fmla="*/ 5 h 113"/>
                <a:gd name="T20" fmla="*/ 9 w 79"/>
                <a:gd name="T21" fmla="*/ 7 h 113"/>
                <a:gd name="T22" fmla="*/ 22 w 79"/>
                <a:gd name="T23" fmla="*/ 30 h 113"/>
                <a:gd name="T24" fmla="*/ 18 w 79"/>
                <a:gd name="T25" fmla="*/ 87 h 113"/>
                <a:gd name="T26" fmla="*/ 24 w 79"/>
                <a:gd name="T27" fmla="*/ 99 h 113"/>
                <a:gd name="T28" fmla="*/ 56 w 79"/>
                <a:gd name="T29" fmla="*/ 1 h 113"/>
                <a:gd name="T30" fmla="*/ 57 w 79"/>
                <a:gd name="T31" fmla="*/ 0 h 113"/>
                <a:gd name="T32" fmla="*/ 70 w 79"/>
                <a:gd name="T33" fmla="*/ 19 h 113"/>
                <a:gd name="T34" fmla="*/ 69 w 79"/>
                <a:gd name="T35" fmla="*/ 80 h 113"/>
                <a:gd name="T36" fmla="*/ 79 w 79"/>
                <a:gd name="T37" fmla="*/ 107 h 113"/>
                <a:gd name="T38" fmla="*/ 71 w 79"/>
                <a:gd name="T39" fmla="*/ 11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9" h="113">
                  <a:moveTo>
                    <a:pt x="71" y="112"/>
                  </a:moveTo>
                  <a:cubicBezTo>
                    <a:pt x="56" y="113"/>
                    <a:pt x="53" y="94"/>
                    <a:pt x="52" y="83"/>
                  </a:cubicBezTo>
                  <a:cubicBezTo>
                    <a:pt x="52" y="71"/>
                    <a:pt x="53" y="59"/>
                    <a:pt x="55" y="48"/>
                  </a:cubicBezTo>
                  <a:cubicBezTo>
                    <a:pt x="52" y="60"/>
                    <a:pt x="42" y="111"/>
                    <a:pt x="27" y="112"/>
                  </a:cubicBezTo>
                  <a:cubicBezTo>
                    <a:pt x="22" y="112"/>
                    <a:pt x="12" y="110"/>
                    <a:pt x="8" y="106"/>
                  </a:cubicBezTo>
                  <a:cubicBezTo>
                    <a:pt x="3" y="102"/>
                    <a:pt x="1" y="93"/>
                    <a:pt x="1" y="87"/>
                  </a:cubicBezTo>
                  <a:cubicBezTo>
                    <a:pt x="0" y="68"/>
                    <a:pt x="6" y="48"/>
                    <a:pt x="5" y="28"/>
                  </a:cubicBezTo>
                  <a:cubicBezTo>
                    <a:pt x="5" y="23"/>
                    <a:pt x="4" y="18"/>
                    <a:pt x="3" y="13"/>
                  </a:cubicBezTo>
                  <a:cubicBezTo>
                    <a:pt x="2" y="11"/>
                    <a:pt x="1" y="9"/>
                    <a:pt x="1" y="6"/>
                  </a:cubicBezTo>
                  <a:cubicBezTo>
                    <a:pt x="1" y="5"/>
                    <a:pt x="2" y="5"/>
                    <a:pt x="3" y="5"/>
                  </a:cubicBezTo>
                  <a:cubicBezTo>
                    <a:pt x="5" y="5"/>
                    <a:pt x="7" y="6"/>
                    <a:pt x="9" y="7"/>
                  </a:cubicBezTo>
                  <a:cubicBezTo>
                    <a:pt x="17" y="12"/>
                    <a:pt x="21" y="20"/>
                    <a:pt x="22" y="30"/>
                  </a:cubicBezTo>
                  <a:cubicBezTo>
                    <a:pt x="22" y="49"/>
                    <a:pt x="17" y="68"/>
                    <a:pt x="18" y="87"/>
                  </a:cubicBezTo>
                  <a:cubicBezTo>
                    <a:pt x="18" y="91"/>
                    <a:pt x="19" y="100"/>
                    <a:pt x="24" y="99"/>
                  </a:cubicBezTo>
                  <a:cubicBezTo>
                    <a:pt x="43" y="99"/>
                    <a:pt x="50" y="6"/>
                    <a:pt x="56" y="1"/>
                  </a:cubicBezTo>
                  <a:cubicBezTo>
                    <a:pt x="56" y="0"/>
                    <a:pt x="57" y="0"/>
                    <a:pt x="57" y="0"/>
                  </a:cubicBezTo>
                  <a:cubicBezTo>
                    <a:pt x="65" y="0"/>
                    <a:pt x="70" y="13"/>
                    <a:pt x="70" y="19"/>
                  </a:cubicBezTo>
                  <a:cubicBezTo>
                    <a:pt x="71" y="40"/>
                    <a:pt x="68" y="60"/>
                    <a:pt x="69" y="80"/>
                  </a:cubicBezTo>
                  <a:cubicBezTo>
                    <a:pt x="69" y="88"/>
                    <a:pt x="71" y="103"/>
                    <a:pt x="79" y="107"/>
                  </a:cubicBezTo>
                  <a:cubicBezTo>
                    <a:pt x="77" y="110"/>
                    <a:pt x="74" y="112"/>
                    <a:pt x="71" y="112"/>
                  </a:cubicBezTo>
                  <a:close/>
                </a:path>
              </a:pathLst>
            </a:custGeom>
            <a:solidFill>
              <a:srgbClr val="754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5"/>
            <p:cNvSpPr>
              <a:spLocks/>
            </p:cNvSpPr>
            <p:nvPr/>
          </p:nvSpPr>
          <p:spPr bwMode="auto">
            <a:xfrm>
              <a:off x="12292013" y="2532063"/>
              <a:ext cx="225425" cy="534988"/>
            </a:xfrm>
            <a:custGeom>
              <a:avLst/>
              <a:gdLst>
                <a:gd name="T0" fmla="*/ 72 w 75"/>
                <a:gd name="T1" fmla="*/ 145 h 178"/>
                <a:gd name="T2" fmla="*/ 44 w 75"/>
                <a:gd name="T3" fmla="*/ 177 h 178"/>
                <a:gd name="T4" fmla="*/ 14 w 75"/>
                <a:gd name="T5" fmla="*/ 138 h 178"/>
                <a:gd name="T6" fmla="*/ 22 w 75"/>
                <a:gd name="T7" fmla="*/ 75 h 178"/>
                <a:gd name="T8" fmla="*/ 0 w 75"/>
                <a:gd name="T9" fmla="*/ 58 h 178"/>
                <a:gd name="T10" fmla="*/ 18 w 75"/>
                <a:gd name="T11" fmla="*/ 58 h 178"/>
                <a:gd name="T12" fmla="*/ 25 w 75"/>
                <a:gd name="T13" fmla="*/ 58 h 178"/>
                <a:gd name="T14" fmla="*/ 31 w 75"/>
                <a:gd name="T15" fmla="*/ 13 h 178"/>
                <a:gd name="T16" fmla="*/ 30 w 75"/>
                <a:gd name="T17" fmla="*/ 2 h 178"/>
                <a:gd name="T18" fmla="*/ 31 w 75"/>
                <a:gd name="T19" fmla="*/ 0 h 178"/>
                <a:gd name="T20" fmla="*/ 46 w 75"/>
                <a:gd name="T21" fmla="*/ 19 h 178"/>
                <a:gd name="T22" fmla="*/ 43 w 75"/>
                <a:gd name="T23" fmla="*/ 55 h 178"/>
                <a:gd name="T24" fmla="*/ 67 w 75"/>
                <a:gd name="T25" fmla="*/ 44 h 178"/>
                <a:gd name="T26" fmla="*/ 40 w 75"/>
                <a:gd name="T27" fmla="*/ 73 h 178"/>
                <a:gd name="T28" fmla="*/ 31 w 75"/>
                <a:gd name="T29" fmla="*/ 144 h 178"/>
                <a:gd name="T30" fmla="*/ 44 w 75"/>
                <a:gd name="T31" fmla="*/ 164 h 178"/>
                <a:gd name="T32" fmla="*/ 73 w 75"/>
                <a:gd name="T33" fmla="*/ 130 h 178"/>
                <a:gd name="T34" fmla="*/ 75 w 75"/>
                <a:gd name="T35" fmla="*/ 132 h 178"/>
                <a:gd name="T36" fmla="*/ 72 w 75"/>
                <a:gd name="T37" fmla="*/ 14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5" h="178">
                  <a:moveTo>
                    <a:pt x="72" y="145"/>
                  </a:moveTo>
                  <a:cubicBezTo>
                    <a:pt x="68" y="157"/>
                    <a:pt x="59" y="176"/>
                    <a:pt x="44" y="177"/>
                  </a:cubicBezTo>
                  <a:cubicBezTo>
                    <a:pt x="29" y="178"/>
                    <a:pt x="14" y="152"/>
                    <a:pt x="14" y="138"/>
                  </a:cubicBezTo>
                  <a:cubicBezTo>
                    <a:pt x="13" y="121"/>
                    <a:pt x="19" y="92"/>
                    <a:pt x="22" y="75"/>
                  </a:cubicBezTo>
                  <a:cubicBezTo>
                    <a:pt x="11" y="75"/>
                    <a:pt x="2" y="68"/>
                    <a:pt x="0" y="58"/>
                  </a:cubicBezTo>
                  <a:cubicBezTo>
                    <a:pt x="6" y="58"/>
                    <a:pt x="12" y="58"/>
                    <a:pt x="18" y="58"/>
                  </a:cubicBezTo>
                  <a:cubicBezTo>
                    <a:pt x="21" y="58"/>
                    <a:pt x="23" y="58"/>
                    <a:pt x="25" y="58"/>
                  </a:cubicBezTo>
                  <a:cubicBezTo>
                    <a:pt x="28" y="45"/>
                    <a:pt x="32" y="25"/>
                    <a:pt x="31" y="13"/>
                  </a:cubicBezTo>
                  <a:cubicBezTo>
                    <a:pt x="31" y="9"/>
                    <a:pt x="30" y="6"/>
                    <a:pt x="30" y="2"/>
                  </a:cubicBezTo>
                  <a:cubicBezTo>
                    <a:pt x="30" y="1"/>
                    <a:pt x="30" y="1"/>
                    <a:pt x="31" y="0"/>
                  </a:cubicBezTo>
                  <a:cubicBezTo>
                    <a:pt x="40" y="0"/>
                    <a:pt x="46" y="11"/>
                    <a:pt x="46" y="19"/>
                  </a:cubicBezTo>
                  <a:cubicBezTo>
                    <a:pt x="47" y="31"/>
                    <a:pt x="45" y="43"/>
                    <a:pt x="43" y="55"/>
                  </a:cubicBezTo>
                  <a:cubicBezTo>
                    <a:pt x="52" y="54"/>
                    <a:pt x="62" y="53"/>
                    <a:pt x="67" y="44"/>
                  </a:cubicBezTo>
                  <a:cubicBezTo>
                    <a:pt x="68" y="64"/>
                    <a:pt x="58" y="70"/>
                    <a:pt x="40" y="73"/>
                  </a:cubicBezTo>
                  <a:cubicBezTo>
                    <a:pt x="36" y="94"/>
                    <a:pt x="30" y="123"/>
                    <a:pt x="31" y="144"/>
                  </a:cubicBezTo>
                  <a:cubicBezTo>
                    <a:pt x="31" y="151"/>
                    <a:pt x="35" y="165"/>
                    <a:pt x="44" y="164"/>
                  </a:cubicBezTo>
                  <a:cubicBezTo>
                    <a:pt x="60" y="164"/>
                    <a:pt x="68" y="130"/>
                    <a:pt x="73" y="130"/>
                  </a:cubicBezTo>
                  <a:cubicBezTo>
                    <a:pt x="74" y="130"/>
                    <a:pt x="75" y="131"/>
                    <a:pt x="75" y="132"/>
                  </a:cubicBezTo>
                  <a:cubicBezTo>
                    <a:pt x="75" y="136"/>
                    <a:pt x="73" y="141"/>
                    <a:pt x="72" y="145"/>
                  </a:cubicBezTo>
                  <a:close/>
                </a:path>
              </a:pathLst>
            </a:custGeom>
            <a:solidFill>
              <a:srgbClr val="754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6"/>
            <p:cNvSpPr>
              <a:spLocks noEditPoints="1"/>
            </p:cNvSpPr>
            <p:nvPr/>
          </p:nvSpPr>
          <p:spPr bwMode="auto">
            <a:xfrm>
              <a:off x="12514263" y="2406650"/>
              <a:ext cx="158750" cy="627063"/>
            </a:xfrm>
            <a:custGeom>
              <a:avLst/>
              <a:gdLst>
                <a:gd name="T0" fmla="*/ 17 w 53"/>
                <a:gd name="T1" fmla="*/ 209 h 209"/>
                <a:gd name="T2" fmla="*/ 5 w 53"/>
                <a:gd name="T3" fmla="*/ 193 h 209"/>
                <a:gd name="T4" fmla="*/ 0 w 53"/>
                <a:gd name="T5" fmla="*/ 189 h 209"/>
                <a:gd name="T6" fmla="*/ 4 w 53"/>
                <a:gd name="T7" fmla="*/ 183 h 209"/>
                <a:gd name="T8" fmla="*/ 12 w 53"/>
                <a:gd name="T9" fmla="*/ 163 h 209"/>
                <a:gd name="T10" fmla="*/ 15 w 53"/>
                <a:gd name="T11" fmla="*/ 163 h 209"/>
                <a:gd name="T12" fmla="*/ 23 w 53"/>
                <a:gd name="T13" fmla="*/ 166 h 209"/>
                <a:gd name="T14" fmla="*/ 22 w 53"/>
                <a:gd name="T15" fmla="*/ 170 h 209"/>
                <a:gd name="T16" fmla="*/ 24 w 53"/>
                <a:gd name="T17" fmla="*/ 170 h 209"/>
                <a:gd name="T18" fmla="*/ 34 w 53"/>
                <a:gd name="T19" fmla="*/ 179 h 209"/>
                <a:gd name="T20" fmla="*/ 17 w 53"/>
                <a:gd name="T21" fmla="*/ 209 h 209"/>
                <a:gd name="T22" fmla="*/ 52 w 53"/>
                <a:gd name="T23" fmla="*/ 11 h 209"/>
                <a:gd name="T24" fmla="*/ 27 w 53"/>
                <a:gd name="T25" fmla="*/ 146 h 209"/>
                <a:gd name="T26" fmla="*/ 24 w 53"/>
                <a:gd name="T27" fmla="*/ 154 h 209"/>
                <a:gd name="T28" fmla="*/ 23 w 53"/>
                <a:gd name="T29" fmla="*/ 154 h 209"/>
                <a:gd name="T30" fmla="*/ 18 w 53"/>
                <a:gd name="T31" fmla="*/ 149 h 209"/>
                <a:gd name="T32" fmla="*/ 33 w 53"/>
                <a:gd name="T33" fmla="*/ 12 h 209"/>
                <a:gd name="T34" fmla="*/ 39 w 53"/>
                <a:gd name="T35" fmla="*/ 3 h 209"/>
                <a:gd name="T36" fmla="*/ 44 w 53"/>
                <a:gd name="T37" fmla="*/ 7 h 209"/>
                <a:gd name="T38" fmla="*/ 47 w 53"/>
                <a:gd name="T39" fmla="*/ 0 h 209"/>
                <a:gd name="T40" fmla="*/ 53 w 53"/>
                <a:gd name="T41" fmla="*/ 7 h 209"/>
                <a:gd name="T42" fmla="*/ 52 w 53"/>
                <a:gd name="T43" fmla="*/ 11 h 209"/>
                <a:gd name="T44" fmla="*/ 23 w 53"/>
                <a:gd name="T45" fmla="*/ 176 h 209"/>
                <a:gd name="T46" fmla="*/ 19 w 53"/>
                <a:gd name="T47" fmla="*/ 190 h 209"/>
                <a:gd name="T48" fmla="*/ 21 w 53"/>
                <a:gd name="T49" fmla="*/ 198 h 209"/>
                <a:gd name="T50" fmla="*/ 26 w 53"/>
                <a:gd name="T51" fmla="*/ 182 h 209"/>
                <a:gd name="T52" fmla="*/ 23 w 53"/>
                <a:gd name="T53" fmla="*/ 176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" h="209">
                  <a:moveTo>
                    <a:pt x="17" y="209"/>
                  </a:moveTo>
                  <a:cubicBezTo>
                    <a:pt x="9" y="209"/>
                    <a:pt x="6" y="200"/>
                    <a:pt x="5" y="193"/>
                  </a:cubicBezTo>
                  <a:cubicBezTo>
                    <a:pt x="3" y="192"/>
                    <a:pt x="1" y="191"/>
                    <a:pt x="0" y="189"/>
                  </a:cubicBezTo>
                  <a:cubicBezTo>
                    <a:pt x="4" y="183"/>
                    <a:pt x="4" y="183"/>
                    <a:pt x="4" y="183"/>
                  </a:cubicBezTo>
                  <a:cubicBezTo>
                    <a:pt x="4" y="179"/>
                    <a:pt x="7" y="165"/>
                    <a:pt x="12" y="163"/>
                  </a:cubicBezTo>
                  <a:cubicBezTo>
                    <a:pt x="13" y="163"/>
                    <a:pt x="14" y="163"/>
                    <a:pt x="15" y="163"/>
                  </a:cubicBezTo>
                  <a:cubicBezTo>
                    <a:pt x="17" y="163"/>
                    <a:pt x="23" y="163"/>
                    <a:pt x="23" y="166"/>
                  </a:cubicBezTo>
                  <a:cubicBezTo>
                    <a:pt x="23" y="167"/>
                    <a:pt x="22" y="169"/>
                    <a:pt x="22" y="170"/>
                  </a:cubicBezTo>
                  <a:cubicBezTo>
                    <a:pt x="24" y="170"/>
                    <a:pt x="24" y="170"/>
                    <a:pt x="24" y="170"/>
                  </a:cubicBezTo>
                  <a:cubicBezTo>
                    <a:pt x="30" y="170"/>
                    <a:pt x="33" y="172"/>
                    <a:pt x="34" y="179"/>
                  </a:cubicBezTo>
                  <a:cubicBezTo>
                    <a:pt x="34" y="188"/>
                    <a:pt x="29" y="208"/>
                    <a:pt x="17" y="209"/>
                  </a:cubicBezTo>
                  <a:close/>
                  <a:moveTo>
                    <a:pt x="52" y="11"/>
                  </a:moveTo>
                  <a:cubicBezTo>
                    <a:pt x="38" y="55"/>
                    <a:pt x="32" y="101"/>
                    <a:pt x="27" y="146"/>
                  </a:cubicBezTo>
                  <a:cubicBezTo>
                    <a:pt x="26" y="149"/>
                    <a:pt x="27" y="152"/>
                    <a:pt x="24" y="154"/>
                  </a:cubicBezTo>
                  <a:cubicBezTo>
                    <a:pt x="23" y="154"/>
                    <a:pt x="23" y="154"/>
                    <a:pt x="23" y="154"/>
                  </a:cubicBezTo>
                  <a:cubicBezTo>
                    <a:pt x="20" y="154"/>
                    <a:pt x="18" y="152"/>
                    <a:pt x="18" y="149"/>
                  </a:cubicBezTo>
                  <a:cubicBezTo>
                    <a:pt x="16" y="112"/>
                    <a:pt x="22" y="46"/>
                    <a:pt x="33" y="12"/>
                  </a:cubicBezTo>
                  <a:cubicBezTo>
                    <a:pt x="34" y="9"/>
                    <a:pt x="36" y="4"/>
                    <a:pt x="39" y="3"/>
                  </a:cubicBezTo>
                  <a:cubicBezTo>
                    <a:pt x="40" y="3"/>
                    <a:pt x="43" y="6"/>
                    <a:pt x="44" y="7"/>
                  </a:cubicBezTo>
                  <a:cubicBezTo>
                    <a:pt x="44" y="5"/>
                    <a:pt x="45" y="1"/>
                    <a:pt x="47" y="0"/>
                  </a:cubicBezTo>
                  <a:cubicBezTo>
                    <a:pt x="51" y="0"/>
                    <a:pt x="53" y="4"/>
                    <a:pt x="53" y="7"/>
                  </a:cubicBezTo>
                  <a:cubicBezTo>
                    <a:pt x="53" y="8"/>
                    <a:pt x="52" y="10"/>
                    <a:pt x="52" y="11"/>
                  </a:cubicBezTo>
                  <a:close/>
                  <a:moveTo>
                    <a:pt x="23" y="176"/>
                  </a:moveTo>
                  <a:cubicBezTo>
                    <a:pt x="18" y="176"/>
                    <a:pt x="19" y="186"/>
                    <a:pt x="19" y="190"/>
                  </a:cubicBezTo>
                  <a:cubicBezTo>
                    <a:pt x="19" y="191"/>
                    <a:pt x="20" y="198"/>
                    <a:pt x="21" y="198"/>
                  </a:cubicBezTo>
                  <a:cubicBezTo>
                    <a:pt x="26" y="197"/>
                    <a:pt x="27" y="186"/>
                    <a:pt x="26" y="182"/>
                  </a:cubicBezTo>
                  <a:cubicBezTo>
                    <a:pt x="26" y="180"/>
                    <a:pt x="26" y="176"/>
                    <a:pt x="23" y="176"/>
                  </a:cubicBezTo>
                  <a:close/>
                </a:path>
              </a:pathLst>
            </a:custGeom>
            <a:solidFill>
              <a:srgbClr val="754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7"/>
            <p:cNvSpPr>
              <a:spLocks/>
            </p:cNvSpPr>
            <p:nvPr/>
          </p:nvSpPr>
          <p:spPr bwMode="auto">
            <a:xfrm>
              <a:off x="10404476" y="2544763"/>
              <a:ext cx="347663" cy="596900"/>
            </a:xfrm>
            <a:custGeom>
              <a:avLst/>
              <a:gdLst>
                <a:gd name="T0" fmla="*/ 85 w 116"/>
                <a:gd name="T1" fmla="*/ 101 h 199"/>
                <a:gd name="T2" fmla="*/ 75 w 116"/>
                <a:gd name="T3" fmla="*/ 93 h 199"/>
                <a:gd name="T4" fmla="*/ 97 w 116"/>
                <a:gd name="T5" fmla="*/ 49 h 199"/>
                <a:gd name="T6" fmla="*/ 75 w 116"/>
                <a:gd name="T7" fmla="*/ 9 h 199"/>
                <a:gd name="T8" fmla="*/ 20 w 116"/>
                <a:gd name="T9" fmla="*/ 128 h 199"/>
                <a:gd name="T10" fmla="*/ 61 w 116"/>
                <a:gd name="T11" fmla="*/ 187 h 199"/>
                <a:gd name="T12" fmla="*/ 99 w 116"/>
                <a:gd name="T13" fmla="*/ 120 h 199"/>
                <a:gd name="T14" fmla="*/ 99 w 116"/>
                <a:gd name="T15" fmla="*/ 120 h 199"/>
                <a:gd name="T16" fmla="*/ 111 w 116"/>
                <a:gd name="T17" fmla="*/ 127 h 199"/>
                <a:gd name="T18" fmla="*/ 114 w 116"/>
                <a:gd name="T19" fmla="*/ 140 h 199"/>
                <a:gd name="T20" fmla="*/ 68 w 116"/>
                <a:gd name="T21" fmla="*/ 197 h 199"/>
                <a:gd name="T22" fmla="*/ 1 w 116"/>
                <a:gd name="T23" fmla="*/ 128 h 199"/>
                <a:gd name="T24" fmla="*/ 70 w 116"/>
                <a:gd name="T25" fmla="*/ 1 h 199"/>
                <a:gd name="T26" fmla="*/ 115 w 116"/>
                <a:gd name="T27" fmla="*/ 51 h 199"/>
                <a:gd name="T28" fmla="*/ 85 w 116"/>
                <a:gd name="T29" fmla="*/ 101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6" h="199">
                  <a:moveTo>
                    <a:pt x="85" y="101"/>
                  </a:moveTo>
                  <a:cubicBezTo>
                    <a:pt x="80" y="102"/>
                    <a:pt x="75" y="99"/>
                    <a:pt x="75" y="93"/>
                  </a:cubicBezTo>
                  <a:cubicBezTo>
                    <a:pt x="91" y="92"/>
                    <a:pt x="98" y="62"/>
                    <a:pt x="97" y="49"/>
                  </a:cubicBezTo>
                  <a:cubicBezTo>
                    <a:pt x="97" y="36"/>
                    <a:pt x="92" y="8"/>
                    <a:pt x="75" y="9"/>
                  </a:cubicBezTo>
                  <a:cubicBezTo>
                    <a:pt x="36" y="10"/>
                    <a:pt x="19" y="98"/>
                    <a:pt x="20" y="128"/>
                  </a:cubicBezTo>
                  <a:cubicBezTo>
                    <a:pt x="21" y="153"/>
                    <a:pt x="30" y="188"/>
                    <a:pt x="61" y="187"/>
                  </a:cubicBezTo>
                  <a:cubicBezTo>
                    <a:pt x="94" y="186"/>
                    <a:pt x="101" y="146"/>
                    <a:pt x="99" y="120"/>
                  </a:cubicBezTo>
                  <a:cubicBezTo>
                    <a:pt x="99" y="120"/>
                    <a:pt x="99" y="120"/>
                    <a:pt x="99" y="120"/>
                  </a:cubicBezTo>
                  <a:cubicBezTo>
                    <a:pt x="103" y="120"/>
                    <a:pt x="109" y="124"/>
                    <a:pt x="111" y="127"/>
                  </a:cubicBezTo>
                  <a:cubicBezTo>
                    <a:pt x="113" y="130"/>
                    <a:pt x="114" y="136"/>
                    <a:pt x="114" y="140"/>
                  </a:cubicBezTo>
                  <a:cubicBezTo>
                    <a:pt x="115" y="169"/>
                    <a:pt x="99" y="196"/>
                    <a:pt x="68" y="197"/>
                  </a:cubicBezTo>
                  <a:cubicBezTo>
                    <a:pt x="26" y="199"/>
                    <a:pt x="3" y="168"/>
                    <a:pt x="1" y="128"/>
                  </a:cubicBezTo>
                  <a:cubicBezTo>
                    <a:pt x="0" y="90"/>
                    <a:pt x="22" y="3"/>
                    <a:pt x="70" y="1"/>
                  </a:cubicBezTo>
                  <a:cubicBezTo>
                    <a:pt x="102" y="0"/>
                    <a:pt x="114" y="22"/>
                    <a:pt x="115" y="51"/>
                  </a:cubicBezTo>
                  <a:cubicBezTo>
                    <a:pt x="116" y="69"/>
                    <a:pt x="107" y="101"/>
                    <a:pt x="85" y="101"/>
                  </a:cubicBezTo>
                  <a:close/>
                </a:path>
              </a:pathLst>
            </a:custGeom>
            <a:solidFill>
              <a:srgbClr val="754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8"/>
            <p:cNvSpPr>
              <a:spLocks/>
            </p:cNvSpPr>
            <p:nvPr/>
          </p:nvSpPr>
          <p:spPr bwMode="auto">
            <a:xfrm>
              <a:off x="10771188" y="2565400"/>
              <a:ext cx="249238" cy="552450"/>
            </a:xfrm>
            <a:custGeom>
              <a:avLst/>
              <a:gdLst>
                <a:gd name="T0" fmla="*/ 69 w 83"/>
                <a:gd name="T1" fmla="*/ 183 h 184"/>
                <a:gd name="T2" fmla="*/ 52 w 83"/>
                <a:gd name="T3" fmla="*/ 155 h 184"/>
                <a:gd name="T4" fmla="*/ 54 w 83"/>
                <a:gd name="T5" fmla="*/ 104 h 184"/>
                <a:gd name="T6" fmla="*/ 47 w 83"/>
                <a:gd name="T7" fmla="*/ 93 h 184"/>
                <a:gd name="T8" fmla="*/ 19 w 83"/>
                <a:gd name="T9" fmla="*/ 183 h 184"/>
                <a:gd name="T10" fmla="*/ 17 w 83"/>
                <a:gd name="T11" fmla="*/ 184 h 184"/>
                <a:gd name="T12" fmla="*/ 8 w 83"/>
                <a:gd name="T13" fmla="*/ 179 h 184"/>
                <a:gd name="T14" fmla="*/ 7 w 83"/>
                <a:gd name="T15" fmla="*/ 167 h 184"/>
                <a:gd name="T16" fmla="*/ 2 w 83"/>
                <a:gd name="T17" fmla="*/ 99 h 184"/>
                <a:gd name="T18" fmla="*/ 6 w 83"/>
                <a:gd name="T19" fmla="*/ 1 h 184"/>
                <a:gd name="T20" fmla="*/ 6 w 83"/>
                <a:gd name="T21" fmla="*/ 1 h 184"/>
                <a:gd name="T22" fmla="*/ 19 w 83"/>
                <a:gd name="T23" fmla="*/ 16 h 184"/>
                <a:gd name="T24" fmla="*/ 18 w 83"/>
                <a:gd name="T25" fmla="*/ 42 h 184"/>
                <a:gd name="T26" fmla="*/ 17 w 83"/>
                <a:gd name="T27" fmla="*/ 91 h 184"/>
                <a:gd name="T28" fmla="*/ 17 w 83"/>
                <a:gd name="T29" fmla="*/ 136 h 184"/>
                <a:gd name="T30" fmla="*/ 52 w 83"/>
                <a:gd name="T31" fmla="*/ 77 h 184"/>
                <a:gd name="T32" fmla="*/ 72 w 83"/>
                <a:gd name="T33" fmla="*/ 99 h 184"/>
                <a:gd name="T34" fmla="*/ 68 w 83"/>
                <a:gd name="T35" fmla="*/ 155 h 184"/>
                <a:gd name="T36" fmla="*/ 75 w 83"/>
                <a:gd name="T37" fmla="*/ 171 h 184"/>
                <a:gd name="T38" fmla="*/ 79 w 83"/>
                <a:gd name="T39" fmla="*/ 157 h 184"/>
                <a:gd name="T40" fmla="*/ 83 w 83"/>
                <a:gd name="T41" fmla="*/ 163 h 184"/>
                <a:gd name="T42" fmla="*/ 69 w 83"/>
                <a:gd name="T43" fmla="*/ 183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3" h="184">
                  <a:moveTo>
                    <a:pt x="69" y="183"/>
                  </a:moveTo>
                  <a:cubicBezTo>
                    <a:pt x="56" y="183"/>
                    <a:pt x="52" y="165"/>
                    <a:pt x="52" y="155"/>
                  </a:cubicBezTo>
                  <a:cubicBezTo>
                    <a:pt x="51" y="138"/>
                    <a:pt x="55" y="121"/>
                    <a:pt x="54" y="104"/>
                  </a:cubicBezTo>
                  <a:cubicBezTo>
                    <a:pt x="54" y="100"/>
                    <a:pt x="53" y="92"/>
                    <a:pt x="47" y="93"/>
                  </a:cubicBezTo>
                  <a:cubicBezTo>
                    <a:pt x="30" y="93"/>
                    <a:pt x="23" y="168"/>
                    <a:pt x="19" y="183"/>
                  </a:cubicBezTo>
                  <a:cubicBezTo>
                    <a:pt x="19" y="183"/>
                    <a:pt x="19" y="184"/>
                    <a:pt x="17" y="184"/>
                  </a:cubicBezTo>
                  <a:cubicBezTo>
                    <a:pt x="15" y="184"/>
                    <a:pt x="9" y="182"/>
                    <a:pt x="8" y="179"/>
                  </a:cubicBezTo>
                  <a:cubicBezTo>
                    <a:pt x="7" y="176"/>
                    <a:pt x="7" y="171"/>
                    <a:pt x="7" y="167"/>
                  </a:cubicBezTo>
                  <a:cubicBezTo>
                    <a:pt x="5" y="145"/>
                    <a:pt x="3" y="122"/>
                    <a:pt x="2" y="99"/>
                  </a:cubicBezTo>
                  <a:cubicBezTo>
                    <a:pt x="2" y="87"/>
                    <a:pt x="0" y="3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11" y="0"/>
                    <a:pt x="19" y="12"/>
                    <a:pt x="19" y="16"/>
                  </a:cubicBezTo>
                  <a:cubicBezTo>
                    <a:pt x="19" y="24"/>
                    <a:pt x="18" y="33"/>
                    <a:pt x="18" y="42"/>
                  </a:cubicBezTo>
                  <a:cubicBezTo>
                    <a:pt x="18" y="58"/>
                    <a:pt x="17" y="75"/>
                    <a:pt x="17" y="91"/>
                  </a:cubicBezTo>
                  <a:cubicBezTo>
                    <a:pt x="17" y="106"/>
                    <a:pt x="17" y="121"/>
                    <a:pt x="17" y="136"/>
                  </a:cubicBezTo>
                  <a:cubicBezTo>
                    <a:pt x="20" y="121"/>
                    <a:pt x="32" y="78"/>
                    <a:pt x="52" y="77"/>
                  </a:cubicBezTo>
                  <a:cubicBezTo>
                    <a:pt x="65" y="76"/>
                    <a:pt x="71" y="88"/>
                    <a:pt x="72" y="99"/>
                  </a:cubicBezTo>
                  <a:cubicBezTo>
                    <a:pt x="72" y="118"/>
                    <a:pt x="67" y="136"/>
                    <a:pt x="68" y="155"/>
                  </a:cubicBezTo>
                  <a:cubicBezTo>
                    <a:pt x="68" y="159"/>
                    <a:pt x="69" y="172"/>
                    <a:pt x="75" y="171"/>
                  </a:cubicBezTo>
                  <a:cubicBezTo>
                    <a:pt x="79" y="171"/>
                    <a:pt x="79" y="160"/>
                    <a:pt x="79" y="157"/>
                  </a:cubicBezTo>
                  <a:cubicBezTo>
                    <a:pt x="82" y="159"/>
                    <a:pt x="83" y="160"/>
                    <a:pt x="83" y="163"/>
                  </a:cubicBezTo>
                  <a:cubicBezTo>
                    <a:pt x="83" y="172"/>
                    <a:pt x="79" y="182"/>
                    <a:pt x="69" y="183"/>
                  </a:cubicBezTo>
                  <a:close/>
                </a:path>
              </a:pathLst>
            </a:custGeom>
            <a:solidFill>
              <a:srgbClr val="754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9"/>
            <p:cNvSpPr>
              <a:spLocks noEditPoints="1"/>
            </p:cNvSpPr>
            <p:nvPr/>
          </p:nvSpPr>
          <p:spPr bwMode="auto">
            <a:xfrm>
              <a:off x="10993438" y="2730500"/>
              <a:ext cx="236538" cy="365125"/>
            </a:xfrm>
            <a:custGeom>
              <a:avLst/>
              <a:gdLst>
                <a:gd name="T0" fmla="*/ 48 w 79"/>
                <a:gd name="T1" fmla="*/ 122 h 122"/>
                <a:gd name="T2" fmla="*/ 21 w 79"/>
                <a:gd name="T3" fmla="*/ 107 h 122"/>
                <a:gd name="T4" fmla="*/ 9 w 79"/>
                <a:gd name="T5" fmla="*/ 75 h 122"/>
                <a:gd name="T6" fmla="*/ 9 w 79"/>
                <a:gd name="T7" fmla="*/ 69 h 122"/>
                <a:gd name="T8" fmla="*/ 4 w 79"/>
                <a:gd name="T9" fmla="*/ 70 h 122"/>
                <a:gd name="T10" fmla="*/ 0 w 79"/>
                <a:gd name="T11" fmla="*/ 67 h 122"/>
                <a:gd name="T12" fmla="*/ 10 w 79"/>
                <a:gd name="T13" fmla="*/ 61 h 122"/>
                <a:gd name="T14" fmla="*/ 46 w 79"/>
                <a:gd name="T15" fmla="*/ 1 h 122"/>
                <a:gd name="T16" fmla="*/ 73 w 79"/>
                <a:gd name="T17" fmla="*/ 29 h 122"/>
                <a:gd name="T18" fmla="*/ 70 w 79"/>
                <a:gd name="T19" fmla="*/ 58 h 122"/>
                <a:gd name="T20" fmla="*/ 27 w 79"/>
                <a:gd name="T21" fmla="*/ 64 h 122"/>
                <a:gd name="T22" fmla="*/ 27 w 79"/>
                <a:gd name="T23" fmla="*/ 72 h 122"/>
                <a:gd name="T24" fmla="*/ 42 w 79"/>
                <a:gd name="T25" fmla="*/ 110 h 122"/>
                <a:gd name="T26" fmla="*/ 75 w 79"/>
                <a:gd name="T27" fmla="*/ 63 h 122"/>
                <a:gd name="T28" fmla="*/ 78 w 79"/>
                <a:gd name="T29" fmla="*/ 78 h 122"/>
                <a:gd name="T30" fmla="*/ 48 w 79"/>
                <a:gd name="T31" fmla="*/ 122 h 122"/>
                <a:gd name="T32" fmla="*/ 52 w 79"/>
                <a:gd name="T33" fmla="*/ 8 h 122"/>
                <a:gd name="T34" fmla="*/ 27 w 79"/>
                <a:gd name="T35" fmla="*/ 55 h 122"/>
                <a:gd name="T36" fmla="*/ 55 w 79"/>
                <a:gd name="T37" fmla="*/ 49 h 122"/>
                <a:gd name="T38" fmla="*/ 58 w 79"/>
                <a:gd name="T39" fmla="*/ 20 h 122"/>
                <a:gd name="T40" fmla="*/ 52 w 79"/>
                <a:gd name="T41" fmla="*/ 8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9" h="122">
                  <a:moveTo>
                    <a:pt x="48" y="122"/>
                  </a:moveTo>
                  <a:cubicBezTo>
                    <a:pt x="39" y="122"/>
                    <a:pt x="26" y="114"/>
                    <a:pt x="21" y="107"/>
                  </a:cubicBezTo>
                  <a:cubicBezTo>
                    <a:pt x="13" y="99"/>
                    <a:pt x="10" y="87"/>
                    <a:pt x="9" y="75"/>
                  </a:cubicBezTo>
                  <a:cubicBezTo>
                    <a:pt x="9" y="73"/>
                    <a:pt x="9" y="71"/>
                    <a:pt x="9" y="69"/>
                  </a:cubicBezTo>
                  <a:cubicBezTo>
                    <a:pt x="8" y="69"/>
                    <a:pt x="5" y="70"/>
                    <a:pt x="4" y="70"/>
                  </a:cubicBezTo>
                  <a:cubicBezTo>
                    <a:pt x="3" y="70"/>
                    <a:pt x="0" y="68"/>
                    <a:pt x="0" y="67"/>
                  </a:cubicBezTo>
                  <a:cubicBezTo>
                    <a:pt x="0" y="65"/>
                    <a:pt x="8" y="62"/>
                    <a:pt x="10" y="61"/>
                  </a:cubicBezTo>
                  <a:cubicBezTo>
                    <a:pt x="11" y="40"/>
                    <a:pt x="20" y="2"/>
                    <a:pt x="46" y="1"/>
                  </a:cubicBezTo>
                  <a:cubicBezTo>
                    <a:pt x="64" y="0"/>
                    <a:pt x="73" y="13"/>
                    <a:pt x="73" y="29"/>
                  </a:cubicBezTo>
                  <a:cubicBezTo>
                    <a:pt x="74" y="34"/>
                    <a:pt x="72" y="55"/>
                    <a:pt x="70" y="58"/>
                  </a:cubicBezTo>
                  <a:cubicBezTo>
                    <a:pt x="69" y="58"/>
                    <a:pt x="32" y="63"/>
                    <a:pt x="27" y="64"/>
                  </a:cubicBezTo>
                  <a:cubicBezTo>
                    <a:pt x="27" y="66"/>
                    <a:pt x="27" y="69"/>
                    <a:pt x="27" y="72"/>
                  </a:cubicBezTo>
                  <a:cubicBezTo>
                    <a:pt x="27" y="81"/>
                    <a:pt x="30" y="110"/>
                    <a:pt x="42" y="110"/>
                  </a:cubicBezTo>
                  <a:cubicBezTo>
                    <a:pt x="60" y="109"/>
                    <a:pt x="76" y="79"/>
                    <a:pt x="75" y="63"/>
                  </a:cubicBezTo>
                  <a:cubicBezTo>
                    <a:pt x="78" y="64"/>
                    <a:pt x="78" y="75"/>
                    <a:pt x="78" y="78"/>
                  </a:cubicBezTo>
                  <a:cubicBezTo>
                    <a:pt x="79" y="97"/>
                    <a:pt x="69" y="121"/>
                    <a:pt x="48" y="122"/>
                  </a:cubicBezTo>
                  <a:close/>
                  <a:moveTo>
                    <a:pt x="52" y="8"/>
                  </a:moveTo>
                  <a:cubicBezTo>
                    <a:pt x="38" y="9"/>
                    <a:pt x="29" y="43"/>
                    <a:pt x="27" y="55"/>
                  </a:cubicBezTo>
                  <a:cubicBezTo>
                    <a:pt x="37" y="53"/>
                    <a:pt x="46" y="51"/>
                    <a:pt x="55" y="49"/>
                  </a:cubicBezTo>
                  <a:cubicBezTo>
                    <a:pt x="57" y="39"/>
                    <a:pt x="59" y="30"/>
                    <a:pt x="58" y="20"/>
                  </a:cubicBezTo>
                  <a:cubicBezTo>
                    <a:pt x="58" y="16"/>
                    <a:pt x="57" y="8"/>
                    <a:pt x="52" y="8"/>
                  </a:cubicBezTo>
                  <a:close/>
                </a:path>
              </a:pathLst>
            </a:custGeom>
            <a:solidFill>
              <a:srgbClr val="754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0"/>
            <p:cNvSpPr>
              <a:spLocks/>
            </p:cNvSpPr>
            <p:nvPr/>
          </p:nvSpPr>
          <p:spPr bwMode="auto">
            <a:xfrm>
              <a:off x="11239501" y="2740025"/>
              <a:ext cx="230188" cy="365125"/>
            </a:xfrm>
            <a:custGeom>
              <a:avLst/>
              <a:gdLst>
                <a:gd name="T0" fmla="*/ 58 w 77"/>
                <a:gd name="T1" fmla="*/ 54 h 122"/>
                <a:gd name="T2" fmla="*/ 53 w 77"/>
                <a:gd name="T3" fmla="*/ 51 h 122"/>
                <a:gd name="T4" fmla="*/ 63 w 77"/>
                <a:gd name="T5" fmla="*/ 28 h 122"/>
                <a:gd name="T6" fmla="*/ 50 w 77"/>
                <a:gd name="T7" fmla="*/ 11 h 122"/>
                <a:gd name="T8" fmla="*/ 20 w 77"/>
                <a:gd name="T9" fmla="*/ 76 h 122"/>
                <a:gd name="T10" fmla="*/ 38 w 77"/>
                <a:gd name="T11" fmla="*/ 106 h 122"/>
                <a:gd name="T12" fmla="*/ 64 w 77"/>
                <a:gd name="T13" fmla="*/ 65 h 122"/>
                <a:gd name="T14" fmla="*/ 71 w 77"/>
                <a:gd name="T15" fmla="*/ 78 h 122"/>
                <a:gd name="T16" fmla="*/ 36 w 77"/>
                <a:gd name="T17" fmla="*/ 121 h 122"/>
                <a:gd name="T18" fmla="*/ 1 w 77"/>
                <a:gd name="T19" fmla="*/ 80 h 122"/>
                <a:gd name="T20" fmla="*/ 32 w 77"/>
                <a:gd name="T21" fmla="*/ 7 h 122"/>
                <a:gd name="T22" fmla="*/ 46 w 77"/>
                <a:gd name="T23" fmla="*/ 2 h 122"/>
                <a:gd name="T24" fmla="*/ 50 w 77"/>
                <a:gd name="T25" fmla="*/ 2 h 122"/>
                <a:gd name="T26" fmla="*/ 55 w 77"/>
                <a:gd name="T27" fmla="*/ 1 h 122"/>
                <a:gd name="T28" fmla="*/ 77 w 77"/>
                <a:gd name="T29" fmla="*/ 23 h 122"/>
                <a:gd name="T30" fmla="*/ 58 w 77"/>
                <a:gd name="T31" fmla="*/ 5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7" h="122">
                  <a:moveTo>
                    <a:pt x="58" y="54"/>
                  </a:moveTo>
                  <a:cubicBezTo>
                    <a:pt x="56" y="54"/>
                    <a:pt x="54" y="53"/>
                    <a:pt x="53" y="51"/>
                  </a:cubicBezTo>
                  <a:cubicBezTo>
                    <a:pt x="61" y="48"/>
                    <a:pt x="63" y="35"/>
                    <a:pt x="63" y="28"/>
                  </a:cubicBezTo>
                  <a:cubicBezTo>
                    <a:pt x="62" y="20"/>
                    <a:pt x="60" y="11"/>
                    <a:pt x="50" y="11"/>
                  </a:cubicBezTo>
                  <a:cubicBezTo>
                    <a:pt x="27" y="12"/>
                    <a:pt x="19" y="59"/>
                    <a:pt x="20" y="76"/>
                  </a:cubicBezTo>
                  <a:cubicBezTo>
                    <a:pt x="20" y="87"/>
                    <a:pt x="24" y="107"/>
                    <a:pt x="38" y="106"/>
                  </a:cubicBezTo>
                  <a:cubicBezTo>
                    <a:pt x="52" y="106"/>
                    <a:pt x="66" y="78"/>
                    <a:pt x="64" y="65"/>
                  </a:cubicBezTo>
                  <a:cubicBezTo>
                    <a:pt x="69" y="66"/>
                    <a:pt x="70" y="74"/>
                    <a:pt x="71" y="78"/>
                  </a:cubicBezTo>
                  <a:cubicBezTo>
                    <a:pt x="71" y="96"/>
                    <a:pt x="55" y="120"/>
                    <a:pt x="36" y="121"/>
                  </a:cubicBezTo>
                  <a:cubicBezTo>
                    <a:pt x="15" y="122"/>
                    <a:pt x="1" y="100"/>
                    <a:pt x="1" y="80"/>
                  </a:cubicBezTo>
                  <a:cubicBezTo>
                    <a:pt x="0" y="57"/>
                    <a:pt x="10" y="20"/>
                    <a:pt x="32" y="7"/>
                  </a:cubicBezTo>
                  <a:cubicBezTo>
                    <a:pt x="36" y="4"/>
                    <a:pt x="41" y="3"/>
                    <a:pt x="46" y="2"/>
                  </a:cubicBezTo>
                  <a:cubicBezTo>
                    <a:pt x="47" y="2"/>
                    <a:pt x="48" y="2"/>
                    <a:pt x="50" y="2"/>
                  </a:cubicBezTo>
                  <a:cubicBezTo>
                    <a:pt x="51" y="1"/>
                    <a:pt x="53" y="1"/>
                    <a:pt x="55" y="1"/>
                  </a:cubicBezTo>
                  <a:cubicBezTo>
                    <a:pt x="68" y="0"/>
                    <a:pt x="76" y="11"/>
                    <a:pt x="77" y="23"/>
                  </a:cubicBezTo>
                  <a:cubicBezTo>
                    <a:pt x="77" y="34"/>
                    <a:pt x="71" y="54"/>
                    <a:pt x="58" y="54"/>
                  </a:cubicBezTo>
                  <a:close/>
                </a:path>
              </a:pathLst>
            </a:custGeom>
            <a:solidFill>
              <a:srgbClr val="754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1"/>
            <p:cNvSpPr>
              <a:spLocks/>
            </p:cNvSpPr>
            <p:nvPr/>
          </p:nvSpPr>
          <p:spPr bwMode="auto">
            <a:xfrm>
              <a:off x="11469688" y="2579688"/>
              <a:ext cx="300038" cy="558800"/>
            </a:xfrm>
            <a:custGeom>
              <a:avLst/>
              <a:gdLst>
                <a:gd name="T0" fmla="*/ 93 w 100"/>
                <a:gd name="T1" fmla="*/ 181 h 186"/>
                <a:gd name="T2" fmla="*/ 85 w 100"/>
                <a:gd name="T3" fmla="*/ 186 h 186"/>
                <a:gd name="T4" fmla="*/ 24 w 100"/>
                <a:gd name="T5" fmla="*/ 127 h 186"/>
                <a:gd name="T6" fmla="*/ 22 w 100"/>
                <a:gd name="T7" fmla="*/ 126 h 186"/>
                <a:gd name="T8" fmla="*/ 19 w 100"/>
                <a:gd name="T9" fmla="*/ 173 h 186"/>
                <a:gd name="T10" fmla="*/ 18 w 100"/>
                <a:gd name="T11" fmla="*/ 176 h 186"/>
                <a:gd name="T12" fmla="*/ 8 w 100"/>
                <a:gd name="T13" fmla="*/ 161 h 186"/>
                <a:gd name="T14" fmla="*/ 8 w 100"/>
                <a:gd name="T15" fmla="*/ 115 h 186"/>
                <a:gd name="T16" fmla="*/ 2 w 100"/>
                <a:gd name="T17" fmla="*/ 112 h 186"/>
                <a:gd name="T18" fmla="*/ 1 w 100"/>
                <a:gd name="T19" fmla="*/ 112 h 186"/>
                <a:gd name="T20" fmla="*/ 0 w 100"/>
                <a:gd name="T21" fmla="*/ 111 h 186"/>
                <a:gd name="T22" fmla="*/ 9 w 100"/>
                <a:gd name="T23" fmla="*/ 100 h 186"/>
                <a:gd name="T24" fmla="*/ 14 w 100"/>
                <a:gd name="T25" fmla="*/ 17 h 186"/>
                <a:gd name="T26" fmla="*/ 20 w 100"/>
                <a:gd name="T27" fmla="*/ 0 h 186"/>
                <a:gd name="T28" fmla="*/ 30 w 100"/>
                <a:gd name="T29" fmla="*/ 15 h 186"/>
                <a:gd name="T30" fmla="*/ 28 w 100"/>
                <a:gd name="T31" fmla="*/ 39 h 186"/>
                <a:gd name="T32" fmla="*/ 24 w 100"/>
                <a:gd name="T33" fmla="*/ 84 h 186"/>
                <a:gd name="T34" fmla="*/ 81 w 100"/>
                <a:gd name="T35" fmla="*/ 45 h 186"/>
                <a:gd name="T36" fmla="*/ 86 w 100"/>
                <a:gd name="T37" fmla="*/ 48 h 186"/>
                <a:gd name="T38" fmla="*/ 84 w 100"/>
                <a:gd name="T39" fmla="*/ 49 h 186"/>
                <a:gd name="T40" fmla="*/ 82 w 100"/>
                <a:gd name="T41" fmla="*/ 49 h 186"/>
                <a:gd name="T42" fmla="*/ 51 w 100"/>
                <a:gd name="T43" fmla="*/ 76 h 186"/>
                <a:gd name="T44" fmla="*/ 23 w 100"/>
                <a:gd name="T45" fmla="*/ 107 h 186"/>
                <a:gd name="T46" fmla="*/ 39 w 100"/>
                <a:gd name="T47" fmla="*/ 120 h 186"/>
                <a:gd name="T48" fmla="*/ 87 w 100"/>
                <a:gd name="T49" fmla="*/ 170 h 186"/>
                <a:gd name="T50" fmla="*/ 100 w 100"/>
                <a:gd name="T51" fmla="*/ 180 h 186"/>
                <a:gd name="T52" fmla="*/ 93 w 100"/>
                <a:gd name="T53" fmla="*/ 181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0" h="186">
                  <a:moveTo>
                    <a:pt x="93" y="181"/>
                  </a:moveTo>
                  <a:cubicBezTo>
                    <a:pt x="87" y="181"/>
                    <a:pt x="91" y="186"/>
                    <a:pt x="85" y="186"/>
                  </a:cubicBezTo>
                  <a:cubicBezTo>
                    <a:pt x="73" y="186"/>
                    <a:pt x="34" y="138"/>
                    <a:pt x="24" y="127"/>
                  </a:cubicBezTo>
                  <a:cubicBezTo>
                    <a:pt x="23" y="127"/>
                    <a:pt x="23" y="126"/>
                    <a:pt x="22" y="126"/>
                  </a:cubicBezTo>
                  <a:cubicBezTo>
                    <a:pt x="22" y="141"/>
                    <a:pt x="23" y="158"/>
                    <a:pt x="19" y="173"/>
                  </a:cubicBezTo>
                  <a:cubicBezTo>
                    <a:pt x="19" y="174"/>
                    <a:pt x="19" y="176"/>
                    <a:pt x="18" y="176"/>
                  </a:cubicBezTo>
                  <a:cubicBezTo>
                    <a:pt x="13" y="176"/>
                    <a:pt x="8" y="166"/>
                    <a:pt x="8" y="161"/>
                  </a:cubicBezTo>
                  <a:cubicBezTo>
                    <a:pt x="7" y="146"/>
                    <a:pt x="8" y="131"/>
                    <a:pt x="8" y="115"/>
                  </a:cubicBezTo>
                  <a:cubicBezTo>
                    <a:pt x="6" y="114"/>
                    <a:pt x="4" y="113"/>
                    <a:pt x="2" y="112"/>
                  </a:cubicBezTo>
                  <a:cubicBezTo>
                    <a:pt x="2" y="112"/>
                    <a:pt x="2" y="112"/>
                    <a:pt x="1" y="112"/>
                  </a:cubicBezTo>
                  <a:cubicBezTo>
                    <a:pt x="1" y="112"/>
                    <a:pt x="0" y="111"/>
                    <a:pt x="0" y="111"/>
                  </a:cubicBezTo>
                  <a:cubicBezTo>
                    <a:pt x="0" y="109"/>
                    <a:pt x="7" y="101"/>
                    <a:pt x="9" y="100"/>
                  </a:cubicBezTo>
                  <a:cubicBezTo>
                    <a:pt x="9" y="72"/>
                    <a:pt x="10" y="44"/>
                    <a:pt x="14" y="17"/>
                  </a:cubicBezTo>
                  <a:cubicBezTo>
                    <a:pt x="15" y="14"/>
                    <a:pt x="16" y="1"/>
                    <a:pt x="20" y="0"/>
                  </a:cubicBezTo>
                  <a:cubicBezTo>
                    <a:pt x="24" y="0"/>
                    <a:pt x="30" y="11"/>
                    <a:pt x="30" y="15"/>
                  </a:cubicBezTo>
                  <a:cubicBezTo>
                    <a:pt x="31" y="23"/>
                    <a:pt x="29" y="31"/>
                    <a:pt x="28" y="39"/>
                  </a:cubicBezTo>
                  <a:cubicBezTo>
                    <a:pt x="26" y="54"/>
                    <a:pt x="25" y="69"/>
                    <a:pt x="24" y="84"/>
                  </a:cubicBezTo>
                  <a:cubicBezTo>
                    <a:pt x="35" y="74"/>
                    <a:pt x="67" y="46"/>
                    <a:pt x="81" y="45"/>
                  </a:cubicBezTo>
                  <a:cubicBezTo>
                    <a:pt x="82" y="45"/>
                    <a:pt x="86" y="46"/>
                    <a:pt x="86" y="48"/>
                  </a:cubicBezTo>
                  <a:cubicBezTo>
                    <a:pt x="86" y="49"/>
                    <a:pt x="85" y="49"/>
                    <a:pt x="84" y="49"/>
                  </a:cubicBezTo>
                  <a:cubicBezTo>
                    <a:pt x="83" y="49"/>
                    <a:pt x="83" y="49"/>
                    <a:pt x="82" y="49"/>
                  </a:cubicBezTo>
                  <a:cubicBezTo>
                    <a:pt x="76" y="49"/>
                    <a:pt x="55" y="70"/>
                    <a:pt x="51" y="76"/>
                  </a:cubicBezTo>
                  <a:cubicBezTo>
                    <a:pt x="41" y="86"/>
                    <a:pt x="32" y="96"/>
                    <a:pt x="23" y="107"/>
                  </a:cubicBezTo>
                  <a:cubicBezTo>
                    <a:pt x="29" y="110"/>
                    <a:pt x="35" y="116"/>
                    <a:pt x="39" y="120"/>
                  </a:cubicBezTo>
                  <a:cubicBezTo>
                    <a:pt x="56" y="136"/>
                    <a:pt x="70" y="155"/>
                    <a:pt x="87" y="170"/>
                  </a:cubicBezTo>
                  <a:cubicBezTo>
                    <a:pt x="89" y="171"/>
                    <a:pt x="100" y="179"/>
                    <a:pt x="100" y="180"/>
                  </a:cubicBezTo>
                  <a:cubicBezTo>
                    <a:pt x="100" y="181"/>
                    <a:pt x="94" y="181"/>
                    <a:pt x="93" y="181"/>
                  </a:cubicBezTo>
                  <a:close/>
                </a:path>
              </a:pathLst>
            </a:custGeom>
            <a:solidFill>
              <a:srgbClr val="754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32"/>
            <p:cNvSpPr>
              <a:spLocks noEditPoints="1"/>
            </p:cNvSpPr>
            <p:nvPr/>
          </p:nvSpPr>
          <p:spPr bwMode="auto">
            <a:xfrm>
              <a:off x="11853863" y="2736850"/>
              <a:ext cx="207963" cy="327025"/>
            </a:xfrm>
            <a:custGeom>
              <a:avLst/>
              <a:gdLst>
                <a:gd name="T0" fmla="*/ 33 w 69"/>
                <a:gd name="T1" fmla="*/ 108 h 109"/>
                <a:gd name="T2" fmla="*/ 1 w 69"/>
                <a:gd name="T3" fmla="*/ 63 h 109"/>
                <a:gd name="T4" fmla="*/ 37 w 69"/>
                <a:gd name="T5" fmla="*/ 1 h 109"/>
                <a:gd name="T6" fmla="*/ 68 w 69"/>
                <a:gd name="T7" fmla="*/ 48 h 109"/>
                <a:gd name="T8" fmla="*/ 33 w 69"/>
                <a:gd name="T9" fmla="*/ 108 h 109"/>
                <a:gd name="T10" fmla="*/ 38 w 69"/>
                <a:gd name="T11" fmla="*/ 12 h 109"/>
                <a:gd name="T12" fmla="*/ 19 w 69"/>
                <a:gd name="T13" fmla="*/ 65 h 109"/>
                <a:gd name="T14" fmla="*/ 32 w 69"/>
                <a:gd name="T15" fmla="*/ 98 h 109"/>
                <a:gd name="T16" fmla="*/ 52 w 69"/>
                <a:gd name="T17" fmla="*/ 34 h 109"/>
                <a:gd name="T18" fmla="*/ 38 w 69"/>
                <a:gd name="T19" fmla="*/ 1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109">
                  <a:moveTo>
                    <a:pt x="33" y="108"/>
                  </a:moveTo>
                  <a:cubicBezTo>
                    <a:pt x="12" y="109"/>
                    <a:pt x="2" y="81"/>
                    <a:pt x="1" y="63"/>
                  </a:cubicBezTo>
                  <a:cubicBezTo>
                    <a:pt x="0" y="40"/>
                    <a:pt x="8" y="2"/>
                    <a:pt x="37" y="1"/>
                  </a:cubicBezTo>
                  <a:cubicBezTo>
                    <a:pt x="61" y="0"/>
                    <a:pt x="67" y="29"/>
                    <a:pt x="68" y="48"/>
                  </a:cubicBezTo>
                  <a:cubicBezTo>
                    <a:pt x="69" y="71"/>
                    <a:pt x="62" y="107"/>
                    <a:pt x="33" y="108"/>
                  </a:cubicBezTo>
                  <a:close/>
                  <a:moveTo>
                    <a:pt x="38" y="12"/>
                  </a:moveTo>
                  <a:cubicBezTo>
                    <a:pt x="21" y="12"/>
                    <a:pt x="19" y="53"/>
                    <a:pt x="19" y="65"/>
                  </a:cubicBezTo>
                  <a:cubicBezTo>
                    <a:pt x="19" y="73"/>
                    <a:pt x="22" y="98"/>
                    <a:pt x="32" y="98"/>
                  </a:cubicBezTo>
                  <a:cubicBezTo>
                    <a:pt x="49" y="97"/>
                    <a:pt x="52" y="47"/>
                    <a:pt x="52" y="34"/>
                  </a:cubicBezTo>
                  <a:cubicBezTo>
                    <a:pt x="51" y="26"/>
                    <a:pt x="50" y="11"/>
                    <a:pt x="38" y="12"/>
                  </a:cubicBezTo>
                  <a:close/>
                </a:path>
              </a:pathLst>
            </a:custGeom>
            <a:solidFill>
              <a:srgbClr val="754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3"/>
            <p:cNvSpPr>
              <a:spLocks/>
            </p:cNvSpPr>
            <p:nvPr/>
          </p:nvSpPr>
          <p:spPr bwMode="auto">
            <a:xfrm>
              <a:off x="12079288" y="2713038"/>
              <a:ext cx="236538" cy="338138"/>
            </a:xfrm>
            <a:custGeom>
              <a:avLst/>
              <a:gdLst>
                <a:gd name="T0" fmla="*/ 71 w 79"/>
                <a:gd name="T1" fmla="*/ 112 h 113"/>
                <a:gd name="T2" fmla="*/ 52 w 79"/>
                <a:gd name="T3" fmla="*/ 83 h 113"/>
                <a:gd name="T4" fmla="*/ 55 w 79"/>
                <a:gd name="T5" fmla="*/ 48 h 113"/>
                <a:gd name="T6" fmla="*/ 27 w 79"/>
                <a:gd name="T7" fmla="*/ 112 h 113"/>
                <a:gd name="T8" fmla="*/ 8 w 79"/>
                <a:gd name="T9" fmla="*/ 106 h 113"/>
                <a:gd name="T10" fmla="*/ 1 w 79"/>
                <a:gd name="T11" fmla="*/ 87 h 113"/>
                <a:gd name="T12" fmla="*/ 5 w 79"/>
                <a:gd name="T13" fmla="*/ 28 h 113"/>
                <a:gd name="T14" fmla="*/ 3 w 79"/>
                <a:gd name="T15" fmla="*/ 13 h 113"/>
                <a:gd name="T16" fmla="*/ 1 w 79"/>
                <a:gd name="T17" fmla="*/ 6 h 113"/>
                <a:gd name="T18" fmla="*/ 3 w 79"/>
                <a:gd name="T19" fmla="*/ 5 h 113"/>
                <a:gd name="T20" fmla="*/ 9 w 79"/>
                <a:gd name="T21" fmla="*/ 7 h 113"/>
                <a:gd name="T22" fmla="*/ 22 w 79"/>
                <a:gd name="T23" fmla="*/ 30 h 113"/>
                <a:gd name="T24" fmla="*/ 18 w 79"/>
                <a:gd name="T25" fmla="*/ 87 h 113"/>
                <a:gd name="T26" fmla="*/ 24 w 79"/>
                <a:gd name="T27" fmla="*/ 99 h 113"/>
                <a:gd name="T28" fmla="*/ 56 w 79"/>
                <a:gd name="T29" fmla="*/ 1 h 113"/>
                <a:gd name="T30" fmla="*/ 57 w 79"/>
                <a:gd name="T31" fmla="*/ 0 h 113"/>
                <a:gd name="T32" fmla="*/ 70 w 79"/>
                <a:gd name="T33" fmla="*/ 19 h 113"/>
                <a:gd name="T34" fmla="*/ 69 w 79"/>
                <a:gd name="T35" fmla="*/ 80 h 113"/>
                <a:gd name="T36" fmla="*/ 79 w 79"/>
                <a:gd name="T37" fmla="*/ 107 h 113"/>
                <a:gd name="T38" fmla="*/ 71 w 79"/>
                <a:gd name="T39" fmla="*/ 11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9" h="113">
                  <a:moveTo>
                    <a:pt x="71" y="112"/>
                  </a:moveTo>
                  <a:cubicBezTo>
                    <a:pt x="56" y="113"/>
                    <a:pt x="53" y="94"/>
                    <a:pt x="52" y="83"/>
                  </a:cubicBezTo>
                  <a:cubicBezTo>
                    <a:pt x="52" y="71"/>
                    <a:pt x="53" y="59"/>
                    <a:pt x="55" y="48"/>
                  </a:cubicBezTo>
                  <a:cubicBezTo>
                    <a:pt x="52" y="60"/>
                    <a:pt x="42" y="111"/>
                    <a:pt x="27" y="112"/>
                  </a:cubicBezTo>
                  <a:cubicBezTo>
                    <a:pt x="22" y="112"/>
                    <a:pt x="12" y="110"/>
                    <a:pt x="8" y="106"/>
                  </a:cubicBezTo>
                  <a:cubicBezTo>
                    <a:pt x="3" y="102"/>
                    <a:pt x="1" y="93"/>
                    <a:pt x="1" y="87"/>
                  </a:cubicBezTo>
                  <a:cubicBezTo>
                    <a:pt x="0" y="68"/>
                    <a:pt x="6" y="48"/>
                    <a:pt x="5" y="28"/>
                  </a:cubicBezTo>
                  <a:cubicBezTo>
                    <a:pt x="5" y="23"/>
                    <a:pt x="4" y="18"/>
                    <a:pt x="3" y="13"/>
                  </a:cubicBezTo>
                  <a:cubicBezTo>
                    <a:pt x="2" y="11"/>
                    <a:pt x="1" y="9"/>
                    <a:pt x="1" y="6"/>
                  </a:cubicBezTo>
                  <a:cubicBezTo>
                    <a:pt x="1" y="5"/>
                    <a:pt x="2" y="5"/>
                    <a:pt x="3" y="5"/>
                  </a:cubicBezTo>
                  <a:cubicBezTo>
                    <a:pt x="5" y="5"/>
                    <a:pt x="7" y="6"/>
                    <a:pt x="9" y="7"/>
                  </a:cubicBezTo>
                  <a:cubicBezTo>
                    <a:pt x="17" y="12"/>
                    <a:pt x="21" y="20"/>
                    <a:pt x="22" y="30"/>
                  </a:cubicBezTo>
                  <a:cubicBezTo>
                    <a:pt x="22" y="49"/>
                    <a:pt x="17" y="68"/>
                    <a:pt x="18" y="87"/>
                  </a:cubicBezTo>
                  <a:cubicBezTo>
                    <a:pt x="18" y="91"/>
                    <a:pt x="19" y="100"/>
                    <a:pt x="24" y="99"/>
                  </a:cubicBezTo>
                  <a:cubicBezTo>
                    <a:pt x="43" y="99"/>
                    <a:pt x="50" y="6"/>
                    <a:pt x="56" y="1"/>
                  </a:cubicBezTo>
                  <a:cubicBezTo>
                    <a:pt x="56" y="0"/>
                    <a:pt x="57" y="0"/>
                    <a:pt x="57" y="0"/>
                  </a:cubicBezTo>
                  <a:cubicBezTo>
                    <a:pt x="65" y="0"/>
                    <a:pt x="70" y="13"/>
                    <a:pt x="70" y="19"/>
                  </a:cubicBezTo>
                  <a:cubicBezTo>
                    <a:pt x="71" y="40"/>
                    <a:pt x="68" y="60"/>
                    <a:pt x="69" y="80"/>
                  </a:cubicBezTo>
                  <a:cubicBezTo>
                    <a:pt x="69" y="88"/>
                    <a:pt x="71" y="103"/>
                    <a:pt x="79" y="107"/>
                  </a:cubicBezTo>
                  <a:cubicBezTo>
                    <a:pt x="77" y="110"/>
                    <a:pt x="74" y="112"/>
                    <a:pt x="71" y="112"/>
                  </a:cubicBezTo>
                  <a:close/>
                </a:path>
              </a:pathLst>
            </a:custGeom>
            <a:solidFill>
              <a:srgbClr val="754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34"/>
            <p:cNvSpPr>
              <a:spLocks/>
            </p:cNvSpPr>
            <p:nvPr/>
          </p:nvSpPr>
          <p:spPr bwMode="auto">
            <a:xfrm>
              <a:off x="12292013" y="2532063"/>
              <a:ext cx="225425" cy="534988"/>
            </a:xfrm>
            <a:custGeom>
              <a:avLst/>
              <a:gdLst>
                <a:gd name="T0" fmla="*/ 72 w 75"/>
                <a:gd name="T1" fmla="*/ 145 h 178"/>
                <a:gd name="T2" fmla="*/ 44 w 75"/>
                <a:gd name="T3" fmla="*/ 177 h 178"/>
                <a:gd name="T4" fmla="*/ 14 w 75"/>
                <a:gd name="T5" fmla="*/ 138 h 178"/>
                <a:gd name="T6" fmla="*/ 22 w 75"/>
                <a:gd name="T7" fmla="*/ 75 h 178"/>
                <a:gd name="T8" fmla="*/ 0 w 75"/>
                <a:gd name="T9" fmla="*/ 58 h 178"/>
                <a:gd name="T10" fmla="*/ 18 w 75"/>
                <a:gd name="T11" fmla="*/ 58 h 178"/>
                <a:gd name="T12" fmla="*/ 25 w 75"/>
                <a:gd name="T13" fmla="*/ 58 h 178"/>
                <a:gd name="T14" fmla="*/ 31 w 75"/>
                <a:gd name="T15" fmla="*/ 13 h 178"/>
                <a:gd name="T16" fmla="*/ 30 w 75"/>
                <a:gd name="T17" fmla="*/ 2 h 178"/>
                <a:gd name="T18" fmla="*/ 31 w 75"/>
                <a:gd name="T19" fmla="*/ 0 h 178"/>
                <a:gd name="T20" fmla="*/ 46 w 75"/>
                <a:gd name="T21" fmla="*/ 19 h 178"/>
                <a:gd name="T22" fmla="*/ 43 w 75"/>
                <a:gd name="T23" fmla="*/ 55 h 178"/>
                <a:gd name="T24" fmla="*/ 67 w 75"/>
                <a:gd name="T25" fmla="*/ 44 h 178"/>
                <a:gd name="T26" fmla="*/ 40 w 75"/>
                <a:gd name="T27" fmla="*/ 73 h 178"/>
                <a:gd name="T28" fmla="*/ 31 w 75"/>
                <a:gd name="T29" fmla="*/ 144 h 178"/>
                <a:gd name="T30" fmla="*/ 44 w 75"/>
                <a:gd name="T31" fmla="*/ 164 h 178"/>
                <a:gd name="T32" fmla="*/ 73 w 75"/>
                <a:gd name="T33" fmla="*/ 130 h 178"/>
                <a:gd name="T34" fmla="*/ 75 w 75"/>
                <a:gd name="T35" fmla="*/ 132 h 178"/>
                <a:gd name="T36" fmla="*/ 72 w 75"/>
                <a:gd name="T37" fmla="*/ 14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5" h="178">
                  <a:moveTo>
                    <a:pt x="72" y="145"/>
                  </a:moveTo>
                  <a:cubicBezTo>
                    <a:pt x="68" y="157"/>
                    <a:pt x="59" y="176"/>
                    <a:pt x="44" y="177"/>
                  </a:cubicBezTo>
                  <a:cubicBezTo>
                    <a:pt x="29" y="178"/>
                    <a:pt x="14" y="152"/>
                    <a:pt x="14" y="138"/>
                  </a:cubicBezTo>
                  <a:cubicBezTo>
                    <a:pt x="13" y="121"/>
                    <a:pt x="19" y="92"/>
                    <a:pt x="22" y="75"/>
                  </a:cubicBezTo>
                  <a:cubicBezTo>
                    <a:pt x="11" y="75"/>
                    <a:pt x="2" y="68"/>
                    <a:pt x="0" y="58"/>
                  </a:cubicBezTo>
                  <a:cubicBezTo>
                    <a:pt x="6" y="58"/>
                    <a:pt x="12" y="58"/>
                    <a:pt x="18" y="58"/>
                  </a:cubicBezTo>
                  <a:cubicBezTo>
                    <a:pt x="21" y="58"/>
                    <a:pt x="23" y="58"/>
                    <a:pt x="25" y="58"/>
                  </a:cubicBezTo>
                  <a:cubicBezTo>
                    <a:pt x="28" y="45"/>
                    <a:pt x="32" y="25"/>
                    <a:pt x="31" y="13"/>
                  </a:cubicBezTo>
                  <a:cubicBezTo>
                    <a:pt x="31" y="9"/>
                    <a:pt x="30" y="6"/>
                    <a:pt x="30" y="2"/>
                  </a:cubicBezTo>
                  <a:cubicBezTo>
                    <a:pt x="30" y="1"/>
                    <a:pt x="30" y="1"/>
                    <a:pt x="31" y="0"/>
                  </a:cubicBezTo>
                  <a:cubicBezTo>
                    <a:pt x="40" y="0"/>
                    <a:pt x="46" y="11"/>
                    <a:pt x="46" y="19"/>
                  </a:cubicBezTo>
                  <a:cubicBezTo>
                    <a:pt x="47" y="31"/>
                    <a:pt x="45" y="43"/>
                    <a:pt x="43" y="55"/>
                  </a:cubicBezTo>
                  <a:cubicBezTo>
                    <a:pt x="52" y="54"/>
                    <a:pt x="62" y="53"/>
                    <a:pt x="67" y="44"/>
                  </a:cubicBezTo>
                  <a:cubicBezTo>
                    <a:pt x="68" y="64"/>
                    <a:pt x="58" y="70"/>
                    <a:pt x="40" y="73"/>
                  </a:cubicBezTo>
                  <a:cubicBezTo>
                    <a:pt x="36" y="94"/>
                    <a:pt x="30" y="123"/>
                    <a:pt x="31" y="144"/>
                  </a:cubicBezTo>
                  <a:cubicBezTo>
                    <a:pt x="31" y="151"/>
                    <a:pt x="35" y="165"/>
                    <a:pt x="44" y="164"/>
                  </a:cubicBezTo>
                  <a:cubicBezTo>
                    <a:pt x="60" y="164"/>
                    <a:pt x="68" y="130"/>
                    <a:pt x="73" y="130"/>
                  </a:cubicBezTo>
                  <a:cubicBezTo>
                    <a:pt x="74" y="130"/>
                    <a:pt x="75" y="131"/>
                    <a:pt x="75" y="132"/>
                  </a:cubicBezTo>
                  <a:cubicBezTo>
                    <a:pt x="75" y="136"/>
                    <a:pt x="73" y="141"/>
                    <a:pt x="72" y="145"/>
                  </a:cubicBezTo>
                  <a:close/>
                </a:path>
              </a:pathLst>
            </a:custGeom>
            <a:solidFill>
              <a:srgbClr val="754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35"/>
            <p:cNvSpPr>
              <a:spLocks noEditPoints="1"/>
            </p:cNvSpPr>
            <p:nvPr/>
          </p:nvSpPr>
          <p:spPr bwMode="auto">
            <a:xfrm>
              <a:off x="12514263" y="2406650"/>
              <a:ext cx="158750" cy="627063"/>
            </a:xfrm>
            <a:custGeom>
              <a:avLst/>
              <a:gdLst>
                <a:gd name="T0" fmla="*/ 17 w 53"/>
                <a:gd name="T1" fmla="*/ 209 h 209"/>
                <a:gd name="T2" fmla="*/ 5 w 53"/>
                <a:gd name="T3" fmla="*/ 193 h 209"/>
                <a:gd name="T4" fmla="*/ 0 w 53"/>
                <a:gd name="T5" fmla="*/ 189 h 209"/>
                <a:gd name="T6" fmla="*/ 4 w 53"/>
                <a:gd name="T7" fmla="*/ 183 h 209"/>
                <a:gd name="T8" fmla="*/ 12 w 53"/>
                <a:gd name="T9" fmla="*/ 163 h 209"/>
                <a:gd name="T10" fmla="*/ 15 w 53"/>
                <a:gd name="T11" fmla="*/ 163 h 209"/>
                <a:gd name="T12" fmla="*/ 23 w 53"/>
                <a:gd name="T13" fmla="*/ 166 h 209"/>
                <a:gd name="T14" fmla="*/ 22 w 53"/>
                <a:gd name="T15" fmla="*/ 170 h 209"/>
                <a:gd name="T16" fmla="*/ 24 w 53"/>
                <a:gd name="T17" fmla="*/ 170 h 209"/>
                <a:gd name="T18" fmla="*/ 34 w 53"/>
                <a:gd name="T19" fmla="*/ 179 h 209"/>
                <a:gd name="T20" fmla="*/ 17 w 53"/>
                <a:gd name="T21" fmla="*/ 209 h 209"/>
                <a:gd name="T22" fmla="*/ 52 w 53"/>
                <a:gd name="T23" fmla="*/ 11 h 209"/>
                <a:gd name="T24" fmla="*/ 27 w 53"/>
                <a:gd name="T25" fmla="*/ 146 h 209"/>
                <a:gd name="T26" fmla="*/ 24 w 53"/>
                <a:gd name="T27" fmla="*/ 154 h 209"/>
                <a:gd name="T28" fmla="*/ 23 w 53"/>
                <a:gd name="T29" fmla="*/ 154 h 209"/>
                <a:gd name="T30" fmla="*/ 18 w 53"/>
                <a:gd name="T31" fmla="*/ 149 h 209"/>
                <a:gd name="T32" fmla="*/ 33 w 53"/>
                <a:gd name="T33" fmla="*/ 12 h 209"/>
                <a:gd name="T34" fmla="*/ 39 w 53"/>
                <a:gd name="T35" fmla="*/ 3 h 209"/>
                <a:gd name="T36" fmla="*/ 44 w 53"/>
                <a:gd name="T37" fmla="*/ 7 h 209"/>
                <a:gd name="T38" fmla="*/ 47 w 53"/>
                <a:gd name="T39" fmla="*/ 0 h 209"/>
                <a:gd name="T40" fmla="*/ 53 w 53"/>
                <a:gd name="T41" fmla="*/ 7 h 209"/>
                <a:gd name="T42" fmla="*/ 52 w 53"/>
                <a:gd name="T43" fmla="*/ 11 h 209"/>
                <a:gd name="T44" fmla="*/ 23 w 53"/>
                <a:gd name="T45" fmla="*/ 176 h 209"/>
                <a:gd name="T46" fmla="*/ 19 w 53"/>
                <a:gd name="T47" fmla="*/ 190 h 209"/>
                <a:gd name="T48" fmla="*/ 21 w 53"/>
                <a:gd name="T49" fmla="*/ 198 h 209"/>
                <a:gd name="T50" fmla="*/ 26 w 53"/>
                <a:gd name="T51" fmla="*/ 182 h 209"/>
                <a:gd name="T52" fmla="*/ 23 w 53"/>
                <a:gd name="T53" fmla="*/ 176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" h="209">
                  <a:moveTo>
                    <a:pt x="17" y="209"/>
                  </a:moveTo>
                  <a:cubicBezTo>
                    <a:pt x="9" y="209"/>
                    <a:pt x="6" y="200"/>
                    <a:pt x="5" y="193"/>
                  </a:cubicBezTo>
                  <a:cubicBezTo>
                    <a:pt x="3" y="192"/>
                    <a:pt x="1" y="191"/>
                    <a:pt x="0" y="189"/>
                  </a:cubicBezTo>
                  <a:cubicBezTo>
                    <a:pt x="4" y="183"/>
                    <a:pt x="4" y="183"/>
                    <a:pt x="4" y="183"/>
                  </a:cubicBezTo>
                  <a:cubicBezTo>
                    <a:pt x="4" y="179"/>
                    <a:pt x="7" y="165"/>
                    <a:pt x="12" y="163"/>
                  </a:cubicBezTo>
                  <a:cubicBezTo>
                    <a:pt x="13" y="163"/>
                    <a:pt x="14" y="163"/>
                    <a:pt x="15" y="163"/>
                  </a:cubicBezTo>
                  <a:cubicBezTo>
                    <a:pt x="17" y="163"/>
                    <a:pt x="23" y="163"/>
                    <a:pt x="23" y="166"/>
                  </a:cubicBezTo>
                  <a:cubicBezTo>
                    <a:pt x="23" y="167"/>
                    <a:pt x="22" y="169"/>
                    <a:pt x="22" y="170"/>
                  </a:cubicBezTo>
                  <a:cubicBezTo>
                    <a:pt x="24" y="170"/>
                    <a:pt x="24" y="170"/>
                    <a:pt x="24" y="170"/>
                  </a:cubicBezTo>
                  <a:cubicBezTo>
                    <a:pt x="30" y="170"/>
                    <a:pt x="33" y="172"/>
                    <a:pt x="34" y="179"/>
                  </a:cubicBezTo>
                  <a:cubicBezTo>
                    <a:pt x="34" y="188"/>
                    <a:pt x="29" y="208"/>
                    <a:pt x="17" y="209"/>
                  </a:cubicBezTo>
                  <a:close/>
                  <a:moveTo>
                    <a:pt x="52" y="11"/>
                  </a:moveTo>
                  <a:cubicBezTo>
                    <a:pt x="38" y="55"/>
                    <a:pt x="32" y="101"/>
                    <a:pt x="27" y="146"/>
                  </a:cubicBezTo>
                  <a:cubicBezTo>
                    <a:pt x="26" y="149"/>
                    <a:pt x="27" y="152"/>
                    <a:pt x="24" y="154"/>
                  </a:cubicBezTo>
                  <a:cubicBezTo>
                    <a:pt x="23" y="154"/>
                    <a:pt x="23" y="154"/>
                    <a:pt x="23" y="154"/>
                  </a:cubicBezTo>
                  <a:cubicBezTo>
                    <a:pt x="20" y="154"/>
                    <a:pt x="18" y="152"/>
                    <a:pt x="18" y="149"/>
                  </a:cubicBezTo>
                  <a:cubicBezTo>
                    <a:pt x="16" y="112"/>
                    <a:pt x="22" y="46"/>
                    <a:pt x="33" y="12"/>
                  </a:cubicBezTo>
                  <a:cubicBezTo>
                    <a:pt x="34" y="9"/>
                    <a:pt x="36" y="4"/>
                    <a:pt x="39" y="3"/>
                  </a:cubicBezTo>
                  <a:cubicBezTo>
                    <a:pt x="40" y="3"/>
                    <a:pt x="43" y="6"/>
                    <a:pt x="44" y="7"/>
                  </a:cubicBezTo>
                  <a:cubicBezTo>
                    <a:pt x="44" y="5"/>
                    <a:pt x="45" y="1"/>
                    <a:pt x="47" y="0"/>
                  </a:cubicBezTo>
                  <a:cubicBezTo>
                    <a:pt x="51" y="0"/>
                    <a:pt x="53" y="4"/>
                    <a:pt x="53" y="7"/>
                  </a:cubicBezTo>
                  <a:cubicBezTo>
                    <a:pt x="53" y="8"/>
                    <a:pt x="52" y="10"/>
                    <a:pt x="52" y="11"/>
                  </a:cubicBezTo>
                  <a:close/>
                  <a:moveTo>
                    <a:pt x="23" y="176"/>
                  </a:moveTo>
                  <a:cubicBezTo>
                    <a:pt x="18" y="176"/>
                    <a:pt x="19" y="186"/>
                    <a:pt x="19" y="190"/>
                  </a:cubicBezTo>
                  <a:cubicBezTo>
                    <a:pt x="19" y="191"/>
                    <a:pt x="20" y="198"/>
                    <a:pt x="21" y="198"/>
                  </a:cubicBezTo>
                  <a:cubicBezTo>
                    <a:pt x="26" y="197"/>
                    <a:pt x="27" y="186"/>
                    <a:pt x="26" y="182"/>
                  </a:cubicBezTo>
                  <a:cubicBezTo>
                    <a:pt x="26" y="180"/>
                    <a:pt x="26" y="176"/>
                    <a:pt x="23" y="176"/>
                  </a:cubicBezTo>
                  <a:close/>
                </a:path>
              </a:pathLst>
            </a:custGeom>
            <a:solidFill>
              <a:srgbClr val="754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45" name="组合 1044"/>
          <p:cNvGrpSpPr/>
          <p:nvPr/>
        </p:nvGrpSpPr>
        <p:grpSpPr>
          <a:xfrm>
            <a:off x="3761929" y="3052587"/>
            <a:ext cx="1620142" cy="642899"/>
            <a:chOff x="3761929" y="3052587"/>
            <a:chExt cx="1620142" cy="642899"/>
          </a:xfrm>
        </p:grpSpPr>
        <p:grpSp>
          <p:nvGrpSpPr>
            <p:cNvPr id="1044" name="组合 1043"/>
            <p:cNvGrpSpPr/>
            <p:nvPr/>
          </p:nvGrpSpPr>
          <p:grpSpPr>
            <a:xfrm>
              <a:off x="3761929" y="3052587"/>
              <a:ext cx="1620142" cy="632451"/>
              <a:chOff x="9710364" y="301676"/>
              <a:chExt cx="2678113" cy="1203325"/>
            </a:xfrm>
          </p:grpSpPr>
          <p:sp>
            <p:nvSpPr>
              <p:cNvPr id="1028" name="Freeform 44"/>
              <p:cNvSpPr>
                <a:spLocks noEditPoints="1"/>
              </p:cNvSpPr>
              <p:nvPr/>
            </p:nvSpPr>
            <p:spPr bwMode="auto">
              <a:xfrm>
                <a:off x="9710364" y="301676"/>
                <a:ext cx="2678113" cy="1203325"/>
              </a:xfrm>
              <a:custGeom>
                <a:avLst/>
                <a:gdLst>
                  <a:gd name="T0" fmla="*/ 117 w 892"/>
                  <a:gd name="T1" fmla="*/ 177 h 401"/>
                  <a:gd name="T2" fmla="*/ 101 w 892"/>
                  <a:gd name="T3" fmla="*/ 98 h 401"/>
                  <a:gd name="T4" fmla="*/ 174 w 892"/>
                  <a:gd name="T5" fmla="*/ 157 h 401"/>
                  <a:gd name="T6" fmla="*/ 275 w 892"/>
                  <a:gd name="T7" fmla="*/ 137 h 401"/>
                  <a:gd name="T8" fmla="*/ 229 w 892"/>
                  <a:gd name="T9" fmla="*/ 114 h 401"/>
                  <a:gd name="T10" fmla="*/ 340 w 892"/>
                  <a:gd name="T11" fmla="*/ 81 h 401"/>
                  <a:gd name="T12" fmla="*/ 305 w 892"/>
                  <a:gd name="T13" fmla="*/ 172 h 401"/>
                  <a:gd name="T14" fmla="*/ 305 w 892"/>
                  <a:gd name="T15" fmla="*/ 155 h 401"/>
                  <a:gd name="T16" fmla="*/ 421 w 892"/>
                  <a:gd name="T17" fmla="*/ 201 h 401"/>
                  <a:gd name="T18" fmla="*/ 440 w 892"/>
                  <a:gd name="T19" fmla="*/ 220 h 401"/>
                  <a:gd name="T20" fmla="*/ 431 w 892"/>
                  <a:gd name="T21" fmla="*/ 150 h 401"/>
                  <a:gd name="T22" fmla="*/ 473 w 892"/>
                  <a:gd name="T23" fmla="*/ 82 h 401"/>
                  <a:gd name="T24" fmla="*/ 523 w 892"/>
                  <a:gd name="T25" fmla="*/ 72 h 401"/>
                  <a:gd name="T26" fmla="*/ 557 w 892"/>
                  <a:gd name="T27" fmla="*/ 194 h 401"/>
                  <a:gd name="T28" fmla="*/ 563 w 892"/>
                  <a:gd name="T29" fmla="*/ 155 h 401"/>
                  <a:gd name="T30" fmla="*/ 662 w 892"/>
                  <a:gd name="T31" fmla="*/ 163 h 401"/>
                  <a:gd name="T32" fmla="*/ 627 w 892"/>
                  <a:gd name="T33" fmla="*/ 77 h 401"/>
                  <a:gd name="T34" fmla="*/ 691 w 892"/>
                  <a:gd name="T35" fmla="*/ 65 h 401"/>
                  <a:gd name="T36" fmla="*/ 764 w 892"/>
                  <a:gd name="T37" fmla="*/ 67 h 401"/>
                  <a:gd name="T38" fmla="*/ 838 w 892"/>
                  <a:gd name="T39" fmla="*/ 64 h 401"/>
                  <a:gd name="T40" fmla="*/ 795 w 892"/>
                  <a:gd name="T41" fmla="*/ 130 h 401"/>
                  <a:gd name="T42" fmla="*/ 0 w 892"/>
                  <a:gd name="T43" fmla="*/ 57 h 401"/>
                  <a:gd name="T44" fmla="*/ 62 w 892"/>
                  <a:gd name="T45" fmla="*/ 380 h 401"/>
                  <a:gd name="T46" fmla="*/ 132 w 892"/>
                  <a:gd name="T47" fmla="*/ 341 h 401"/>
                  <a:gd name="T48" fmla="*/ 160 w 892"/>
                  <a:gd name="T49" fmla="*/ 286 h 401"/>
                  <a:gd name="T50" fmla="*/ 135 w 892"/>
                  <a:gd name="T51" fmla="*/ 313 h 401"/>
                  <a:gd name="T52" fmla="*/ 233 w 892"/>
                  <a:gd name="T53" fmla="*/ 307 h 401"/>
                  <a:gd name="T54" fmla="*/ 166 w 892"/>
                  <a:gd name="T55" fmla="*/ 256 h 401"/>
                  <a:gd name="T56" fmla="*/ 206 w 892"/>
                  <a:gd name="T57" fmla="*/ 323 h 401"/>
                  <a:gd name="T58" fmla="*/ 246 w 892"/>
                  <a:gd name="T59" fmla="*/ 255 h 401"/>
                  <a:gd name="T60" fmla="*/ 289 w 892"/>
                  <a:gd name="T61" fmla="*/ 311 h 401"/>
                  <a:gd name="T62" fmla="*/ 236 w 892"/>
                  <a:gd name="T63" fmla="*/ 323 h 401"/>
                  <a:gd name="T64" fmla="*/ 295 w 892"/>
                  <a:gd name="T65" fmla="*/ 253 h 401"/>
                  <a:gd name="T66" fmla="*/ 275 w 892"/>
                  <a:gd name="T67" fmla="*/ 271 h 401"/>
                  <a:gd name="T68" fmla="*/ 357 w 892"/>
                  <a:gd name="T69" fmla="*/ 325 h 401"/>
                  <a:gd name="T70" fmla="*/ 350 w 892"/>
                  <a:gd name="T71" fmla="*/ 335 h 401"/>
                  <a:gd name="T72" fmla="*/ 314 w 892"/>
                  <a:gd name="T73" fmla="*/ 253 h 401"/>
                  <a:gd name="T74" fmla="*/ 389 w 892"/>
                  <a:gd name="T75" fmla="*/ 336 h 401"/>
                  <a:gd name="T76" fmla="*/ 351 w 892"/>
                  <a:gd name="T77" fmla="*/ 264 h 401"/>
                  <a:gd name="T78" fmla="*/ 408 w 892"/>
                  <a:gd name="T79" fmla="*/ 311 h 401"/>
                  <a:gd name="T80" fmla="*/ 391 w 892"/>
                  <a:gd name="T81" fmla="*/ 323 h 401"/>
                  <a:gd name="T82" fmla="*/ 441 w 892"/>
                  <a:gd name="T83" fmla="*/ 263 h 401"/>
                  <a:gd name="T84" fmla="*/ 412 w 892"/>
                  <a:gd name="T85" fmla="*/ 299 h 401"/>
                  <a:gd name="T86" fmla="*/ 536 w 892"/>
                  <a:gd name="T87" fmla="*/ 323 h 401"/>
                  <a:gd name="T88" fmla="*/ 483 w 892"/>
                  <a:gd name="T89" fmla="*/ 324 h 401"/>
                  <a:gd name="T90" fmla="*/ 470 w 892"/>
                  <a:gd name="T91" fmla="*/ 265 h 401"/>
                  <a:gd name="T92" fmla="*/ 512 w 892"/>
                  <a:gd name="T93" fmla="*/ 304 h 401"/>
                  <a:gd name="T94" fmla="*/ 604 w 892"/>
                  <a:gd name="T95" fmla="*/ 283 h 401"/>
                  <a:gd name="T96" fmla="*/ 596 w 892"/>
                  <a:gd name="T97" fmla="*/ 333 h 401"/>
                  <a:gd name="T98" fmla="*/ 549 w 892"/>
                  <a:gd name="T99" fmla="*/ 285 h 401"/>
                  <a:gd name="T100" fmla="*/ 662 w 892"/>
                  <a:gd name="T101" fmla="*/ 279 h 401"/>
                  <a:gd name="T102" fmla="*/ 634 w 892"/>
                  <a:gd name="T103" fmla="*/ 300 h 401"/>
                  <a:gd name="T104" fmla="*/ 613 w 892"/>
                  <a:gd name="T105" fmla="*/ 334 h 401"/>
                  <a:gd name="T106" fmla="*/ 673 w 892"/>
                  <a:gd name="T107" fmla="*/ 250 h 401"/>
                  <a:gd name="T108" fmla="*/ 703 w 892"/>
                  <a:gd name="T109" fmla="*/ 285 h 401"/>
                  <a:gd name="T110" fmla="*/ 730 w 892"/>
                  <a:gd name="T111" fmla="*/ 303 h 401"/>
                  <a:gd name="T112" fmla="*/ 689 w 892"/>
                  <a:gd name="T113" fmla="*/ 262 h 401"/>
                  <a:gd name="T114" fmla="*/ 748 w 892"/>
                  <a:gd name="T115" fmla="*/ 332 h 401"/>
                  <a:gd name="T116" fmla="*/ 782 w 892"/>
                  <a:gd name="T117" fmla="*/ 248 h 401"/>
                  <a:gd name="T118" fmla="*/ 770 w 892"/>
                  <a:gd name="T119" fmla="*/ 318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92" h="401">
                    <a:moveTo>
                      <a:pt x="138" y="89"/>
                    </a:moveTo>
                    <a:cubicBezTo>
                      <a:pt x="137" y="118"/>
                      <a:pt x="137" y="148"/>
                      <a:pt x="138" y="177"/>
                    </a:cubicBezTo>
                    <a:cubicBezTo>
                      <a:pt x="139" y="188"/>
                      <a:pt x="139" y="199"/>
                      <a:pt x="140" y="210"/>
                    </a:cubicBezTo>
                    <a:cubicBezTo>
                      <a:pt x="119" y="212"/>
                      <a:pt x="119" y="212"/>
                      <a:pt x="119" y="212"/>
                    </a:cubicBezTo>
                    <a:cubicBezTo>
                      <a:pt x="118" y="202"/>
                      <a:pt x="118" y="192"/>
                      <a:pt x="118" y="182"/>
                    </a:cubicBezTo>
                    <a:cubicBezTo>
                      <a:pt x="117" y="177"/>
                      <a:pt x="117" y="177"/>
                      <a:pt x="117" y="177"/>
                    </a:cubicBezTo>
                    <a:cubicBezTo>
                      <a:pt x="112" y="178"/>
                      <a:pt x="108" y="179"/>
                      <a:pt x="104" y="180"/>
                    </a:cubicBezTo>
                    <a:cubicBezTo>
                      <a:pt x="104" y="190"/>
                      <a:pt x="104" y="200"/>
                      <a:pt x="105" y="210"/>
                    </a:cubicBezTo>
                    <a:cubicBezTo>
                      <a:pt x="85" y="211"/>
                      <a:pt x="85" y="211"/>
                      <a:pt x="85" y="211"/>
                    </a:cubicBezTo>
                    <a:cubicBezTo>
                      <a:pt x="84" y="202"/>
                      <a:pt x="84" y="202"/>
                      <a:pt x="84" y="202"/>
                    </a:cubicBezTo>
                    <a:cubicBezTo>
                      <a:pt x="83" y="168"/>
                      <a:pt x="81" y="133"/>
                      <a:pt x="78" y="99"/>
                    </a:cubicBezTo>
                    <a:cubicBezTo>
                      <a:pt x="101" y="98"/>
                      <a:pt x="101" y="98"/>
                      <a:pt x="101" y="98"/>
                    </a:cubicBezTo>
                    <a:cubicBezTo>
                      <a:pt x="101" y="119"/>
                      <a:pt x="102" y="142"/>
                      <a:pt x="103" y="163"/>
                    </a:cubicBezTo>
                    <a:cubicBezTo>
                      <a:pt x="108" y="163"/>
                      <a:pt x="112" y="162"/>
                      <a:pt x="117" y="160"/>
                    </a:cubicBezTo>
                    <a:cubicBezTo>
                      <a:pt x="116" y="137"/>
                      <a:pt x="116" y="113"/>
                      <a:pt x="115" y="90"/>
                    </a:cubicBezTo>
                    <a:lnTo>
                      <a:pt x="138" y="89"/>
                    </a:lnTo>
                    <a:close/>
                    <a:moveTo>
                      <a:pt x="175" y="90"/>
                    </a:moveTo>
                    <a:cubicBezTo>
                      <a:pt x="173" y="113"/>
                      <a:pt x="173" y="135"/>
                      <a:pt x="174" y="157"/>
                    </a:cubicBezTo>
                    <a:cubicBezTo>
                      <a:pt x="175" y="172"/>
                      <a:pt x="176" y="186"/>
                      <a:pt x="177" y="200"/>
                    </a:cubicBezTo>
                    <a:cubicBezTo>
                      <a:pt x="154" y="202"/>
                      <a:pt x="154" y="202"/>
                      <a:pt x="154" y="202"/>
                    </a:cubicBezTo>
                    <a:cubicBezTo>
                      <a:pt x="154" y="166"/>
                      <a:pt x="153" y="129"/>
                      <a:pt x="151" y="92"/>
                    </a:cubicBezTo>
                    <a:lnTo>
                      <a:pt x="175" y="90"/>
                    </a:lnTo>
                    <a:close/>
                    <a:moveTo>
                      <a:pt x="209" y="148"/>
                    </a:moveTo>
                    <a:cubicBezTo>
                      <a:pt x="230" y="147"/>
                      <a:pt x="259" y="142"/>
                      <a:pt x="275" y="137"/>
                    </a:cubicBezTo>
                    <a:cubicBezTo>
                      <a:pt x="277" y="182"/>
                      <a:pt x="253" y="200"/>
                      <a:pt x="228" y="201"/>
                    </a:cubicBezTo>
                    <a:cubicBezTo>
                      <a:pt x="206" y="202"/>
                      <a:pt x="187" y="186"/>
                      <a:pt x="185" y="154"/>
                    </a:cubicBezTo>
                    <a:cubicBezTo>
                      <a:pt x="184" y="118"/>
                      <a:pt x="207" y="94"/>
                      <a:pt x="231" y="93"/>
                    </a:cubicBezTo>
                    <a:cubicBezTo>
                      <a:pt x="245" y="93"/>
                      <a:pt x="255" y="97"/>
                      <a:pt x="266" y="106"/>
                    </a:cubicBezTo>
                    <a:cubicBezTo>
                      <a:pt x="253" y="125"/>
                      <a:pt x="253" y="125"/>
                      <a:pt x="253" y="125"/>
                    </a:cubicBezTo>
                    <a:cubicBezTo>
                      <a:pt x="247" y="117"/>
                      <a:pt x="238" y="114"/>
                      <a:pt x="229" y="114"/>
                    </a:cubicBezTo>
                    <a:cubicBezTo>
                      <a:pt x="211" y="115"/>
                      <a:pt x="200" y="130"/>
                      <a:pt x="201" y="153"/>
                    </a:cubicBezTo>
                    <a:cubicBezTo>
                      <a:pt x="201" y="173"/>
                      <a:pt x="211" y="184"/>
                      <a:pt x="228" y="183"/>
                    </a:cubicBezTo>
                    <a:cubicBezTo>
                      <a:pt x="240" y="183"/>
                      <a:pt x="252" y="172"/>
                      <a:pt x="254" y="155"/>
                    </a:cubicBezTo>
                    <a:cubicBezTo>
                      <a:pt x="241" y="157"/>
                      <a:pt x="228" y="161"/>
                      <a:pt x="211" y="167"/>
                    </a:cubicBezTo>
                    <a:lnTo>
                      <a:pt x="209" y="148"/>
                    </a:lnTo>
                    <a:close/>
                    <a:moveTo>
                      <a:pt x="340" y="81"/>
                    </a:moveTo>
                    <a:cubicBezTo>
                      <a:pt x="339" y="110"/>
                      <a:pt x="339" y="140"/>
                      <a:pt x="340" y="169"/>
                    </a:cubicBezTo>
                    <a:cubicBezTo>
                      <a:pt x="340" y="180"/>
                      <a:pt x="341" y="191"/>
                      <a:pt x="342" y="203"/>
                    </a:cubicBezTo>
                    <a:cubicBezTo>
                      <a:pt x="321" y="204"/>
                      <a:pt x="321" y="204"/>
                      <a:pt x="321" y="204"/>
                    </a:cubicBezTo>
                    <a:cubicBezTo>
                      <a:pt x="320" y="194"/>
                      <a:pt x="320" y="184"/>
                      <a:pt x="319" y="174"/>
                    </a:cubicBezTo>
                    <a:cubicBezTo>
                      <a:pt x="319" y="169"/>
                      <a:pt x="319" y="169"/>
                      <a:pt x="319" y="169"/>
                    </a:cubicBezTo>
                    <a:cubicBezTo>
                      <a:pt x="314" y="170"/>
                      <a:pt x="309" y="171"/>
                      <a:pt x="305" y="172"/>
                    </a:cubicBezTo>
                    <a:cubicBezTo>
                      <a:pt x="306" y="182"/>
                      <a:pt x="306" y="192"/>
                      <a:pt x="307" y="202"/>
                    </a:cubicBezTo>
                    <a:cubicBezTo>
                      <a:pt x="286" y="203"/>
                      <a:pt x="286" y="203"/>
                      <a:pt x="286" y="203"/>
                    </a:cubicBezTo>
                    <a:cubicBezTo>
                      <a:pt x="286" y="194"/>
                      <a:pt x="286" y="194"/>
                      <a:pt x="286" y="194"/>
                    </a:cubicBezTo>
                    <a:cubicBezTo>
                      <a:pt x="285" y="160"/>
                      <a:pt x="282" y="125"/>
                      <a:pt x="280" y="91"/>
                    </a:cubicBezTo>
                    <a:cubicBezTo>
                      <a:pt x="303" y="90"/>
                      <a:pt x="303" y="90"/>
                      <a:pt x="303" y="90"/>
                    </a:cubicBezTo>
                    <a:cubicBezTo>
                      <a:pt x="303" y="112"/>
                      <a:pt x="304" y="134"/>
                      <a:pt x="305" y="155"/>
                    </a:cubicBezTo>
                    <a:cubicBezTo>
                      <a:pt x="310" y="155"/>
                      <a:pt x="314" y="154"/>
                      <a:pt x="318" y="153"/>
                    </a:cubicBezTo>
                    <a:cubicBezTo>
                      <a:pt x="318" y="129"/>
                      <a:pt x="317" y="105"/>
                      <a:pt x="317" y="82"/>
                    </a:cubicBezTo>
                    <a:lnTo>
                      <a:pt x="340" y="81"/>
                    </a:lnTo>
                    <a:close/>
                    <a:moveTo>
                      <a:pt x="440" y="220"/>
                    </a:moveTo>
                    <a:cubicBezTo>
                      <a:pt x="438" y="213"/>
                      <a:pt x="436" y="205"/>
                      <a:pt x="434" y="198"/>
                    </a:cubicBezTo>
                    <a:cubicBezTo>
                      <a:pt x="430" y="199"/>
                      <a:pt x="426" y="201"/>
                      <a:pt x="421" y="201"/>
                    </a:cubicBezTo>
                    <a:cubicBezTo>
                      <a:pt x="396" y="202"/>
                      <a:pt x="384" y="173"/>
                      <a:pt x="383" y="145"/>
                    </a:cubicBezTo>
                    <a:cubicBezTo>
                      <a:pt x="381" y="92"/>
                      <a:pt x="403" y="77"/>
                      <a:pt x="419" y="76"/>
                    </a:cubicBezTo>
                    <a:cubicBezTo>
                      <a:pt x="440" y="76"/>
                      <a:pt x="458" y="93"/>
                      <a:pt x="459" y="133"/>
                    </a:cubicBezTo>
                    <a:cubicBezTo>
                      <a:pt x="460" y="157"/>
                      <a:pt x="456" y="179"/>
                      <a:pt x="445" y="191"/>
                    </a:cubicBezTo>
                    <a:cubicBezTo>
                      <a:pt x="449" y="198"/>
                      <a:pt x="452" y="205"/>
                      <a:pt x="456" y="213"/>
                    </a:cubicBezTo>
                    <a:lnTo>
                      <a:pt x="440" y="220"/>
                    </a:lnTo>
                    <a:close/>
                    <a:moveTo>
                      <a:pt x="421" y="99"/>
                    </a:moveTo>
                    <a:cubicBezTo>
                      <a:pt x="403" y="99"/>
                      <a:pt x="394" y="115"/>
                      <a:pt x="395" y="140"/>
                    </a:cubicBezTo>
                    <a:cubicBezTo>
                      <a:pt x="396" y="159"/>
                      <a:pt x="403" y="179"/>
                      <a:pt x="420" y="179"/>
                    </a:cubicBezTo>
                    <a:cubicBezTo>
                      <a:pt x="422" y="179"/>
                      <a:pt x="424" y="178"/>
                      <a:pt x="426" y="178"/>
                    </a:cubicBezTo>
                    <a:cubicBezTo>
                      <a:pt x="423" y="171"/>
                      <a:pt x="421" y="164"/>
                      <a:pt x="418" y="158"/>
                    </a:cubicBezTo>
                    <a:cubicBezTo>
                      <a:pt x="431" y="150"/>
                      <a:pt x="431" y="150"/>
                      <a:pt x="431" y="150"/>
                    </a:cubicBezTo>
                    <a:cubicBezTo>
                      <a:pt x="432" y="158"/>
                      <a:pt x="434" y="166"/>
                      <a:pt x="436" y="173"/>
                    </a:cubicBezTo>
                    <a:cubicBezTo>
                      <a:pt x="444" y="166"/>
                      <a:pt x="448" y="151"/>
                      <a:pt x="447" y="135"/>
                    </a:cubicBezTo>
                    <a:cubicBezTo>
                      <a:pt x="447" y="114"/>
                      <a:pt x="436" y="98"/>
                      <a:pt x="421" y="99"/>
                    </a:cubicBezTo>
                    <a:close/>
                    <a:moveTo>
                      <a:pt x="502" y="201"/>
                    </a:moveTo>
                    <a:cubicBezTo>
                      <a:pt x="478" y="202"/>
                      <a:pt x="470" y="165"/>
                      <a:pt x="469" y="143"/>
                    </a:cubicBezTo>
                    <a:cubicBezTo>
                      <a:pt x="468" y="123"/>
                      <a:pt x="470" y="102"/>
                      <a:pt x="473" y="82"/>
                    </a:cubicBezTo>
                    <a:cubicBezTo>
                      <a:pt x="495" y="85"/>
                      <a:pt x="495" y="85"/>
                      <a:pt x="495" y="85"/>
                    </a:cubicBezTo>
                    <a:cubicBezTo>
                      <a:pt x="491" y="102"/>
                      <a:pt x="488" y="123"/>
                      <a:pt x="489" y="144"/>
                    </a:cubicBezTo>
                    <a:cubicBezTo>
                      <a:pt x="490" y="164"/>
                      <a:pt x="494" y="189"/>
                      <a:pt x="503" y="189"/>
                    </a:cubicBezTo>
                    <a:cubicBezTo>
                      <a:pt x="512" y="188"/>
                      <a:pt x="515" y="162"/>
                      <a:pt x="514" y="141"/>
                    </a:cubicBezTo>
                    <a:cubicBezTo>
                      <a:pt x="513" y="119"/>
                      <a:pt x="508" y="95"/>
                      <a:pt x="504" y="81"/>
                    </a:cubicBezTo>
                    <a:cubicBezTo>
                      <a:pt x="523" y="72"/>
                      <a:pt x="523" y="72"/>
                      <a:pt x="523" y="72"/>
                    </a:cubicBezTo>
                    <a:cubicBezTo>
                      <a:pt x="529" y="90"/>
                      <a:pt x="532" y="114"/>
                      <a:pt x="533" y="134"/>
                    </a:cubicBezTo>
                    <a:cubicBezTo>
                      <a:pt x="534" y="157"/>
                      <a:pt x="529" y="200"/>
                      <a:pt x="502" y="201"/>
                    </a:cubicBezTo>
                    <a:close/>
                    <a:moveTo>
                      <a:pt x="575" y="190"/>
                    </a:moveTo>
                    <a:cubicBezTo>
                      <a:pt x="574" y="183"/>
                      <a:pt x="573" y="175"/>
                      <a:pt x="573" y="168"/>
                    </a:cubicBezTo>
                    <a:cubicBezTo>
                      <a:pt x="568" y="168"/>
                      <a:pt x="564" y="169"/>
                      <a:pt x="561" y="170"/>
                    </a:cubicBezTo>
                    <a:cubicBezTo>
                      <a:pt x="560" y="178"/>
                      <a:pt x="559" y="186"/>
                      <a:pt x="557" y="194"/>
                    </a:cubicBezTo>
                    <a:cubicBezTo>
                      <a:pt x="536" y="193"/>
                      <a:pt x="536" y="193"/>
                      <a:pt x="536" y="193"/>
                    </a:cubicBezTo>
                    <a:cubicBezTo>
                      <a:pt x="546" y="152"/>
                      <a:pt x="553" y="113"/>
                      <a:pt x="555" y="70"/>
                    </a:cubicBezTo>
                    <a:cubicBezTo>
                      <a:pt x="577" y="69"/>
                      <a:pt x="577" y="69"/>
                      <a:pt x="577" y="69"/>
                    </a:cubicBezTo>
                    <a:cubicBezTo>
                      <a:pt x="581" y="108"/>
                      <a:pt x="588" y="147"/>
                      <a:pt x="596" y="185"/>
                    </a:cubicBezTo>
                    <a:lnTo>
                      <a:pt x="575" y="190"/>
                    </a:lnTo>
                    <a:close/>
                    <a:moveTo>
                      <a:pt x="563" y="155"/>
                    </a:moveTo>
                    <a:cubicBezTo>
                      <a:pt x="565" y="155"/>
                      <a:pt x="568" y="155"/>
                      <a:pt x="571" y="154"/>
                    </a:cubicBezTo>
                    <a:cubicBezTo>
                      <a:pt x="570" y="137"/>
                      <a:pt x="568" y="120"/>
                      <a:pt x="566" y="103"/>
                    </a:cubicBezTo>
                    <a:cubicBezTo>
                      <a:pt x="565" y="120"/>
                      <a:pt x="564" y="138"/>
                      <a:pt x="563" y="155"/>
                    </a:cubicBezTo>
                    <a:close/>
                    <a:moveTo>
                      <a:pt x="627" y="77"/>
                    </a:moveTo>
                    <a:cubicBezTo>
                      <a:pt x="625" y="111"/>
                      <a:pt x="625" y="137"/>
                      <a:pt x="626" y="171"/>
                    </a:cubicBezTo>
                    <a:cubicBezTo>
                      <a:pt x="640" y="169"/>
                      <a:pt x="649" y="167"/>
                      <a:pt x="662" y="163"/>
                    </a:cubicBezTo>
                    <a:cubicBezTo>
                      <a:pt x="663" y="183"/>
                      <a:pt x="663" y="183"/>
                      <a:pt x="663" y="183"/>
                    </a:cubicBezTo>
                    <a:cubicBezTo>
                      <a:pt x="649" y="183"/>
                      <a:pt x="649" y="183"/>
                      <a:pt x="649" y="183"/>
                    </a:cubicBezTo>
                    <a:cubicBezTo>
                      <a:pt x="637" y="184"/>
                      <a:pt x="617" y="185"/>
                      <a:pt x="605" y="187"/>
                    </a:cubicBezTo>
                    <a:cubicBezTo>
                      <a:pt x="605" y="168"/>
                      <a:pt x="605" y="149"/>
                      <a:pt x="604" y="131"/>
                    </a:cubicBezTo>
                    <a:cubicBezTo>
                      <a:pt x="603" y="113"/>
                      <a:pt x="602" y="96"/>
                      <a:pt x="601" y="78"/>
                    </a:cubicBezTo>
                    <a:lnTo>
                      <a:pt x="627" y="77"/>
                    </a:lnTo>
                    <a:close/>
                    <a:moveTo>
                      <a:pt x="691" y="65"/>
                    </a:moveTo>
                    <a:cubicBezTo>
                      <a:pt x="689" y="90"/>
                      <a:pt x="689" y="115"/>
                      <a:pt x="690" y="140"/>
                    </a:cubicBezTo>
                    <a:cubicBezTo>
                      <a:pt x="691" y="156"/>
                      <a:pt x="692" y="172"/>
                      <a:pt x="693" y="188"/>
                    </a:cubicBezTo>
                    <a:cubicBezTo>
                      <a:pt x="670" y="191"/>
                      <a:pt x="670" y="191"/>
                      <a:pt x="670" y="191"/>
                    </a:cubicBezTo>
                    <a:cubicBezTo>
                      <a:pt x="670" y="149"/>
                      <a:pt x="669" y="108"/>
                      <a:pt x="667" y="67"/>
                    </a:cubicBezTo>
                    <a:lnTo>
                      <a:pt x="691" y="65"/>
                    </a:lnTo>
                    <a:close/>
                    <a:moveTo>
                      <a:pt x="722" y="191"/>
                    </a:moveTo>
                    <a:cubicBezTo>
                      <a:pt x="722" y="168"/>
                      <a:pt x="722" y="145"/>
                      <a:pt x="721" y="122"/>
                    </a:cubicBezTo>
                    <a:cubicBezTo>
                      <a:pt x="721" y="111"/>
                      <a:pt x="720" y="100"/>
                      <a:pt x="719" y="88"/>
                    </a:cubicBezTo>
                    <a:cubicBezTo>
                      <a:pt x="712" y="89"/>
                      <a:pt x="704" y="90"/>
                      <a:pt x="697" y="91"/>
                    </a:cubicBezTo>
                    <a:cubicBezTo>
                      <a:pt x="696" y="77"/>
                      <a:pt x="696" y="77"/>
                      <a:pt x="696" y="77"/>
                    </a:cubicBezTo>
                    <a:cubicBezTo>
                      <a:pt x="716" y="76"/>
                      <a:pt x="745" y="71"/>
                      <a:pt x="764" y="67"/>
                    </a:cubicBezTo>
                    <a:cubicBezTo>
                      <a:pt x="765" y="87"/>
                      <a:pt x="765" y="87"/>
                      <a:pt x="765" y="87"/>
                    </a:cubicBezTo>
                    <a:cubicBezTo>
                      <a:pt x="758" y="86"/>
                      <a:pt x="746" y="86"/>
                      <a:pt x="739" y="87"/>
                    </a:cubicBezTo>
                    <a:cubicBezTo>
                      <a:pt x="739" y="97"/>
                      <a:pt x="739" y="107"/>
                      <a:pt x="739" y="117"/>
                    </a:cubicBezTo>
                    <a:cubicBezTo>
                      <a:pt x="740" y="142"/>
                      <a:pt x="743" y="167"/>
                      <a:pt x="746" y="191"/>
                    </a:cubicBezTo>
                    <a:lnTo>
                      <a:pt x="722" y="191"/>
                    </a:lnTo>
                    <a:close/>
                    <a:moveTo>
                      <a:pt x="838" y="64"/>
                    </a:moveTo>
                    <a:cubicBezTo>
                      <a:pt x="827" y="87"/>
                      <a:pt x="820" y="106"/>
                      <a:pt x="813" y="131"/>
                    </a:cubicBezTo>
                    <a:cubicBezTo>
                      <a:pt x="813" y="134"/>
                      <a:pt x="813" y="137"/>
                      <a:pt x="813" y="140"/>
                    </a:cubicBezTo>
                    <a:cubicBezTo>
                      <a:pt x="814" y="155"/>
                      <a:pt x="815" y="170"/>
                      <a:pt x="818" y="182"/>
                    </a:cubicBezTo>
                    <a:cubicBezTo>
                      <a:pt x="794" y="184"/>
                      <a:pt x="794" y="184"/>
                      <a:pt x="794" y="184"/>
                    </a:cubicBezTo>
                    <a:cubicBezTo>
                      <a:pt x="796" y="172"/>
                      <a:pt x="796" y="159"/>
                      <a:pt x="795" y="146"/>
                    </a:cubicBezTo>
                    <a:cubicBezTo>
                      <a:pt x="795" y="141"/>
                      <a:pt x="795" y="135"/>
                      <a:pt x="795" y="130"/>
                    </a:cubicBezTo>
                    <a:cubicBezTo>
                      <a:pt x="786" y="109"/>
                      <a:pt x="778" y="91"/>
                      <a:pt x="767" y="70"/>
                    </a:cubicBezTo>
                    <a:cubicBezTo>
                      <a:pt x="787" y="60"/>
                      <a:pt x="787" y="60"/>
                      <a:pt x="787" y="60"/>
                    </a:cubicBezTo>
                    <a:cubicBezTo>
                      <a:pt x="792" y="80"/>
                      <a:pt x="797" y="99"/>
                      <a:pt x="804" y="117"/>
                    </a:cubicBezTo>
                    <a:cubicBezTo>
                      <a:pt x="810" y="96"/>
                      <a:pt x="814" y="76"/>
                      <a:pt x="818" y="54"/>
                    </a:cubicBezTo>
                    <a:lnTo>
                      <a:pt x="838" y="64"/>
                    </a:lnTo>
                    <a:close/>
                    <a:moveTo>
                      <a:pt x="0" y="57"/>
                    </a:moveTo>
                    <a:cubicBezTo>
                      <a:pt x="0" y="57"/>
                      <a:pt x="28" y="219"/>
                      <a:pt x="47" y="393"/>
                    </a:cubicBezTo>
                    <a:cubicBezTo>
                      <a:pt x="850" y="401"/>
                      <a:pt x="850" y="401"/>
                      <a:pt x="850" y="401"/>
                    </a:cubicBezTo>
                    <a:cubicBezTo>
                      <a:pt x="850" y="401"/>
                      <a:pt x="880" y="89"/>
                      <a:pt x="892" y="0"/>
                    </a:cubicBezTo>
                    <a:cubicBezTo>
                      <a:pt x="503" y="34"/>
                      <a:pt x="0" y="57"/>
                      <a:pt x="0" y="57"/>
                    </a:cubicBezTo>
                    <a:close/>
                    <a:moveTo>
                      <a:pt x="837" y="387"/>
                    </a:moveTo>
                    <a:cubicBezTo>
                      <a:pt x="62" y="380"/>
                      <a:pt x="62" y="380"/>
                      <a:pt x="62" y="380"/>
                    </a:cubicBezTo>
                    <a:cubicBezTo>
                      <a:pt x="39" y="224"/>
                      <a:pt x="17" y="69"/>
                      <a:pt x="17" y="69"/>
                    </a:cubicBezTo>
                    <a:cubicBezTo>
                      <a:pt x="458" y="42"/>
                      <a:pt x="461" y="48"/>
                      <a:pt x="877" y="17"/>
                    </a:cubicBezTo>
                    <a:cubicBezTo>
                      <a:pt x="855" y="283"/>
                      <a:pt x="837" y="387"/>
                      <a:pt x="837" y="387"/>
                    </a:cubicBezTo>
                    <a:close/>
                    <a:moveTo>
                      <a:pt x="169" y="312"/>
                    </a:moveTo>
                    <a:cubicBezTo>
                      <a:pt x="162" y="313"/>
                      <a:pt x="162" y="313"/>
                      <a:pt x="162" y="313"/>
                    </a:cubicBezTo>
                    <a:cubicBezTo>
                      <a:pt x="156" y="333"/>
                      <a:pt x="144" y="340"/>
                      <a:pt x="132" y="341"/>
                    </a:cubicBezTo>
                    <a:cubicBezTo>
                      <a:pt x="112" y="341"/>
                      <a:pt x="99" y="322"/>
                      <a:pt x="99" y="302"/>
                    </a:cubicBezTo>
                    <a:cubicBezTo>
                      <a:pt x="99" y="281"/>
                      <a:pt x="111" y="253"/>
                      <a:pt x="134" y="253"/>
                    </a:cubicBezTo>
                    <a:cubicBezTo>
                      <a:pt x="141" y="253"/>
                      <a:pt x="147" y="257"/>
                      <a:pt x="151" y="263"/>
                    </a:cubicBezTo>
                    <a:cubicBezTo>
                      <a:pt x="151" y="254"/>
                      <a:pt x="151" y="254"/>
                      <a:pt x="151" y="254"/>
                    </a:cubicBezTo>
                    <a:cubicBezTo>
                      <a:pt x="163" y="253"/>
                      <a:pt x="163" y="253"/>
                      <a:pt x="163" y="253"/>
                    </a:cubicBezTo>
                    <a:cubicBezTo>
                      <a:pt x="160" y="286"/>
                      <a:pt x="160" y="286"/>
                      <a:pt x="160" y="286"/>
                    </a:cubicBezTo>
                    <a:cubicBezTo>
                      <a:pt x="151" y="288"/>
                      <a:pt x="151" y="288"/>
                      <a:pt x="151" y="288"/>
                    </a:cubicBezTo>
                    <a:cubicBezTo>
                      <a:pt x="151" y="277"/>
                      <a:pt x="147" y="266"/>
                      <a:pt x="135" y="266"/>
                    </a:cubicBezTo>
                    <a:cubicBezTo>
                      <a:pt x="117" y="266"/>
                      <a:pt x="113" y="287"/>
                      <a:pt x="113" y="303"/>
                    </a:cubicBezTo>
                    <a:cubicBezTo>
                      <a:pt x="113" y="315"/>
                      <a:pt x="119" y="328"/>
                      <a:pt x="132" y="328"/>
                    </a:cubicBezTo>
                    <a:cubicBezTo>
                      <a:pt x="141" y="327"/>
                      <a:pt x="149" y="323"/>
                      <a:pt x="151" y="313"/>
                    </a:cubicBezTo>
                    <a:cubicBezTo>
                      <a:pt x="135" y="313"/>
                      <a:pt x="135" y="313"/>
                      <a:pt x="135" y="313"/>
                    </a:cubicBezTo>
                    <a:cubicBezTo>
                      <a:pt x="135" y="301"/>
                      <a:pt x="135" y="301"/>
                      <a:pt x="135" y="301"/>
                    </a:cubicBezTo>
                    <a:cubicBezTo>
                      <a:pt x="169" y="303"/>
                      <a:pt x="169" y="303"/>
                      <a:pt x="169" y="303"/>
                    </a:cubicBezTo>
                    <a:lnTo>
                      <a:pt x="169" y="312"/>
                    </a:lnTo>
                    <a:close/>
                    <a:moveTo>
                      <a:pt x="246" y="265"/>
                    </a:moveTo>
                    <a:cubicBezTo>
                      <a:pt x="233" y="265"/>
                      <a:pt x="233" y="265"/>
                      <a:pt x="233" y="265"/>
                    </a:cubicBezTo>
                    <a:cubicBezTo>
                      <a:pt x="233" y="307"/>
                      <a:pt x="233" y="307"/>
                      <a:pt x="233" y="307"/>
                    </a:cubicBezTo>
                    <a:cubicBezTo>
                      <a:pt x="233" y="324"/>
                      <a:pt x="222" y="336"/>
                      <a:pt x="206" y="336"/>
                    </a:cubicBezTo>
                    <a:cubicBezTo>
                      <a:pt x="189" y="336"/>
                      <a:pt x="177" y="325"/>
                      <a:pt x="177" y="306"/>
                    </a:cubicBezTo>
                    <a:cubicBezTo>
                      <a:pt x="177" y="306"/>
                      <a:pt x="177" y="306"/>
                      <a:pt x="177" y="306"/>
                    </a:cubicBezTo>
                    <a:cubicBezTo>
                      <a:pt x="177" y="269"/>
                      <a:pt x="177" y="269"/>
                      <a:pt x="177" y="269"/>
                    </a:cubicBezTo>
                    <a:cubicBezTo>
                      <a:pt x="167" y="269"/>
                      <a:pt x="167" y="269"/>
                      <a:pt x="167" y="269"/>
                    </a:cubicBezTo>
                    <a:cubicBezTo>
                      <a:pt x="166" y="256"/>
                      <a:pt x="166" y="256"/>
                      <a:pt x="166" y="256"/>
                    </a:cubicBezTo>
                    <a:cubicBezTo>
                      <a:pt x="201" y="258"/>
                      <a:pt x="201" y="258"/>
                      <a:pt x="201" y="258"/>
                    </a:cubicBezTo>
                    <a:cubicBezTo>
                      <a:pt x="200" y="268"/>
                      <a:pt x="200" y="268"/>
                      <a:pt x="200" y="268"/>
                    </a:cubicBezTo>
                    <a:cubicBezTo>
                      <a:pt x="192" y="268"/>
                      <a:pt x="192" y="268"/>
                      <a:pt x="192" y="268"/>
                    </a:cubicBezTo>
                    <a:cubicBezTo>
                      <a:pt x="191" y="305"/>
                      <a:pt x="191" y="305"/>
                      <a:pt x="191" y="305"/>
                    </a:cubicBezTo>
                    <a:cubicBezTo>
                      <a:pt x="191" y="306"/>
                      <a:pt x="191" y="306"/>
                      <a:pt x="191" y="306"/>
                    </a:cubicBezTo>
                    <a:cubicBezTo>
                      <a:pt x="191" y="317"/>
                      <a:pt x="196" y="323"/>
                      <a:pt x="206" y="323"/>
                    </a:cubicBezTo>
                    <a:cubicBezTo>
                      <a:pt x="214" y="323"/>
                      <a:pt x="219" y="317"/>
                      <a:pt x="219" y="306"/>
                    </a:cubicBezTo>
                    <a:cubicBezTo>
                      <a:pt x="219" y="306"/>
                      <a:pt x="219" y="306"/>
                      <a:pt x="219" y="305"/>
                    </a:cubicBezTo>
                    <a:cubicBezTo>
                      <a:pt x="218" y="266"/>
                      <a:pt x="218" y="266"/>
                      <a:pt x="218" y="266"/>
                    </a:cubicBezTo>
                    <a:cubicBezTo>
                      <a:pt x="208" y="266"/>
                      <a:pt x="208" y="266"/>
                      <a:pt x="208" y="266"/>
                    </a:cubicBezTo>
                    <a:cubicBezTo>
                      <a:pt x="207" y="254"/>
                      <a:pt x="207" y="254"/>
                      <a:pt x="207" y="254"/>
                    </a:cubicBezTo>
                    <a:cubicBezTo>
                      <a:pt x="246" y="255"/>
                      <a:pt x="246" y="255"/>
                      <a:pt x="246" y="255"/>
                    </a:cubicBezTo>
                    <a:lnTo>
                      <a:pt x="246" y="265"/>
                    </a:lnTo>
                    <a:close/>
                    <a:moveTo>
                      <a:pt x="314" y="335"/>
                    </a:moveTo>
                    <a:cubicBezTo>
                      <a:pt x="282" y="337"/>
                      <a:pt x="282" y="337"/>
                      <a:pt x="282" y="337"/>
                    </a:cubicBezTo>
                    <a:cubicBezTo>
                      <a:pt x="281" y="324"/>
                      <a:pt x="281" y="324"/>
                      <a:pt x="281" y="324"/>
                    </a:cubicBezTo>
                    <a:cubicBezTo>
                      <a:pt x="293" y="324"/>
                      <a:pt x="293" y="324"/>
                      <a:pt x="293" y="324"/>
                    </a:cubicBezTo>
                    <a:cubicBezTo>
                      <a:pt x="289" y="311"/>
                      <a:pt x="289" y="311"/>
                      <a:pt x="289" y="311"/>
                    </a:cubicBezTo>
                    <a:cubicBezTo>
                      <a:pt x="262" y="312"/>
                      <a:pt x="262" y="312"/>
                      <a:pt x="262" y="312"/>
                    </a:cubicBezTo>
                    <a:cubicBezTo>
                      <a:pt x="258" y="325"/>
                      <a:pt x="258" y="325"/>
                      <a:pt x="258" y="325"/>
                    </a:cubicBezTo>
                    <a:cubicBezTo>
                      <a:pt x="269" y="326"/>
                      <a:pt x="269" y="326"/>
                      <a:pt x="269" y="326"/>
                    </a:cubicBezTo>
                    <a:cubicBezTo>
                      <a:pt x="268" y="336"/>
                      <a:pt x="268" y="336"/>
                      <a:pt x="268" y="336"/>
                    </a:cubicBezTo>
                    <a:cubicBezTo>
                      <a:pt x="236" y="336"/>
                      <a:pt x="236" y="336"/>
                      <a:pt x="236" y="336"/>
                    </a:cubicBezTo>
                    <a:cubicBezTo>
                      <a:pt x="236" y="323"/>
                      <a:pt x="236" y="323"/>
                      <a:pt x="236" y="323"/>
                    </a:cubicBezTo>
                    <a:cubicBezTo>
                      <a:pt x="244" y="324"/>
                      <a:pt x="244" y="324"/>
                      <a:pt x="244" y="324"/>
                    </a:cubicBezTo>
                    <a:cubicBezTo>
                      <a:pt x="262" y="265"/>
                      <a:pt x="262" y="265"/>
                      <a:pt x="262" y="265"/>
                    </a:cubicBezTo>
                    <a:cubicBezTo>
                      <a:pt x="256" y="265"/>
                      <a:pt x="256" y="265"/>
                      <a:pt x="256" y="265"/>
                    </a:cubicBezTo>
                    <a:cubicBezTo>
                      <a:pt x="255" y="252"/>
                      <a:pt x="255" y="252"/>
                      <a:pt x="255" y="252"/>
                    </a:cubicBezTo>
                    <a:cubicBezTo>
                      <a:pt x="255" y="252"/>
                      <a:pt x="255" y="252"/>
                      <a:pt x="255" y="252"/>
                    </a:cubicBezTo>
                    <a:cubicBezTo>
                      <a:pt x="295" y="253"/>
                      <a:pt x="295" y="253"/>
                      <a:pt x="295" y="253"/>
                    </a:cubicBezTo>
                    <a:cubicBezTo>
                      <a:pt x="295" y="264"/>
                      <a:pt x="295" y="264"/>
                      <a:pt x="295" y="264"/>
                    </a:cubicBezTo>
                    <a:cubicBezTo>
                      <a:pt x="288" y="265"/>
                      <a:pt x="288" y="265"/>
                      <a:pt x="288" y="265"/>
                    </a:cubicBezTo>
                    <a:cubicBezTo>
                      <a:pt x="306" y="324"/>
                      <a:pt x="306" y="324"/>
                      <a:pt x="306" y="324"/>
                    </a:cubicBezTo>
                    <a:cubicBezTo>
                      <a:pt x="314" y="324"/>
                      <a:pt x="314" y="324"/>
                      <a:pt x="314" y="324"/>
                    </a:cubicBezTo>
                    <a:lnTo>
                      <a:pt x="314" y="335"/>
                    </a:lnTo>
                    <a:close/>
                    <a:moveTo>
                      <a:pt x="275" y="271"/>
                    </a:moveTo>
                    <a:cubicBezTo>
                      <a:pt x="266" y="300"/>
                      <a:pt x="266" y="300"/>
                      <a:pt x="266" y="300"/>
                    </a:cubicBezTo>
                    <a:cubicBezTo>
                      <a:pt x="285" y="300"/>
                      <a:pt x="285" y="300"/>
                      <a:pt x="285" y="300"/>
                    </a:cubicBezTo>
                    <a:lnTo>
                      <a:pt x="275" y="271"/>
                    </a:lnTo>
                    <a:close/>
                    <a:moveTo>
                      <a:pt x="389" y="336"/>
                    </a:moveTo>
                    <a:cubicBezTo>
                      <a:pt x="357" y="338"/>
                      <a:pt x="357" y="338"/>
                      <a:pt x="357" y="338"/>
                    </a:cubicBezTo>
                    <a:cubicBezTo>
                      <a:pt x="357" y="325"/>
                      <a:pt x="357" y="325"/>
                      <a:pt x="357" y="325"/>
                    </a:cubicBezTo>
                    <a:cubicBezTo>
                      <a:pt x="364" y="325"/>
                      <a:pt x="364" y="325"/>
                      <a:pt x="364" y="325"/>
                    </a:cubicBezTo>
                    <a:cubicBezTo>
                      <a:pt x="348" y="301"/>
                      <a:pt x="348" y="301"/>
                      <a:pt x="348" y="301"/>
                    </a:cubicBezTo>
                    <a:cubicBezTo>
                      <a:pt x="338" y="301"/>
                      <a:pt x="338" y="301"/>
                      <a:pt x="338" y="301"/>
                    </a:cubicBezTo>
                    <a:cubicBezTo>
                      <a:pt x="339" y="325"/>
                      <a:pt x="339" y="325"/>
                      <a:pt x="339" y="325"/>
                    </a:cubicBezTo>
                    <a:cubicBezTo>
                      <a:pt x="350" y="326"/>
                      <a:pt x="350" y="326"/>
                      <a:pt x="350" y="326"/>
                    </a:cubicBezTo>
                    <a:cubicBezTo>
                      <a:pt x="350" y="335"/>
                      <a:pt x="350" y="335"/>
                      <a:pt x="350" y="335"/>
                    </a:cubicBezTo>
                    <a:cubicBezTo>
                      <a:pt x="318" y="337"/>
                      <a:pt x="318" y="337"/>
                      <a:pt x="318" y="337"/>
                    </a:cubicBezTo>
                    <a:cubicBezTo>
                      <a:pt x="317" y="325"/>
                      <a:pt x="317" y="325"/>
                      <a:pt x="317" y="325"/>
                    </a:cubicBezTo>
                    <a:cubicBezTo>
                      <a:pt x="325" y="325"/>
                      <a:pt x="325" y="325"/>
                      <a:pt x="325" y="325"/>
                    </a:cubicBezTo>
                    <a:cubicBezTo>
                      <a:pt x="324" y="265"/>
                      <a:pt x="324" y="265"/>
                      <a:pt x="324" y="265"/>
                    </a:cubicBezTo>
                    <a:cubicBezTo>
                      <a:pt x="315" y="266"/>
                      <a:pt x="315" y="266"/>
                      <a:pt x="315" y="266"/>
                    </a:cubicBezTo>
                    <a:cubicBezTo>
                      <a:pt x="314" y="253"/>
                      <a:pt x="314" y="253"/>
                      <a:pt x="314" y="253"/>
                    </a:cubicBezTo>
                    <a:cubicBezTo>
                      <a:pt x="317" y="253"/>
                      <a:pt x="334" y="252"/>
                      <a:pt x="346" y="252"/>
                    </a:cubicBezTo>
                    <a:cubicBezTo>
                      <a:pt x="361" y="252"/>
                      <a:pt x="382" y="255"/>
                      <a:pt x="383" y="276"/>
                    </a:cubicBezTo>
                    <a:cubicBezTo>
                      <a:pt x="383" y="289"/>
                      <a:pt x="373" y="296"/>
                      <a:pt x="362" y="299"/>
                    </a:cubicBezTo>
                    <a:cubicBezTo>
                      <a:pt x="380" y="326"/>
                      <a:pt x="380" y="326"/>
                      <a:pt x="380" y="326"/>
                    </a:cubicBezTo>
                    <a:cubicBezTo>
                      <a:pt x="389" y="326"/>
                      <a:pt x="389" y="326"/>
                      <a:pt x="389" y="326"/>
                    </a:cubicBezTo>
                    <a:lnTo>
                      <a:pt x="389" y="336"/>
                    </a:lnTo>
                    <a:close/>
                    <a:moveTo>
                      <a:pt x="351" y="264"/>
                    </a:moveTo>
                    <a:cubicBezTo>
                      <a:pt x="349" y="264"/>
                      <a:pt x="339" y="264"/>
                      <a:pt x="339" y="264"/>
                    </a:cubicBezTo>
                    <a:cubicBezTo>
                      <a:pt x="338" y="289"/>
                      <a:pt x="338" y="289"/>
                      <a:pt x="338" y="289"/>
                    </a:cubicBezTo>
                    <a:cubicBezTo>
                      <a:pt x="353" y="289"/>
                      <a:pt x="353" y="289"/>
                      <a:pt x="353" y="289"/>
                    </a:cubicBezTo>
                    <a:cubicBezTo>
                      <a:pt x="362" y="288"/>
                      <a:pt x="368" y="283"/>
                      <a:pt x="368" y="276"/>
                    </a:cubicBezTo>
                    <a:cubicBezTo>
                      <a:pt x="368" y="266"/>
                      <a:pt x="358" y="264"/>
                      <a:pt x="351" y="264"/>
                    </a:cubicBezTo>
                    <a:close/>
                    <a:moveTo>
                      <a:pt x="461" y="333"/>
                    </a:moveTo>
                    <a:cubicBezTo>
                      <a:pt x="429" y="335"/>
                      <a:pt x="429" y="335"/>
                      <a:pt x="429" y="335"/>
                    </a:cubicBezTo>
                    <a:cubicBezTo>
                      <a:pt x="428" y="322"/>
                      <a:pt x="428" y="322"/>
                      <a:pt x="428" y="322"/>
                    </a:cubicBezTo>
                    <a:cubicBezTo>
                      <a:pt x="440" y="322"/>
                      <a:pt x="440" y="322"/>
                      <a:pt x="440" y="322"/>
                    </a:cubicBezTo>
                    <a:cubicBezTo>
                      <a:pt x="435" y="310"/>
                      <a:pt x="435" y="310"/>
                      <a:pt x="435" y="310"/>
                    </a:cubicBezTo>
                    <a:cubicBezTo>
                      <a:pt x="408" y="311"/>
                      <a:pt x="408" y="311"/>
                      <a:pt x="408" y="311"/>
                    </a:cubicBezTo>
                    <a:cubicBezTo>
                      <a:pt x="404" y="324"/>
                      <a:pt x="404" y="324"/>
                      <a:pt x="404" y="324"/>
                    </a:cubicBezTo>
                    <a:cubicBezTo>
                      <a:pt x="416" y="324"/>
                      <a:pt x="416" y="324"/>
                      <a:pt x="416" y="324"/>
                    </a:cubicBezTo>
                    <a:cubicBezTo>
                      <a:pt x="415" y="335"/>
                      <a:pt x="415" y="335"/>
                      <a:pt x="415" y="335"/>
                    </a:cubicBezTo>
                    <a:cubicBezTo>
                      <a:pt x="383" y="335"/>
                      <a:pt x="383" y="335"/>
                      <a:pt x="383" y="335"/>
                    </a:cubicBezTo>
                    <a:cubicBezTo>
                      <a:pt x="383" y="322"/>
                      <a:pt x="383" y="322"/>
                      <a:pt x="383" y="322"/>
                    </a:cubicBezTo>
                    <a:cubicBezTo>
                      <a:pt x="391" y="323"/>
                      <a:pt x="391" y="323"/>
                      <a:pt x="391" y="323"/>
                    </a:cubicBezTo>
                    <a:cubicBezTo>
                      <a:pt x="409" y="264"/>
                      <a:pt x="409" y="264"/>
                      <a:pt x="409" y="264"/>
                    </a:cubicBezTo>
                    <a:cubicBezTo>
                      <a:pt x="402" y="264"/>
                      <a:pt x="402" y="264"/>
                      <a:pt x="402" y="264"/>
                    </a:cubicBezTo>
                    <a:cubicBezTo>
                      <a:pt x="402" y="251"/>
                      <a:pt x="402" y="251"/>
                      <a:pt x="402" y="251"/>
                    </a:cubicBezTo>
                    <a:cubicBezTo>
                      <a:pt x="402" y="250"/>
                      <a:pt x="402" y="250"/>
                      <a:pt x="402" y="250"/>
                    </a:cubicBezTo>
                    <a:cubicBezTo>
                      <a:pt x="441" y="251"/>
                      <a:pt x="441" y="251"/>
                      <a:pt x="441" y="251"/>
                    </a:cubicBezTo>
                    <a:cubicBezTo>
                      <a:pt x="441" y="263"/>
                      <a:pt x="441" y="263"/>
                      <a:pt x="441" y="263"/>
                    </a:cubicBezTo>
                    <a:cubicBezTo>
                      <a:pt x="434" y="263"/>
                      <a:pt x="434" y="263"/>
                      <a:pt x="434" y="263"/>
                    </a:cubicBezTo>
                    <a:cubicBezTo>
                      <a:pt x="453" y="323"/>
                      <a:pt x="453" y="323"/>
                      <a:pt x="453" y="323"/>
                    </a:cubicBezTo>
                    <a:cubicBezTo>
                      <a:pt x="461" y="323"/>
                      <a:pt x="461" y="323"/>
                      <a:pt x="461" y="323"/>
                    </a:cubicBezTo>
                    <a:lnTo>
                      <a:pt x="461" y="333"/>
                    </a:lnTo>
                    <a:close/>
                    <a:moveTo>
                      <a:pt x="422" y="269"/>
                    </a:moveTo>
                    <a:cubicBezTo>
                      <a:pt x="412" y="299"/>
                      <a:pt x="412" y="299"/>
                      <a:pt x="412" y="299"/>
                    </a:cubicBezTo>
                    <a:cubicBezTo>
                      <a:pt x="432" y="299"/>
                      <a:pt x="432" y="299"/>
                      <a:pt x="432" y="299"/>
                    </a:cubicBezTo>
                    <a:lnTo>
                      <a:pt x="422" y="269"/>
                    </a:lnTo>
                    <a:close/>
                    <a:moveTo>
                      <a:pt x="536" y="262"/>
                    </a:moveTo>
                    <a:cubicBezTo>
                      <a:pt x="525" y="262"/>
                      <a:pt x="525" y="262"/>
                      <a:pt x="525" y="262"/>
                    </a:cubicBezTo>
                    <a:cubicBezTo>
                      <a:pt x="524" y="323"/>
                      <a:pt x="524" y="323"/>
                      <a:pt x="524" y="323"/>
                    </a:cubicBezTo>
                    <a:cubicBezTo>
                      <a:pt x="536" y="323"/>
                      <a:pt x="536" y="323"/>
                      <a:pt x="536" y="323"/>
                    </a:cubicBezTo>
                    <a:cubicBezTo>
                      <a:pt x="536" y="333"/>
                      <a:pt x="536" y="333"/>
                      <a:pt x="536" y="333"/>
                    </a:cubicBezTo>
                    <a:cubicBezTo>
                      <a:pt x="502" y="335"/>
                      <a:pt x="502" y="335"/>
                      <a:pt x="502" y="335"/>
                    </a:cubicBezTo>
                    <a:cubicBezTo>
                      <a:pt x="502" y="322"/>
                      <a:pt x="502" y="322"/>
                      <a:pt x="502" y="322"/>
                    </a:cubicBezTo>
                    <a:cubicBezTo>
                      <a:pt x="512" y="323"/>
                      <a:pt x="512" y="323"/>
                      <a:pt x="512" y="323"/>
                    </a:cubicBezTo>
                    <a:cubicBezTo>
                      <a:pt x="484" y="283"/>
                      <a:pt x="484" y="283"/>
                      <a:pt x="484" y="283"/>
                    </a:cubicBezTo>
                    <a:cubicBezTo>
                      <a:pt x="483" y="324"/>
                      <a:pt x="483" y="324"/>
                      <a:pt x="483" y="324"/>
                    </a:cubicBezTo>
                    <a:cubicBezTo>
                      <a:pt x="493" y="325"/>
                      <a:pt x="493" y="325"/>
                      <a:pt x="493" y="325"/>
                    </a:cubicBezTo>
                    <a:cubicBezTo>
                      <a:pt x="493" y="334"/>
                      <a:pt x="493" y="334"/>
                      <a:pt x="493" y="334"/>
                    </a:cubicBezTo>
                    <a:cubicBezTo>
                      <a:pt x="461" y="336"/>
                      <a:pt x="461" y="336"/>
                      <a:pt x="461" y="336"/>
                    </a:cubicBezTo>
                    <a:cubicBezTo>
                      <a:pt x="460" y="324"/>
                      <a:pt x="460" y="324"/>
                      <a:pt x="460" y="324"/>
                    </a:cubicBezTo>
                    <a:cubicBezTo>
                      <a:pt x="471" y="324"/>
                      <a:pt x="471" y="324"/>
                      <a:pt x="471" y="324"/>
                    </a:cubicBezTo>
                    <a:cubicBezTo>
                      <a:pt x="470" y="265"/>
                      <a:pt x="470" y="265"/>
                      <a:pt x="470" y="265"/>
                    </a:cubicBezTo>
                    <a:cubicBezTo>
                      <a:pt x="462" y="266"/>
                      <a:pt x="462" y="266"/>
                      <a:pt x="462" y="266"/>
                    </a:cubicBezTo>
                    <a:cubicBezTo>
                      <a:pt x="461" y="253"/>
                      <a:pt x="461" y="253"/>
                      <a:pt x="461" y="253"/>
                    </a:cubicBezTo>
                    <a:cubicBezTo>
                      <a:pt x="494" y="254"/>
                      <a:pt x="494" y="254"/>
                      <a:pt x="494" y="254"/>
                    </a:cubicBezTo>
                    <a:cubicBezTo>
                      <a:pt x="493" y="264"/>
                      <a:pt x="493" y="264"/>
                      <a:pt x="493" y="264"/>
                    </a:cubicBezTo>
                    <a:cubicBezTo>
                      <a:pt x="485" y="264"/>
                      <a:pt x="485" y="264"/>
                      <a:pt x="485" y="264"/>
                    </a:cubicBezTo>
                    <a:cubicBezTo>
                      <a:pt x="512" y="304"/>
                      <a:pt x="512" y="304"/>
                      <a:pt x="512" y="304"/>
                    </a:cubicBezTo>
                    <a:cubicBezTo>
                      <a:pt x="511" y="262"/>
                      <a:pt x="511" y="262"/>
                      <a:pt x="511" y="262"/>
                    </a:cubicBezTo>
                    <a:cubicBezTo>
                      <a:pt x="500" y="262"/>
                      <a:pt x="500" y="262"/>
                      <a:pt x="500" y="262"/>
                    </a:cubicBezTo>
                    <a:cubicBezTo>
                      <a:pt x="500" y="250"/>
                      <a:pt x="500" y="250"/>
                      <a:pt x="500" y="250"/>
                    </a:cubicBezTo>
                    <a:cubicBezTo>
                      <a:pt x="536" y="251"/>
                      <a:pt x="536" y="251"/>
                      <a:pt x="536" y="251"/>
                    </a:cubicBezTo>
                    <a:lnTo>
                      <a:pt x="536" y="262"/>
                    </a:lnTo>
                    <a:close/>
                    <a:moveTo>
                      <a:pt x="604" y="283"/>
                    </a:moveTo>
                    <a:cubicBezTo>
                      <a:pt x="593" y="283"/>
                      <a:pt x="593" y="283"/>
                      <a:pt x="593" y="283"/>
                    </a:cubicBezTo>
                    <a:cubicBezTo>
                      <a:pt x="592" y="263"/>
                      <a:pt x="592" y="263"/>
                      <a:pt x="592" y="263"/>
                    </a:cubicBezTo>
                    <a:cubicBezTo>
                      <a:pt x="578" y="263"/>
                      <a:pt x="578" y="263"/>
                      <a:pt x="578" y="263"/>
                    </a:cubicBezTo>
                    <a:cubicBezTo>
                      <a:pt x="578" y="323"/>
                      <a:pt x="578" y="323"/>
                      <a:pt x="578" y="323"/>
                    </a:cubicBezTo>
                    <a:cubicBezTo>
                      <a:pt x="596" y="322"/>
                      <a:pt x="596" y="322"/>
                      <a:pt x="596" y="322"/>
                    </a:cubicBezTo>
                    <a:cubicBezTo>
                      <a:pt x="596" y="333"/>
                      <a:pt x="596" y="333"/>
                      <a:pt x="596" y="333"/>
                    </a:cubicBezTo>
                    <a:cubicBezTo>
                      <a:pt x="552" y="336"/>
                      <a:pt x="552" y="336"/>
                      <a:pt x="552" y="336"/>
                    </a:cubicBezTo>
                    <a:cubicBezTo>
                      <a:pt x="552" y="323"/>
                      <a:pt x="552" y="323"/>
                      <a:pt x="552" y="323"/>
                    </a:cubicBezTo>
                    <a:cubicBezTo>
                      <a:pt x="565" y="323"/>
                      <a:pt x="565" y="323"/>
                      <a:pt x="565" y="323"/>
                    </a:cubicBezTo>
                    <a:cubicBezTo>
                      <a:pt x="564" y="263"/>
                      <a:pt x="564" y="263"/>
                      <a:pt x="564" y="263"/>
                    </a:cubicBezTo>
                    <a:cubicBezTo>
                      <a:pt x="551" y="263"/>
                      <a:pt x="551" y="263"/>
                      <a:pt x="551" y="263"/>
                    </a:cubicBezTo>
                    <a:cubicBezTo>
                      <a:pt x="549" y="285"/>
                      <a:pt x="549" y="285"/>
                      <a:pt x="549" y="285"/>
                    </a:cubicBezTo>
                    <a:cubicBezTo>
                      <a:pt x="538" y="285"/>
                      <a:pt x="538" y="285"/>
                      <a:pt x="538" y="285"/>
                    </a:cubicBezTo>
                    <a:cubicBezTo>
                      <a:pt x="538" y="251"/>
                      <a:pt x="538" y="251"/>
                      <a:pt x="538" y="251"/>
                    </a:cubicBezTo>
                    <a:cubicBezTo>
                      <a:pt x="606" y="251"/>
                      <a:pt x="606" y="251"/>
                      <a:pt x="606" y="251"/>
                    </a:cubicBezTo>
                    <a:lnTo>
                      <a:pt x="604" y="283"/>
                    </a:lnTo>
                    <a:close/>
                    <a:moveTo>
                      <a:pt x="672" y="278"/>
                    </a:moveTo>
                    <a:cubicBezTo>
                      <a:pt x="662" y="279"/>
                      <a:pt x="662" y="279"/>
                      <a:pt x="662" y="279"/>
                    </a:cubicBezTo>
                    <a:cubicBezTo>
                      <a:pt x="660" y="261"/>
                      <a:pt x="660" y="261"/>
                      <a:pt x="660" y="261"/>
                    </a:cubicBezTo>
                    <a:cubicBezTo>
                      <a:pt x="635" y="262"/>
                      <a:pt x="635" y="262"/>
                      <a:pt x="635" y="262"/>
                    </a:cubicBezTo>
                    <a:cubicBezTo>
                      <a:pt x="634" y="286"/>
                      <a:pt x="634" y="286"/>
                      <a:pt x="634" y="286"/>
                    </a:cubicBezTo>
                    <a:cubicBezTo>
                      <a:pt x="653" y="286"/>
                      <a:pt x="653" y="286"/>
                      <a:pt x="653" y="286"/>
                    </a:cubicBezTo>
                    <a:cubicBezTo>
                      <a:pt x="653" y="297"/>
                      <a:pt x="653" y="297"/>
                      <a:pt x="653" y="297"/>
                    </a:cubicBezTo>
                    <a:cubicBezTo>
                      <a:pt x="634" y="300"/>
                      <a:pt x="634" y="300"/>
                      <a:pt x="634" y="300"/>
                    </a:cubicBezTo>
                    <a:cubicBezTo>
                      <a:pt x="635" y="321"/>
                      <a:pt x="635" y="321"/>
                      <a:pt x="635" y="321"/>
                    </a:cubicBezTo>
                    <a:cubicBezTo>
                      <a:pt x="661" y="321"/>
                      <a:pt x="661" y="321"/>
                      <a:pt x="661" y="321"/>
                    </a:cubicBezTo>
                    <a:cubicBezTo>
                      <a:pt x="661" y="304"/>
                      <a:pt x="661" y="304"/>
                      <a:pt x="661" y="304"/>
                    </a:cubicBezTo>
                    <a:cubicBezTo>
                      <a:pt x="672" y="304"/>
                      <a:pt x="672" y="304"/>
                      <a:pt x="672" y="304"/>
                    </a:cubicBezTo>
                    <a:cubicBezTo>
                      <a:pt x="672" y="331"/>
                      <a:pt x="672" y="331"/>
                      <a:pt x="672" y="331"/>
                    </a:cubicBezTo>
                    <a:cubicBezTo>
                      <a:pt x="613" y="334"/>
                      <a:pt x="613" y="334"/>
                      <a:pt x="613" y="334"/>
                    </a:cubicBezTo>
                    <a:cubicBezTo>
                      <a:pt x="613" y="321"/>
                      <a:pt x="613" y="321"/>
                      <a:pt x="613" y="321"/>
                    </a:cubicBezTo>
                    <a:cubicBezTo>
                      <a:pt x="621" y="321"/>
                      <a:pt x="621" y="321"/>
                      <a:pt x="621" y="321"/>
                    </a:cubicBezTo>
                    <a:cubicBezTo>
                      <a:pt x="620" y="262"/>
                      <a:pt x="620" y="262"/>
                      <a:pt x="620" y="262"/>
                    </a:cubicBezTo>
                    <a:cubicBezTo>
                      <a:pt x="613" y="263"/>
                      <a:pt x="613" y="263"/>
                      <a:pt x="613" y="263"/>
                    </a:cubicBezTo>
                    <a:cubicBezTo>
                      <a:pt x="612" y="250"/>
                      <a:pt x="612" y="250"/>
                      <a:pt x="612" y="250"/>
                    </a:cubicBezTo>
                    <a:cubicBezTo>
                      <a:pt x="673" y="250"/>
                      <a:pt x="673" y="250"/>
                      <a:pt x="673" y="250"/>
                    </a:cubicBezTo>
                    <a:lnTo>
                      <a:pt x="672" y="278"/>
                    </a:lnTo>
                    <a:close/>
                    <a:moveTo>
                      <a:pt x="740" y="277"/>
                    </a:moveTo>
                    <a:cubicBezTo>
                      <a:pt x="730" y="279"/>
                      <a:pt x="730" y="279"/>
                      <a:pt x="730" y="279"/>
                    </a:cubicBezTo>
                    <a:cubicBezTo>
                      <a:pt x="729" y="260"/>
                      <a:pt x="729" y="260"/>
                      <a:pt x="729" y="260"/>
                    </a:cubicBezTo>
                    <a:cubicBezTo>
                      <a:pt x="703" y="261"/>
                      <a:pt x="703" y="261"/>
                      <a:pt x="703" y="261"/>
                    </a:cubicBezTo>
                    <a:cubicBezTo>
                      <a:pt x="703" y="285"/>
                      <a:pt x="703" y="285"/>
                      <a:pt x="703" y="285"/>
                    </a:cubicBezTo>
                    <a:cubicBezTo>
                      <a:pt x="721" y="285"/>
                      <a:pt x="721" y="285"/>
                      <a:pt x="721" y="285"/>
                    </a:cubicBezTo>
                    <a:cubicBezTo>
                      <a:pt x="721" y="297"/>
                      <a:pt x="721" y="297"/>
                      <a:pt x="721" y="297"/>
                    </a:cubicBezTo>
                    <a:cubicBezTo>
                      <a:pt x="703" y="299"/>
                      <a:pt x="703" y="299"/>
                      <a:pt x="703" y="299"/>
                    </a:cubicBezTo>
                    <a:cubicBezTo>
                      <a:pt x="703" y="320"/>
                      <a:pt x="703" y="320"/>
                      <a:pt x="703" y="320"/>
                    </a:cubicBezTo>
                    <a:cubicBezTo>
                      <a:pt x="730" y="320"/>
                      <a:pt x="730" y="320"/>
                      <a:pt x="730" y="320"/>
                    </a:cubicBezTo>
                    <a:cubicBezTo>
                      <a:pt x="730" y="303"/>
                      <a:pt x="730" y="303"/>
                      <a:pt x="730" y="303"/>
                    </a:cubicBezTo>
                    <a:cubicBezTo>
                      <a:pt x="741" y="304"/>
                      <a:pt x="741" y="304"/>
                      <a:pt x="741" y="304"/>
                    </a:cubicBezTo>
                    <a:cubicBezTo>
                      <a:pt x="741" y="331"/>
                      <a:pt x="741" y="331"/>
                      <a:pt x="741" y="331"/>
                    </a:cubicBezTo>
                    <a:cubicBezTo>
                      <a:pt x="682" y="333"/>
                      <a:pt x="682" y="333"/>
                      <a:pt x="682" y="333"/>
                    </a:cubicBezTo>
                    <a:cubicBezTo>
                      <a:pt x="681" y="320"/>
                      <a:pt x="681" y="320"/>
                      <a:pt x="681" y="320"/>
                    </a:cubicBezTo>
                    <a:cubicBezTo>
                      <a:pt x="689" y="320"/>
                      <a:pt x="689" y="320"/>
                      <a:pt x="689" y="320"/>
                    </a:cubicBezTo>
                    <a:cubicBezTo>
                      <a:pt x="689" y="262"/>
                      <a:pt x="689" y="262"/>
                      <a:pt x="689" y="262"/>
                    </a:cubicBezTo>
                    <a:cubicBezTo>
                      <a:pt x="681" y="262"/>
                      <a:pt x="681" y="262"/>
                      <a:pt x="681" y="262"/>
                    </a:cubicBezTo>
                    <a:cubicBezTo>
                      <a:pt x="681" y="249"/>
                      <a:pt x="681" y="249"/>
                      <a:pt x="681" y="249"/>
                    </a:cubicBezTo>
                    <a:cubicBezTo>
                      <a:pt x="742" y="249"/>
                      <a:pt x="742" y="249"/>
                      <a:pt x="742" y="249"/>
                    </a:cubicBezTo>
                    <a:lnTo>
                      <a:pt x="740" y="277"/>
                    </a:lnTo>
                    <a:close/>
                    <a:moveTo>
                      <a:pt x="782" y="330"/>
                    </a:moveTo>
                    <a:cubicBezTo>
                      <a:pt x="748" y="332"/>
                      <a:pt x="748" y="332"/>
                      <a:pt x="748" y="332"/>
                    </a:cubicBezTo>
                    <a:cubicBezTo>
                      <a:pt x="747" y="319"/>
                      <a:pt x="747" y="319"/>
                      <a:pt x="747" y="319"/>
                    </a:cubicBezTo>
                    <a:cubicBezTo>
                      <a:pt x="755" y="319"/>
                      <a:pt x="755" y="319"/>
                      <a:pt x="755" y="319"/>
                    </a:cubicBezTo>
                    <a:cubicBezTo>
                      <a:pt x="755" y="261"/>
                      <a:pt x="755" y="261"/>
                      <a:pt x="755" y="261"/>
                    </a:cubicBezTo>
                    <a:cubicBezTo>
                      <a:pt x="747" y="261"/>
                      <a:pt x="747" y="261"/>
                      <a:pt x="747" y="261"/>
                    </a:cubicBezTo>
                    <a:cubicBezTo>
                      <a:pt x="747" y="248"/>
                      <a:pt x="747" y="248"/>
                      <a:pt x="747" y="248"/>
                    </a:cubicBezTo>
                    <a:cubicBezTo>
                      <a:pt x="782" y="248"/>
                      <a:pt x="782" y="248"/>
                      <a:pt x="782" y="248"/>
                    </a:cubicBezTo>
                    <a:cubicBezTo>
                      <a:pt x="801" y="248"/>
                      <a:pt x="817" y="265"/>
                      <a:pt x="817" y="285"/>
                    </a:cubicBezTo>
                    <a:cubicBezTo>
                      <a:pt x="817" y="309"/>
                      <a:pt x="806" y="328"/>
                      <a:pt x="782" y="330"/>
                    </a:cubicBezTo>
                    <a:close/>
                    <a:moveTo>
                      <a:pt x="784" y="260"/>
                    </a:moveTo>
                    <a:cubicBezTo>
                      <a:pt x="770" y="260"/>
                      <a:pt x="770" y="260"/>
                      <a:pt x="770" y="260"/>
                    </a:cubicBezTo>
                    <a:cubicBezTo>
                      <a:pt x="769" y="289"/>
                      <a:pt x="769" y="289"/>
                      <a:pt x="769" y="289"/>
                    </a:cubicBezTo>
                    <a:cubicBezTo>
                      <a:pt x="770" y="318"/>
                      <a:pt x="770" y="318"/>
                      <a:pt x="770" y="318"/>
                    </a:cubicBezTo>
                    <a:cubicBezTo>
                      <a:pt x="783" y="317"/>
                      <a:pt x="783" y="317"/>
                      <a:pt x="783" y="317"/>
                    </a:cubicBezTo>
                    <a:cubicBezTo>
                      <a:pt x="798" y="316"/>
                      <a:pt x="803" y="299"/>
                      <a:pt x="803" y="286"/>
                    </a:cubicBezTo>
                    <a:cubicBezTo>
                      <a:pt x="802" y="273"/>
                      <a:pt x="797" y="260"/>
                      <a:pt x="784" y="260"/>
                    </a:cubicBezTo>
                    <a:close/>
                  </a:path>
                </a:pathLst>
              </a:custGeom>
              <a:solidFill>
                <a:srgbClr val="E86F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3" name="任意多边形 1042"/>
              <p:cNvSpPr/>
              <p:nvPr/>
            </p:nvSpPr>
            <p:spPr>
              <a:xfrm>
                <a:off x="9826171" y="406400"/>
                <a:ext cx="2467429" cy="972457"/>
              </a:xfrm>
              <a:custGeom>
                <a:avLst/>
                <a:gdLst>
                  <a:gd name="connsiteX0" fmla="*/ 0 w 2467429"/>
                  <a:gd name="connsiteY0" fmla="*/ 174171 h 972457"/>
                  <a:gd name="connsiteX1" fmla="*/ 130629 w 2467429"/>
                  <a:gd name="connsiteY1" fmla="*/ 957943 h 972457"/>
                  <a:gd name="connsiteX2" fmla="*/ 2351315 w 2467429"/>
                  <a:gd name="connsiteY2" fmla="*/ 972457 h 972457"/>
                  <a:gd name="connsiteX3" fmla="*/ 2467429 w 2467429"/>
                  <a:gd name="connsiteY3" fmla="*/ 0 h 972457"/>
                  <a:gd name="connsiteX4" fmla="*/ 0 w 2467429"/>
                  <a:gd name="connsiteY4" fmla="*/ 174171 h 972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67429" h="972457">
                    <a:moveTo>
                      <a:pt x="0" y="174171"/>
                    </a:moveTo>
                    <a:lnTo>
                      <a:pt x="130629" y="957943"/>
                    </a:lnTo>
                    <a:lnTo>
                      <a:pt x="2351315" y="972457"/>
                    </a:lnTo>
                    <a:lnTo>
                      <a:pt x="2467429" y="0"/>
                    </a:lnTo>
                    <a:lnTo>
                      <a:pt x="0" y="174171"/>
                    </a:lnTo>
                    <a:close/>
                  </a:path>
                </a:pathLst>
              </a:custGeom>
              <a:solidFill>
                <a:srgbClr val="F4EDE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8" name="文本框 87"/>
            <p:cNvSpPr txBox="1"/>
            <p:nvPr/>
          </p:nvSpPr>
          <p:spPr>
            <a:xfrm>
              <a:off x="3926439" y="3141488"/>
              <a:ext cx="1338828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dirty="0" smtClean="0">
                  <a:solidFill>
                    <a:srgbClr val="E86F54"/>
                  </a:solidFill>
                  <a:latin typeface="方正毡笔黑简体" panose="03000509000000000000" pitchFamily="65" charset="-122"/>
                  <a:ea typeface="方正毡笔黑简体" panose="03000509000000000000" pitchFamily="65" charset="-122"/>
                </a:rPr>
                <a:t>项目一</a:t>
              </a:r>
              <a:endParaRPr lang="zh-CN" altLang="en-US" sz="3000" dirty="0">
                <a:solidFill>
                  <a:srgbClr val="E86F54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3761929" y="3924735"/>
            <a:ext cx="1620142" cy="642899"/>
            <a:chOff x="3761929" y="3052587"/>
            <a:chExt cx="1620142" cy="642899"/>
          </a:xfrm>
        </p:grpSpPr>
        <p:grpSp>
          <p:nvGrpSpPr>
            <p:cNvPr id="91" name="组合 90"/>
            <p:cNvGrpSpPr/>
            <p:nvPr/>
          </p:nvGrpSpPr>
          <p:grpSpPr>
            <a:xfrm>
              <a:off x="3761929" y="3052587"/>
              <a:ext cx="1620142" cy="632451"/>
              <a:chOff x="9710364" y="301676"/>
              <a:chExt cx="2678113" cy="1203325"/>
            </a:xfrm>
          </p:grpSpPr>
          <p:sp>
            <p:nvSpPr>
              <p:cNvPr id="93" name="Freeform 44"/>
              <p:cNvSpPr>
                <a:spLocks noEditPoints="1"/>
              </p:cNvSpPr>
              <p:nvPr/>
            </p:nvSpPr>
            <p:spPr bwMode="auto">
              <a:xfrm>
                <a:off x="9710364" y="301676"/>
                <a:ext cx="2678113" cy="1203325"/>
              </a:xfrm>
              <a:custGeom>
                <a:avLst/>
                <a:gdLst>
                  <a:gd name="T0" fmla="*/ 117 w 892"/>
                  <a:gd name="T1" fmla="*/ 177 h 401"/>
                  <a:gd name="T2" fmla="*/ 101 w 892"/>
                  <a:gd name="T3" fmla="*/ 98 h 401"/>
                  <a:gd name="T4" fmla="*/ 174 w 892"/>
                  <a:gd name="T5" fmla="*/ 157 h 401"/>
                  <a:gd name="T6" fmla="*/ 275 w 892"/>
                  <a:gd name="T7" fmla="*/ 137 h 401"/>
                  <a:gd name="T8" fmla="*/ 229 w 892"/>
                  <a:gd name="T9" fmla="*/ 114 h 401"/>
                  <a:gd name="T10" fmla="*/ 340 w 892"/>
                  <a:gd name="T11" fmla="*/ 81 h 401"/>
                  <a:gd name="T12" fmla="*/ 305 w 892"/>
                  <a:gd name="T13" fmla="*/ 172 h 401"/>
                  <a:gd name="T14" fmla="*/ 305 w 892"/>
                  <a:gd name="T15" fmla="*/ 155 h 401"/>
                  <a:gd name="T16" fmla="*/ 421 w 892"/>
                  <a:gd name="T17" fmla="*/ 201 h 401"/>
                  <a:gd name="T18" fmla="*/ 440 w 892"/>
                  <a:gd name="T19" fmla="*/ 220 h 401"/>
                  <a:gd name="T20" fmla="*/ 431 w 892"/>
                  <a:gd name="T21" fmla="*/ 150 h 401"/>
                  <a:gd name="T22" fmla="*/ 473 w 892"/>
                  <a:gd name="T23" fmla="*/ 82 h 401"/>
                  <a:gd name="T24" fmla="*/ 523 w 892"/>
                  <a:gd name="T25" fmla="*/ 72 h 401"/>
                  <a:gd name="T26" fmla="*/ 557 w 892"/>
                  <a:gd name="T27" fmla="*/ 194 h 401"/>
                  <a:gd name="T28" fmla="*/ 563 w 892"/>
                  <a:gd name="T29" fmla="*/ 155 h 401"/>
                  <a:gd name="T30" fmla="*/ 662 w 892"/>
                  <a:gd name="T31" fmla="*/ 163 h 401"/>
                  <a:gd name="T32" fmla="*/ 627 w 892"/>
                  <a:gd name="T33" fmla="*/ 77 h 401"/>
                  <a:gd name="T34" fmla="*/ 691 w 892"/>
                  <a:gd name="T35" fmla="*/ 65 h 401"/>
                  <a:gd name="T36" fmla="*/ 764 w 892"/>
                  <a:gd name="T37" fmla="*/ 67 h 401"/>
                  <a:gd name="T38" fmla="*/ 838 w 892"/>
                  <a:gd name="T39" fmla="*/ 64 h 401"/>
                  <a:gd name="T40" fmla="*/ 795 w 892"/>
                  <a:gd name="T41" fmla="*/ 130 h 401"/>
                  <a:gd name="T42" fmla="*/ 0 w 892"/>
                  <a:gd name="T43" fmla="*/ 57 h 401"/>
                  <a:gd name="T44" fmla="*/ 62 w 892"/>
                  <a:gd name="T45" fmla="*/ 380 h 401"/>
                  <a:gd name="T46" fmla="*/ 132 w 892"/>
                  <a:gd name="T47" fmla="*/ 341 h 401"/>
                  <a:gd name="T48" fmla="*/ 160 w 892"/>
                  <a:gd name="T49" fmla="*/ 286 h 401"/>
                  <a:gd name="T50" fmla="*/ 135 w 892"/>
                  <a:gd name="T51" fmla="*/ 313 h 401"/>
                  <a:gd name="T52" fmla="*/ 233 w 892"/>
                  <a:gd name="T53" fmla="*/ 307 h 401"/>
                  <a:gd name="T54" fmla="*/ 166 w 892"/>
                  <a:gd name="T55" fmla="*/ 256 h 401"/>
                  <a:gd name="T56" fmla="*/ 206 w 892"/>
                  <a:gd name="T57" fmla="*/ 323 h 401"/>
                  <a:gd name="T58" fmla="*/ 246 w 892"/>
                  <a:gd name="T59" fmla="*/ 255 h 401"/>
                  <a:gd name="T60" fmla="*/ 289 w 892"/>
                  <a:gd name="T61" fmla="*/ 311 h 401"/>
                  <a:gd name="T62" fmla="*/ 236 w 892"/>
                  <a:gd name="T63" fmla="*/ 323 h 401"/>
                  <a:gd name="T64" fmla="*/ 295 w 892"/>
                  <a:gd name="T65" fmla="*/ 253 h 401"/>
                  <a:gd name="T66" fmla="*/ 275 w 892"/>
                  <a:gd name="T67" fmla="*/ 271 h 401"/>
                  <a:gd name="T68" fmla="*/ 357 w 892"/>
                  <a:gd name="T69" fmla="*/ 325 h 401"/>
                  <a:gd name="T70" fmla="*/ 350 w 892"/>
                  <a:gd name="T71" fmla="*/ 335 h 401"/>
                  <a:gd name="T72" fmla="*/ 314 w 892"/>
                  <a:gd name="T73" fmla="*/ 253 h 401"/>
                  <a:gd name="T74" fmla="*/ 389 w 892"/>
                  <a:gd name="T75" fmla="*/ 336 h 401"/>
                  <a:gd name="T76" fmla="*/ 351 w 892"/>
                  <a:gd name="T77" fmla="*/ 264 h 401"/>
                  <a:gd name="T78" fmla="*/ 408 w 892"/>
                  <a:gd name="T79" fmla="*/ 311 h 401"/>
                  <a:gd name="T80" fmla="*/ 391 w 892"/>
                  <a:gd name="T81" fmla="*/ 323 h 401"/>
                  <a:gd name="T82" fmla="*/ 441 w 892"/>
                  <a:gd name="T83" fmla="*/ 263 h 401"/>
                  <a:gd name="T84" fmla="*/ 412 w 892"/>
                  <a:gd name="T85" fmla="*/ 299 h 401"/>
                  <a:gd name="T86" fmla="*/ 536 w 892"/>
                  <a:gd name="T87" fmla="*/ 323 h 401"/>
                  <a:gd name="T88" fmla="*/ 483 w 892"/>
                  <a:gd name="T89" fmla="*/ 324 h 401"/>
                  <a:gd name="T90" fmla="*/ 470 w 892"/>
                  <a:gd name="T91" fmla="*/ 265 h 401"/>
                  <a:gd name="T92" fmla="*/ 512 w 892"/>
                  <a:gd name="T93" fmla="*/ 304 h 401"/>
                  <a:gd name="T94" fmla="*/ 604 w 892"/>
                  <a:gd name="T95" fmla="*/ 283 h 401"/>
                  <a:gd name="T96" fmla="*/ 596 w 892"/>
                  <a:gd name="T97" fmla="*/ 333 h 401"/>
                  <a:gd name="T98" fmla="*/ 549 w 892"/>
                  <a:gd name="T99" fmla="*/ 285 h 401"/>
                  <a:gd name="T100" fmla="*/ 662 w 892"/>
                  <a:gd name="T101" fmla="*/ 279 h 401"/>
                  <a:gd name="T102" fmla="*/ 634 w 892"/>
                  <a:gd name="T103" fmla="*/ 300 h 401"/>
                  <a:gd name="T104" fmla="*/ 613 w 892"/>
                  <a:gd name="T105" fmla="*/ 334 h 401"/>
                  <a:gd name="T106" fmla="*/ 673 w 892"/>
                  <a:gd name="T107" fmla="*/ 250 h 401"/>
                  <a:gd name="T108" fmla="*/ 703 w 892"/>
                  <a:gd name="T109" fmla="*/ 285 h 401"/>
                  <a:gd name="T110" fmla="*/ 730 w 892"/>
                  <a:gd name="T111" fmla="*/ 303 h 401"/>
                  <a:gd name="T112" fmla="*/ 689 w 892"/>
                  <a:gd name="T113" fmla="*/ 262 h 401"/>
                  <a:gd name="T114" fmla="*/ 748 w 892"/>
                  <a:gd name="T115" fmla="*/ 332 h 401"/>
                  <a:gd name="T116" fmla="*/ 782 w 892"/>
                  <a:gd name="T117" fmla="*/ 248 h 401"/>
                  <a:gd name="T118" fmla="*/ 770 w 892"/>
                  <a:gd name="T119" fmla="*/ 318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92" h="401">
                    <a:moveTo>
                      <a:pt x="138" y="89"/>
                    </a:moveTo>
                    <a:cubicBezTo>
                      <a:pt x="137" y="118"/>
                      <a:pt x="137" y="148"/>
                      <a:pt x="138" y="177"/>
                    </a:cubicBezTo>
                    <a:cubicBezTo>
                      <a:pt x="139" y="188"/>
                      <a:pt x="139" y="199"/>
                      <a:pt x="140" y="210"/>
                    </a:cubicBezTo>
                    <a:cubicBezTo>
                      <a:pt x="119" y="212"/>
                      <a:pt x="119" y="212"/>
                      <a:pt x="119" y="212"/>
                    </a:cubicBezTo>
                    <a:cubicBezTo>
                      <a:pt x="118" y="202"/>
                      <a:pt x="118" y="192"/>
                      <a:pt x="118" y="182"/>
                    </a:cubicBezTo>
                    <a:cubicBezTo>
                      <a:pt x="117" y="177"/>
                      <a:pt x="117" y="177"/>
                      <a:pt x="117" y="177"/>
                    </a:cubicBezTo>
                    <a:cubicBezTo>
                      <a:pt x="112" y="178"/>
                      <a:pt x="108" y="179"/>
                      <a:pt x="104" y="180"/>
                    </a:cubicBezTo>
                    <a:cubicBezTo>
                      <a:pt x="104" y="190"/>
                      <a:pt x="104" y="200"/>
                      <a:pt x="105" y="210"/>
                    </a:cubicBezTo>
                    <a:cubicBezTo>
                      <a:pt x="85" y="211"/>
                      <a:pt x="85" y="211"/>
                      <a:pt x="85" y="211"/>
                    </a:cubicBezTo>
                    <a:cubicBezTo>
                      <a:pt x="84" y="202"/>
                      <a:pt x="84" y="202"/>
                      <a:pt x="84" y="202"/>
                    </a:cubicBezTo>
                    <a:cubicBezTo>
                      <a:pt x="83" y="168"/>
                      <a:pt x="81" y="133"/>
                      <a:pt x="78" y="99"/>
                    </a:cubicBezTo>
                    <a:cubicBezTo>
                      <a:pt x="101" y="98"/>
                      <a:pt x="101" y="98"/>
                      <a:pt x="101" y="98"/>
                    </a:cubicBezTo>
                    <a:cubicBezTo>
                      <a:pt x="101" y="119"/>
                      <a:pt x="102" y="142"/>
                      <a:pt x="103" y="163"/>
                    </a:cubicBezTo>
                    <a:cubicBezTo>
                      <a:pt x="108" y="163"/>
                      <a:pt x="112" y="162"/>
                      <a:pt x="117" y="160"/>
                    </a:cubicBezTo>
                    <a:cubicBezTo>
                      <a:pt x="116" y="137"/>
                      <a:pt x="116" y="113"/>
                      <a:pt x="115" y="90"/>
                    </a:cubicBezTo>
                    <a:lnTo>
                      <a:pt x="138" y="89"/>
                    </a:lnTo>
                    <a:close/>
                    <a:moveTo>
                      <a:pt x="175" y="90"/>
                    </a:moveTo>
                    <a:cubicBezTo>
                      <a:pt x="173" y="113"/>
                      <a:pt x="173" y="135"/>
                      <a:pt x="174" y="157"/>
                    </a:cubicBezTo>
                    <a:cubicBezTo>
                      <a:pt x="175" y="172"/>
                      <a:pt x="176" y="186"/>
                      <a:pt x="177" y="200"/>
                    </a:cubicBezTo>
                    <a:cubicBezTo>
                      <a:pt x="154" y="202"/>
                      <a:pt x="154" y="202"/>
                      <a:pt x="154" y="202"/>
                    </a:cubicBezTo>
                    <a:cubicBezTo>
                      <a:pt x="154" y="166"/>
                      <a:pt x="153" y="129"/>
                      <a:pt x="151" y="92"/>
                    </a:cubicBezTo>
                    <a:lnTo>
                      <a:pt x="175" y="90"/>
                    </a:lnTo>
                    <a:close/>
                    <a:moveTo>
                      <a:pt x="209" y="148"/>
                    </a:moveTo>
                    <a:cubicBezTo>
                      <a:pt x="230" y="147"/>
                      <a:pt x="259" y="142"/>
                      <a:pt x="275" y="137"/>
                    </a:cubicBezTo>
                    <a:cubicBezTo>
                      <a:pt x="277" y="182"/>
                      <a:pt x="253" y="200"/>
                      <a:pt x="228" y="201"/>
                    </a:cubicBezTo>
                    <a:cubicBezTo>
                      <a:pt x="206" y="202"/>
                      <a:pt x="187" y="186"/>
                      <a:pt x="185" y="154"/>
                    </a:cubicBezTo>
                    <a:cubicBezTo>
                      <a:pt x="184" y="118"/>
                      <a:pt x="207" y="94"/>
                      <a:pt x="231" y="93"/>
                    </a:cubicBezTo>
                    <a:cubicBezTo>
                      <a:pt x="245" y="93"/>
                      <a:pt x="255" y="97"/>
                      <a:pt x="266" y="106"/>
                    </a:cubicBezTo>
                    <a:cubicBezTo>
                      <a:pt x="253" y="125"/>
                      <a:pt x="253" y="125"/>
                      <a:pt x="253" y="125"/>
                    </a:cubicBezTo>
                    <a:cubicBezTo>
                      <a:pt x="247" y="117"/>
                      <a:pt x="238" y="114"/>
                      <a:pt x="229" y="114"/>
                    </a:cubicBezTo>
                    <a:cubicBezTo>
                      <a:pt x="211" y="115"/>
                      <a:pt x="200" y="130"/>
                      <a:pt x="201" y="153"/>
                    </a:cubicBezTo>
                    <a:cubicBezTo>
                      <a:pt x="201" y="173"/>
                      <a:pt x="211" y="184"/>
                      <a:pt x="228" y="183"/>
                    </a:cubicBezTo>
                    <a:cubicBezTo>
                      <a:pt x="240" y="183"/>
                      <a:pt x="252" y="172"/>
                      <a:pt x="254" y="155"/>
                    </a:cubicBezTo>
                    <a:cubicBezTo>
                      <a:pt x="241" y="157"/>
                      <a:pt x="228" y="161"/>
                      <a:pt x="211" y="167"/>
                    </a:cubicBezTo>
                    <a:lnTo>
                      <a:pt x="209" y="148"/>
                    </a:lnTo>
                    <a:close/>
                    <a:moveTo>
                      <a:pt x="340" y="81"/>
                    </a:moveTo>
                    <a:cubicBezTo>
                      <a:pt x="339" y="110"/>
                      <a:pt x="339" y="140"/>
                      <a:pt x="340" y="169"/>
                    </a:cubicBezTo>
                    <a:cubicBezTo>
                      <a:pt x="340" y="180"/>
                      <a:pt x="341" y="191"/>
                      <a:pt x="342" y="203"/>
                    </a:cubicBezTo>
                    <a:cubicBezTo>
                      <a:pt x="321" y="204"/>
                      <a:pt x="321" y="204"/>
                      <a:pt x="321" y="204"/>
                    </a:cubicBezTo>
                    <a:cubicBezTo>
                      <a:pt x="320" y="194"/>
                      <a:pt x="320" y="184"/>
                      <a:pt x="319" y="174"/>
                    </a:cubicBezTo>
                    <a:cubicBezTo>
                      <a:pt x="319" y="169"/>
                      <a:pt x="319" y="169"/>
                      <a:pt x="319" y="169"/>
                    </a:cubicBezTo>
                    <a:cubicBezTo>
                      <a:pt x="314" y="170"/>
                      <a:pt x="309" y="171"/>
                      <a:pt x="305" y="172"/>
                    </a:cubicBezTo>
                    <a:cubicBezTo>
                      <a:pt x="306" y="182"/>
                      <a:pt x="306" y="192"/>
                      <a:pt x="307" y="202"/>
                    </a:cubicBezTo>
                    <a:cubicBezTo>
                      <a:pt x="286" y="203"/>
                      <a:pt x="286" y="203"/>
                      <a:pt x="286" y="203"/>
                    </a:cubicBezTo>
                    <a:cubicBezTo>
                      <a:pt x="286" y="194"/>
                      <a:pt x="286" y="194"/>
                      <a:pt x="286" y="194"/>
                    </a:cubicBezTo>
                    <a:cubicBezTo>
                      <a:pt x="285" y="160"/>
                      <a:pt x="282" y="125"/>
                      <a:pt x="280" y="91"/>
                    </a:cubicBezTo>
                    <a:cubicBezTo>
                      <a:pt x="303" y="90"/>
                      <a:pt x="303" y="90"/>
                      <a:pt x="303" y="90"/>
                    </a:cubicBezTo>
                    <a:cubicBezTo>
                      <a:pt x="303" y="112"/>
                      <a:pt x="304" y="134"/>
                      <a:pt x="305" y="155"/>
                    </a:cubicBezTo>
                    <a:cubicBezTo>
                      <a:pt x="310" y="155"/>
                      <a:pt x="314" y="154"/>
                      <a:pt x="318" y="153"/>
                    </a:cubicBezTo>
                    <a:cubicBezTo>
                      <a:pt x="318" y="129"/>
                      <a:pt x="317" y="105"/>
                      <a:pt x="317" y="82"/>
                    </a:cubicBezTo>
                    <a:lnTo>
                      <a:pt x="340" y="81"/>
                    </a:lnTo>
                    <a:close/>
                    <a:moveTo>
                      <a:pt x="440" y="220"/>
                    </a:moveTo>
                    <a:cubicBezTo>
                      <a:pt x="438" y="213"/>
                      <a:pt x="436" y="205"/>
                      <a:pt x="434" y="198"/>
                    </a:cubicBezTo>
                    <a:cubicBezTo>
                      <a:pt x="430" y="199"/>
                      <a:pt x="426" y="201"/>
                      <a:pt x="421" y="201"/>
                    </a:cubicBezTo>
                    <a:cubicBezTo>
                      <a:pt x="396" y="202"/>
                      <a:pt x="384" y="173"/>
                      <a:pt x="383" y="145"/>
                    </a:cubicBezTo>
                    <a:cubicBezTo>
                      <a:pt x="381" y="92"/>
                      <a:pt x="403" y="77"/>
                      <a:pt x="419" y="76"/>
                    </a:cubicBezTo>
                    <a:cubicBezTo>
                      <a:pt x="440" y="76"/>
                      <a:pt x="458" y="93"/>
                      <a:pt x="459" y="133"/>
                    </a:cubicBezTo>
                    <a:cubicBezTo>
                      <a:pt x="460" y="157"/>
                      <a:pt x="456" y="179"/>
                      <a:pt x="445" y="191"/>
                    </a:cubicBezTo>
                    <a:cubicBezTo>
                      <a:pt x="449" y="198"/>
                      <a:pt x="452" y="205"/>
                      <a:pt x="456" y="213"/>
                    </a:cubicBezTo>
                    <a:lnTo>
                      <a:pt x="440" y="220"/>
                    </a:lnTo>
                    <a:close/>
                    <a:moveTo>
                      <a:pt x="421" y="99"/>
                    </a:moveTo>
                    <a:cubicBezTo>
                      <a:pt x="403" y="99"/>
                      <a:pt x="394" y="115"/>
                      <a:pt x="395" y="140"/>
                    </a:cubicBezTo>
                    <a:cubicBezTo>
                      <a:pt x="396" y="159"/>
                      <a:pt x="403" y="179"/>
                      <a:pt x="420" y="179"/>
                    </a:cubicBezTo>
                    <a:cubicBezTo>
                      <a:pt x="422" y="179"/>
                      <a:pt x="424" y="178"/>
                      <a:pt x="426" y="178"/>
                    </a:cubicBezTo>
                    <a:cubicBezTo>
                      <a:pt x="423" y="171"/>
                      <a:pt x="421" y="164"/>
                      <a:pt x="418" y="158"/>
                    </a:cubicBezTo>
                    <a:cubicBezTo>
                      <a:pt x="431" y="150"/>
                      <a:pt x="431" y="150"/>
                      <a:pt x="431" y="150"/>
                    </a:cubicBezTo>
                    <a:cubicBezTo>
                      <a:pt x="432" y="158"/>
                      <a:pt x="434" y="166"/>
                      <a:pt x="436" y="173"/>
                    </a:cubicBezTo>
                    <a:cubicBezTo>
                      <a:pt x="444" y="166"/>
                      <a:pt x="448" y="151"/>
                      <a:pt x="447" y="135"/>
                    </a:cubicBezTo>
                    <a:cubicBezTo>
                      <a:pt x="447" y="114"/>
                      <a:pt x="436" y="98"/>
                      <a:pt x="421" y="99"/>
                    </a:cubicBezTo>
                    <a:close/>
                    <a:moveTo>
                      <a:pt x="502" y="201"/>
                    </a:moveTo>
                    <a:cubicBezTo>
                      <a:pt x="478" y="202"/>
                      <a:pt x="470" y="165"/>
                      <a:pt x="469" y="143"/>
                    </a:cubicBezTo>
                    <a:cubicBezTo>
                      <a:pt x="468" y="123"/>
                      <a:pt x="470" y="102"/>
                      <a:pt x="473" y="82"/>
                    </a:cubicBezTo>
                    <a:cubicBezTo>
                      <a:pt x="495" y="85"/>
                      <a:pt x="495" y="85"/>
                      <a:pt x="495" y="85"/>
                    </a:cubicBezTo>
                    <a:cubicBezTo>
                      <a:pt x="491" y="102"/>
                      <a:pt x="488" y="123"/>
                      <a:pt x="489" y="144"/>
                    </a:cubicBezTo>
                    <a:cubicBezTo>
                      <a:pt x="490" y="164"/>
                      <a:pt x="494" y="189"/>
                      <a:pt x="503" y="189"/>
                    </a:cubicBezTo>
                    <a:cubicBezTo>
                      <a:pt x="512" y="188"/>
                      <a:pt x="515" y="162"/>
                      <a:pt x="514" y="141"/>
                    </a:cubicBezTo>
                    <a:cubicBezTo>
                      <a:pt x="513" y="119"/>
                      <a:pt x="508" y="95"/>
                      <a:pt x="504" y="81"/>
                    </a:cubicBezTo>
                    <a:cubicBezTo>
                      <a:pt x="523" y="72"/>
                      <a:pt x="523" y="72"/>
                      <a:pt x="523" y="72"/>
                    </a:cubicBezTo>
                    <a:cubicBezTo>
                      <a:pt x="529" y="90"/>
                      <a:pt x="532" y="114"/>
                      <a:pt x="533" y="134"/>
                    </a:cubicBezTo>
                    <a:cubicBezTo>
                      <a:pt x="534" y="157"/>
                      <a:pt x="529" y="200"/>
                      <a:pt x="502" y="201"/>
                    </a:cubicBezTo>
                    <a:close/>
                    <a:moveTo>
                      <a:pt x="575" y="190"/>
                    </a:moveTo>
                    <a:cubicBezTo>
                      <a:pt x="574" y="183"/>
                      <a:pt x="573" y="175"/>
                      <a:pt x="573" y="168"/>
                    </a:cubicBezTo>
                    <a:cubicBezTo>
                      <a:pt x="568" y="168"/>
                      <a:pt x="564" y="169"/>
                      <a:pt x="561" y="170"/>
                    </a:cubicBezTo>
                    <a:cubicBezTo>
                      <a:pt x="560" y="178"/>
                      <a:pt x="559" y="186"/>
                      <a:pt x="557" y="194"/>
                    </a:cubicBezTo>
                    <a:cubicBezTo>
                      <a:pt x="536" y="193"/>
                      <a:pt x="536" y="193"/>
                      <a:pt x="536" y="193"/>
                    </a:cubicBezTo>
                    <a:cubicBezTo>
                      <a:pt x="546" y="152"/>
                      <a:pt x="553" y="113"/>
                      <a:pt x="555" y="70"/>
                    </a:cubicBezTo>
                    <a:cubicBezTo>
                      <a:pt x="577" y="69"/>
                      <a:pt x="577" y="69"/>
                      <a:pt x="577" y="69"/>
                    </a:cubicBezTo>
                    <a:cubicBezTo>
                      <a:pt x="581" y="108"/>
                      <a:pt x="588" y="147"/>
                      <a:pt x="596" y="185"/>
                    </a:cubicBezTo>
                    <a:lnTo>
                      <a:pt x="575" y="190"/>
                    </a:lnTo>
                    <a:close/>
                    <a:moveTo>
                      <a:pt x="563" y="155"/>
                    </a:moveTo>
                    <a:cubicBezTo>
                      <a:pt x="565" y="155"/>
                      <a:pt x="568" y="155"/>
                      <a:pt x="571" y="154"/>
                    </a:cubicBezTo>
                    <a:cubicBezTo>
                      <a:pt x="570" y="137"/>
                      <a:pt x="568" y="120"/>
                      <a:pt x="566" y="103"/>
                    </a:cubicBezTo>
                    <a:cubicBezTo>
                      <a:pt x="565" y="120"/>
                      <a:pt x="564" y="138"/>
                      <a:pt x="563" y="155"/>
                    </a:cubicBezTo>
                    <a:close/>
                    <a:moveTo>
                      <a:pt x="627" y="77"/>
                    </a:moveTo>
                    <a:cubicBezTo>
                      <a:pt x="625" y="111"/>
                      <a:pt x="625" y="137"/>
                      <a:pt x="626" y="171"/>
                    </a:cubicBezTo>
                    <a:cubicBezTo>
                      <a:pt x="640" y="169"/>
                      <a:pt x="649" y="167"/>
                      <a:pt x="662" y="163"/>
                    </a:cubicBezTo>
                    <a:cubicBezTo>
                      <a:pt x="663" y="183"/>
                      <a:pt x="663" y="183"/>
                      <a:pt x="663" y="183"/>
                    </a:cubicBezTo>
                    <a:cubicBezTo>
                      <a:pt x="649" y="183"/>
                      <a:pt x="649" y="183"/>
                      <a:pt x="649" y="183"/>
                    </a:cubicBezTo>
                    <a:cubicBezTo>
                      <a:pt x="637" y="184"/>
                      <a:pt x="617" y="185"/>
                      <a:pt x="605" y="187"/>
                    </a:cubicBezTo>
                    <a:cubicBezTo>
                      <a:pt x="605" y="168"/>
                      <a:pt x="605" y="149"/>
                      <a:pt x="604" y="131"/>
                    </a:cubicBezTo>
                    <a:cubicBezTo>
                      <a:pt x="603" y="113"/>
                      <a:pt x="602" y="96"/>
                      <a:pt x="601" y="78"/>
                    </a:cubicBezTo>
                    <a:lnTo>
                      <a:pt x="627" y="77"/>
                    </a:lnTo>
                    <a:close/>
                    <a:moveTo>
                      <a:pt x="691" y="65"/>
                    </a:moveTo>
                    <a:cubicBezTo>
                      <a:pt x="689" y="90"/>
                      <a:pt x="689" y="115"/>
                      <a:pt x="690" y="140"/>
                    </a:cubicBezTo>
                    <a:cubicBezTo>
                      <a:pt x="691" y="156"/>
                      <a:pt x="692" y="172"/>
                      <a:pt x="693" y="188"/>
                    </a:cubicBezTo>
                    <a:cubicBezTo>
                      <a:pt x="670" y="191"/>
                      <a:pt x="670" y="191"/>
                      <a:pt x="670" y="191"/>
                    </a:cubicBezTo>
                    <a:cubicBezTo>
                      <a:pt x="670" y="149"/>
                      <a:pt x="669" y="108"/>
                      <a:pt x="667" y="67"/>
                    </a:cubicBezTo>
                    <a:lnTo>
                      <a:pt x="691" y="65"/>
                    </a:lnTo>
                    <a:close/>
                    <a:moveTo>
                      <a:pt x="722" y="191"/>
                    </a:moveTo>
                    <a:cubicBezTo>
                      <a:pt x="722" y="168"/>
                      <a:pt x="722" y="145"/>
                      <a:pt x="721" y="122"/>
                    </a:cubicBezTo>
                    <a:cubicBezTo>
                      <a:pt x="721" y="111"/>
                      <a:pt x="720" y="100"/>
                      <a:pt x="719" y="88"/>
                    </a:cubicBezTo>
                    <a:cubicBezTo>
                      <a:pt x="712" y="89"/>
                      <a:pt x="704" y="90"/>
                      <a:pt x="697" y="91"/>
                    </a:cubicBezTo>
                    <a:cubicBezTo>
                      <a:pt x="696" y="77"/>
                      <a:pt x="696" y="77"/>
                      <a:pt x="696" y="77"/>
                    </a:cubicBezTo>
                    <a:cubicBezTo>
                      <a:pt x="716" y="76"/>
                      <a:pt x="745" y="71"/>
                      <a:pt x="764" y="67"/>
                    </a:cubicBezTo>
                    <a:cubicBezTo>
                      <a:pt x="765" y="87"/>
                      <a:pt x="765" y="87"/>
                      <a:pt x="765" y="87"/>
                    </a:cubicBezTo>
                    <a:cubicBezTo>
                      <a:pt x="758" y="86"/>
                      <a:pt x="746" y="86"/>
                      <a:pt x="739" y="87"/>
                    </a:cubicBezTo>
                    <a:cubicBezTo>
                      <a:pt x="739" y="97"/>
                      <a:pt x="739" y="107"/>
                      <a:pt x="739" y="117"/>
                    </a:cubicBezTo>
                    <a:cubicBezTo>
                      <a:pt x="740" y="142"/>
                      <a:pt x="743" y="167"/>
                      <a:pt x="746" y="191"/>
                    </a:cubicBezTo>
                    <a:lnTo>
                      <a:pt x="722" y="191"/>
                    </a:lnTo>
                    <a:close/>
                    <a:moveTo>
                      <a:pt x="838" y="64"/>
                    </a:moveTo>
                    <a:cubicBezTo>
                      <a:pt x="827" y="87"/>
                      <a:pt x="820" y="106"/>
                      <a:pt x="813" y="131"/>
                    </a:cubicBezTo>
                    <a:cubicBezTo>
                      <a:pt x="813" y="134"/>
                      <a:pt x="813" y="137"/>
                      <a:pt x="813" y="140"/>
                    </a:cubicBezTo>
                    <a:cubicBezTo>
                      <a:pt x="814" y="155"/>
                      <a:pt x="815" y="170"/>
                      <a:pt x="818" y="182"/>
                    </a:cubicBezTo>
                    <a:cubicBezTo>
                      <a:pt x="794" y="184"/>
                      <a:pt x="794" y="184"/>
                      <a:pt x="794" y="184"/>
                    </a:cubicBezTo>
                    <a:cubicBezTo>
                      <a:pt x="796" y="172"/>
                      <a:pt x="796" y="159"/>
                      <a:pt x="795" y="146"/>
                    </a:cubicBezTo>
                    <a:cubicBezTo>
                      <a:pt x="795" y="141"/>
                      <a:pt x="795" y="135"/>
                      <a:pt x="795" y="130"/>
                    </a:cubicBezTo>
                    <a:cubicBezTo>
                      <a:pt x="786" y="109"/>
                      <a:pt x="778" y="91"/>
                      <a:pt x="767" y="70"/>
                    </a:cubicBezTo>
                    <a:cubicBezTo>
                      <a:pt x="787" y="60"/>
                      <a:pt x="787" y="60"/>
                      <a:pt x="787" y="60"/>
                    </a:cubicBezTo>
                    <a:cubicBezTo>
                      <a:pt x="792" y="80"/>
                      <a:pt x="797" y="99"/>
                      <a:pt x="804" y="117"/>
                    </a:cubicBezTo>
                    <a:cubicBezTo>
                      <a:pt x="810" y="96"/>
                      <a:pt x="814" y="76"/>
                      <a:pt x="818" y="54"/>
                    </a:cubicBezTo>
                    <a:lnTo>
                      <a:pt x="838" y="64"/>
                    </a:lnTo>
                    <a:close/>
                    <a:moveTo>
                      <a:pt x="0" y="57"/>
                    </a:moveTo>
                    <a:cubicBezTo>
                      <a:pt x="0" y="57"/>
                      <a:pt x="28" y="219"/>
                      <a:pt x="47" y="393"/>
                    </a:cubicBezTo>
                    <a:cubicBezTo>
                      <a:pt x="850" y="401"/>
                      <a:pt x="850" y="401"/>
                      <a:pt x="850" y="401"/>
                    </a:cubicBezTo>
                    <a:cubicBezTo>
                      <a:pt x="850" y="401"/>
                      <a:pt x="880" y="89"/>
                      <a:pt x="892" y="0"/>
                    </a:cubicBezTo>
                    <a:cubicBezTo>
                      <a:pt x="503" y="34"/>
                      <a:pt x="0" y="57"/>
                      <a:pt x="0" y="57"/>
                    </a:cubicBezTo>
                    <a:close/>
                    <a:moveTo>
                      <a:pt x="837" y="387"/>
                    </a:moveTo>
                    <a:cubicBezTo>
                      <a:pt x="62" y="380"/>
                      <a:pt x="62" y="380"/>
                      <a:pt x="62" y="380"/>
                    </a:cubicBezTo>
                    <a:cubicBezTo>
                      <a:pt x="39" y="224"/>
                      <a:pt x="17" y="69"/>
                      <a:pt x="17" y="69"/>
                    </a:cubicBezTo>
                    <a:cubicBezTo>
                      <a:pt x="458" y="42"/>
                      <a:pt x="461" y="48"/>
                      <a:pt x="877" y="17"/>
                    </a:cubicBezTo>
                    <a:cubicBezTo>
                      <a:pt x="855" y="283"/>
                      <a:pt x="837" y="387"/>
                      <a:pt x="837" y="387"/>
                    </a:cubicBezTo>
                    <a:close/>
                    <a:moveTo>
                      <a:pt x="169" y="312"/>
                    </a:moveTo>
                    <a:cubicBezTo>
                      <a:pt x="162" y="313"/>
                      <a:pt x="162" y="313"/>
                      <a:pt x="162" y="313"/>
                    </a:cubicBezTo>
                    <a:cubicBezTo>
                      <a:pt x="156" y="333"/>
                      <a:pt x="144" y="340"/>
                      <a:pt x="132" y="341"/>
                    </a:cubicBezTo>
                    <a:cubicBezTo>
                      <a:pt x="112" y="341"/>
                      <a:pt x="99" y="322"/>
                      <a:pt x="99" y="302"/>
                    </a:cubicBezTo>
                    <a:cubicBezTo>
                      <a:pt x="99" y="281"/>
                      <a:pt x="111" y="253"/>
                      <a:pt x="134" y="253"/>
                    </a:cubicBezTo>
                    <a:cubicBezTo>
                      <a:pt x="141" y="253"/>
                      <a:pt x="147" y="257"/>
                      <a:pt x="151" y="263"/>
                    </a:cubicBezTo>
                    <a:cubicBezTo>
                      <a:pt x="151" y="254"/>
                      <a:pt x="151" y="254"/>
                      <a:pt x="151" y="254"/>
                    </a:cubicBezTo>
                    <a:cubicBezTo>
                      <a:pt x="163" y="253"/>
                      <a:pt x="163" y="253"/>
                      <a:pt x="163" y="253"/>
                    </a:cubicBezTo>
                    <a:cubicBezTo>
                      <a:pt x="160" y="286"/>
                      <a:pt x="160" y="286"/>
                      <a:pt x="160" y="286"/>
                    </a:cubicBezTo>
                    <a:cubicBezTo>
                      <a:pt x="151" y="288"/>
                      <a:pt x="151" y="288"/>
                      <a:pt x="151" y="288"/>
                    </a:cubicBezTo>
                    <a:cubicBezTo>
                      <a:pt x="151" y="277"/>
                      <a:pt x="147" y="266"/>
                      <a:pt x="135" y="266"/>
                    </a:cubicBezTo>
                    <a:cubicBezTo>
                      <a:pt x="117" y="266"/>
                      <a:pt x="113" y="287"/>
                      <a:pt x="113" y="303"/>
                    </a:cubicBezTo>
                    <a:cubicBezTo>
                      <a:pt x="113" y="315"/>
                      <a:pt x="119" y="328"/>
                      <a:pt x="132" y="328"/>
                    </a:cubicBezTo>
                    <a:cubicBezTo>
                      <a:pt x="141" y="327"/>
                      <a:pt x="149" y="323"/>
                      <a:pt x="151" y="313"/>
                    </a:cubicBezTo>
                    <a:cubicBezTo>
                      <a:pt x="135" y="313"/>
                      <a:pt x="135" y="313"/>
                      <a:pt x="135" y="313"/>
                    </a:cubicBezTo>
                    <a:cubicBezTo>
                      <a:pt x="135" y="301"/>
                      <a:pt x="135" y="301"/>
                      <a:pt x="135" y="301"/>
                    </a:cubicBezTo>
                    <a:cubicBezTo>
                      <a:pt x="169" y="303"/>
                      <a:pt x="169" y="303"/>
                      <a:pt x="169" y="303"/>
                    </a:cubicBezTo>
                    <a:lnTo>
                      <a:pt x="169" y="312"/>
                    </a:lnTo>
                    <a:close/>
                    <a:moveTo>
                      <a:pt x="246" y="265"/>
                    </a:moveTo>
                    <a:cubicBezTo>
                      <a:pt x="233" y="265"/>
                      <a:pt x="233" y="265"/>
                      <a:pt x="233" y="265"/>
                    </a:cubicBezTo>
                    <a:cubicBezTo>
                      <a:pt x="233" y="307"/>
                      <a:pt x="233" y="307"/>
                      <a:pt x="233" y="307"/>
                    </a:cubicBezTo>
                    <a:cubicBezTo>
                      <a:pt x="233" y="324"/>
                      <a:pt x="222" y="336"/>
                      <a:pt x="206" y="336"/>
                    </a:cubicBezTo>
                    <a:cubicBezTo>
                      <a:pt x="189" y="336"/>
                      <a:pt x="177" y="325"/>
                      <a:pt x="177" y="306"/>
                    </a:cubicBezTo>
                    <a:cubicBezTo>
                      <a:pt x="177" y="306"/>
                      <a:pt x="177" y="306"/>
                      <a:pt x="177" y="306"/>
                    </a:cubicBezTo>
                    <a:cubicBezTo>
                      <a:pt x="177" y="269"/>
                      <a:pt x="177" y="269"/>
                      <a:pt x="177" y="269"/>
                    </a:cubicBezTo>
                    <a:cubicBezTo>
                      <a:pt x="167" y="269"/>
                      <a:pt x="167" y="269"/>
                      <a:pt x="167" y="269"/>
                    </a:cubicBezTo>
                    <a:cubicBezTo>
                      <a:pt x="166" y="256"/>
                      <a:pt x="166" y="256"/>
                      <a:pt x="166" y="256"/>
                    </a:cubicBezTo>
                    <a:cubicBezTo>
                      <a:pt x="201" y="258"/>
                      <a:pt x="201" y="258"/>
                      <a:pt x="201" y="258"/>
                    </a:cubicBezTo>
                    <a:cubicBezTo>
                      <a:pt x="200" y="268"/>
                      <a:pt x="200" y="268"/>
                      <a:pt x="200" y="268"/>
                    </a:cubicBezTo>
                    <a:cubicBezTo>
                      <a:pt x="192" y="268"/>
                      <a:pt x="192" y="268"/>
                      <a:pt x="192" y="268"/>
                    </a:cubicBezTo>
                    <a:cubicBezTo>
                      <a:pt x="191" y="305"/>
                      <a:pt x="191" y="305"/>
                      <a:pt x="191" y="305"/>
                    </a:cubicBezTo>
                    <a:cubicBezTo>
                      <a:pt x="191" y="306"/>
                      <a:pt x="191" y="306"/>
                      <a:pt x="191" y="306"/>
                    </a:cubicBezTo>
                    <a:cubicBezTo>
                      <a:pt x="191" y="317"/>
                      <a:pt x="196" y="323"/>
                      <a:pt x="206" y="323"/>
                    </a:cubicBezTo>
                    <a:cubicBezTo>
                      <a:pt x="214" y="323"/>
                      <a:pt x="219" y="317"/>
                      <a:pt x="219" y="306"/>
                    </a:cubicBezTo>
                    <a:cubicBezTo>
                      <a:pt x="219" y="306"/>
                      <a:pt x="219" y="306"/>
                      <a:pt x="219" y="305"/>
                    </a:cubicBezTo>
                    <a:cubicBezTo>
                      <a:pt x="218" y="266"/>
                      <a:pt x="218" y="266"/>
                      <a:pt x="218" y="266"/>
                    </a:cubicBezTo>
                    <a:cubicBezTo>
                      <a:pt x="208" y="266"/>
                      <a:pt x="208" y="266"/>
                      <a:pt x="208" y="266"/>
                    </a:cubicBezTo>
                    <a:cubicBezTo>
                      <a:pt x="207" y="254"/>
                      <a:pt x="207" y="254"/>
                      <a:pt x="207" y="254"/>
                    </a:cubicBezTo>
                    <a:cubicBezTo>
                      <a:pt x="246" y="255"/>
                      <a:pt x="246" y="255"/>
                      <a:pt x="246" y="255"/>
                    </a:cubicBezTo>
                    <a:lnTo>
                      <a:pt x="246" y="265"/>
                    </a:lnTo>
                    <a:close/>
                    <a:moveTo>
                      <a:pt x="314" y="335"/>
                    </a:moveTo>
                    <a:cubicBezTo>
                      <a:pt x="282" y="337"/>
                      <a:pt x="282" y="337"/>
                      <a:pt x="282" y="337"/>
                    </a:cubicBezTo>
                    <a:cubicBezTo>
                      <a:pt x="281" y="324"/>
                      <a:pt x="281" y="324"/>
                      <a:pt x="281" y="324"/>
                    </a:cubicBezTo>
                    <a:cubicBezTo>
                      <a:pt x="293" y="324"/>
                      <a:pt x="293" y="324"/>
                      <a:pt x="293" y="324"/>
                    </a:cubicBezTo>
                    <a:cubicBezTo>
                      <a:pt x="289" y="311"/>
                      <a:pt x="289" y="311"/>
                      <a:pt x="289" y="311"/>
                    </a:cubicBezTo>
                    <a:cubicBezTo>
                      <a:pt x="262" y="312"/>
                      <a:pt x="262" y="312"/>
                      <a:pt x="262" y="312"/>
                    </a:cubicBezTo>
                    <a:cubicBezTo>
                      <a:pt x="258" y="325"/>
                      <a:pt x="258" y="325"/>
                      <a:pt x="258" y="325"/>
                    </a:cubicBezTo>
                    <a:cubicBezTo>
                      <a:pt x="269" y="326"/>
                      <a:pt x="269" y="326"/>
                      <a:pt x="269" y="326"/>
                    </a:cubicBezTo>
                    <a:cubicBezTo>
                      <a:pt x="268" y="336"/>
                      <a:pt x="268" y="336"/>
                      <a:pt x="268" y="336"/>
                    </a:cubicBezTo>
                    <a:cubicBezTo>
                      <a:pt x="236" y="336"/>
                      <a:pt x="236" y="336"/>
                      <a:pt x="236" y="336"/>
                    </a:cubicBezTo>
                    <a:cubicBezTo>
                      <a:pt x="236" y="323"/>
                      <a:pt x="236" y="323"/>
                      <a:pt x="236" y="323"/>
                    </a:cubicBezTo>
                    <a:cubicBezTo>
                      <a:pt x="244" y="324"/>
                      <a:pt x="244" y="324"/>
                      <a:pt x="244" y="324"/>
                    </a:cubicBezTo>
                    <a:cubicBezTo>
                      <a:pt x="262" y="265"/>
                      <a:pt x="262" y="265"/>
                      <a:pt x="262" y="265"/>
                    </a:cubicBezTo>
                    <a:cubicBezTo>
                      <a:pt x="256" y="265"/>
                      <a:pt x="256" y="265"/>
                      <a:pt x="256" y="265"/>
                    </a:cubicBezTo>
                    <a:cubicBezTo>
                      <a:pt x="255" y="252"/>
                      <a:pt x="255" y="252"/>
                      <a:pt x="255" y="252"/>
                    </a:cubicBezTo>
                    <a:cubicBezTo>
                      <a:pt x="255" y="252"/>
                      <a:pt x="255" y="252"/>
                      <a:pt x="255" y="252"/>
                    </a:cubicBezTo>
                    <a:cubicBezTo>
                      <a:pt x="295" y="253"/>
                      <a:pt x="295" y="253"/>
                      <a:pt x="295" y="253"/>
                    </a:cubicBezTo>
                    <a:cubicBezTo>
                      <a:pt x="295" y="264"/>
                      <a:pt x="295" y="264"/>
                      <a:pt x="295" y="264"/>
                    </a:cubicBezTo>
                    <a:cubicBezTo>
                      <a:pt x="288" y="265"/>
                      <a:pt x="288" y="265"/>
                      <a:pt x="288" y="265"/>
                    </a:cubicBezTo>
                    <a:cubicBezTo>
                      <a:pt x="306" y="324"/>
                      <a:pt x="306" y="324"/>
                      <a:pt x="306" y="324"/>
                    </a:cubicBezTo>
                    <a:cubicBezTo>
                      <a:pt x="314" y="324"/>
                      <a:pt x="314" y="324"/>
                      <a:pt x="314" y="324"/>
                    </a:cubicBezTo>
                    <a:lnTo>
                      <a:pt x="314" y="335"/>
                    </a:lnTo>
                    <a:close/>
                    <a:moveTo>
                      <a:pt x="275" y="271"/>
                    </a:moveTo>
                    <a:cubicBezTo>
                      <a:pt x="266" y="300"/>
                      <a:pt x="266" y="300"/>
                      <a:pt x="266" y="300"/>
                    </a:cubicBezTo>
                    <a:cubicBezTo>
                      <a:pt x="285" y="300"/>
                      <a:pt x="285" y="300"/>
                      <a:pt x="285" y="300"/>
                    </a:cubicBezTo>
                    <a:lnTo>
                      <a:pt x="275" y="271"/>
                    </a:lnTo>
                    <a:close/>
                    <a:moveTo>
                      <a:pt x="389" y="336"/>
                    </a:moveTo>
                    <a:cubicBezTo>
                      <a:pt x="357" y="338"/>
                      <a:pt x="357" y="338"/>
                      <a:pt x="357" y="338"/>
                    </a:cubicBezTo>
                    <a:cubicBezTo>
                      <a:pt x="357" y="325"/>
                      <a:pt x="357" y="325"/>
                      <a:pt x="357" y="325"/>
                    </a:cubicBezTo>
                    <a:cubicBezTo>
                      <a:pt x="364" y="325"/>
                      <a:pt x="364" y="325"/>
                      <a:pt x="364" y="325"/>
                    </a:cubicBezTo>
                    <a:cubicBezTo>
                      <a:pt x="348" y="301"/>
                      <a:pt x="348" y="301"/>
                      <a:pt x="348" y="301"/>
                    </a:cubicBezTo>
                    <a:cubicBezTo>
                      <a:pt x="338" y="301"/>
                      <a:pt x="338" y="301"/>
                      <a:pt x="338" y="301"/>
                    </a:cubicBezTo>
                    <a:cubicBezTo>
                      <a:pt x="339" y="325"/>
                      <a:pt x="339" y="325"/>
                      <a:pt x="339" y="325"/>
                    </a:cubicBezTo>
                    <a:cubicBezTo>
                      <a:pt x="350" y="326"/>
                      <a:pt x="350" y="326"/>
                      <a:pt x="350" y="326"/>
                    </a:cubicBezTo>
                    <a:cubicBezTo>
                      <a:pt x="350" y="335"/>
                      <a:pt x="350" y="335"/>
                      <a:pt x="350" y="335"/>
                    </a:cubicBezTo>
                    <a:cubicBezTo>
                      <a:pt x="318" y="337"/>
                      <a:pt x="318" y="337"/>
                      <a:pt x="318" y="337"/>
                    </a:cubicBezTo>
                    <a:cubicBezTo>
                      <a:pt x="317" y="325"/>
                      <a:pt x="317" y="325"/>
                      <a:pt x="317" y="325"/>
                    </a:cubicBezTo>
                    <a:cubicBezTo>
                      <a:pt x="325" y="325"/>
                      <a:pt x="325" y="325"/>
                      <a:pt x="325" y="325"/>
                    </a:cubicBezTo>
                    <a:cubicBezTo>
                      <a:pt x="324" y="265"/>
                      <a:pt x="324" y="265"/>
                      <a:pt x="324" y="265"/>
                    </a:cubicBezTo>
                    <a:cubicBezTo>
                      <a:pt x="315" y="266"/>
                      <a:pt x="315" y="266"/>
                      <a:pt x="315" y="266"/>
                    </a:cubicBezTo>
                    <a:cubicBezTo>
                      <a:pt x="314" y="253"/>
                      <a:pt x="314" y="253"/>
                      <a:pt x="314" y="253"/>
                    </a:cubicBezTo>
                    <a:cubicBezTo>
                      <a:pt x="317" y="253"/>
                      <a:pt x="334" y="252"/>
                      <a:pt x="346" y="252"/>
                    </a:cubicBezTo>
                    <a:cubicBezTo>
                      <a:pt x="361" y="252"/>
                      <a:pt x="382" y="255"/>
                      <a:pt x="383" y="276"/>
                    </a:cubicBezTo>
                    <a:cubicBezTo>
                      <a:pt x="383" y="289"/>
                      <a:pt x="373" y="296"/>
                      <a:pt x="362" y="299"/>
                    </a:cubicBezTo>
                    <a:cubicBezTo>
                      <a:pt x="380" y="326"/>
                      <a:pt x="380" y="326"/>
                      <a:pt x="380" y="326"/>
                    </a:cubicBezTo>
                    <a:cubicBezTo>
                      <a:pt x="389" y="326"/>
                      <a:pt x="389" y="326"/>
                      <a:pt x="389" y="326"/>
                    </a:cubicBezTo>
                    <a:lnTo>
                      <a:pt x="389" y="336"/>
                    </a:lnTo>
                    <a:close/>
                    <a:moveTo>
                      <a:pt x="351" y="264"/>
                    </a:moveTo>
                    <a:cubicBezTo>
                      <a:pt x="349" y="264"/>
                      <a:pt x="339" y="264"/>
                      <a:pt x="339" y="264"/>
                    </a:cubicBezTo>
                    <a:cubicBezTo>
                      <a:pt x="338" y="289"/>
                      <a:pt x="338" y="289"/>
                      <a:pt x="338" y="289"/>
                    </a:cubicBezTo>
                    <a:cubicBezTo>
                      <a:pt x="353" y="289"/>
                      <a:pt x="353" y="289"/>
                      <a:pt x="353" y="289"/>
                    </a:cubicBezTo>
                    <a:cubicBezTo>
                      <a:pt x="362" y="288"/>
                      <a:pt x="368" y="283"/>
                      <a:pt x="368" y="276"/>
                    </a:cubicBezTo>
                    <a:cubicBezTo>
                      <a:pt x="368" y="266"/>
                      <a:pt x="358" y="264"/>
                      <a:pt x="351" y="264"/>
                    </a:cubicBezTo>
                    <a:close/>
                    <a:moveTo>
                      <a:pt x="461" y="333"/>
                    </a:moveTo>
                    <a:cubicBezTo>
                      <a:pt x="429" y="335"/>
                      <a:pt x="429" y="335"/>
                      <a:pt x="429" y="335"/>
                    </a:cubicBezTo>
                    <a:cubicBezTo>
                      <a:pt x="428" y="322"/>
                      <a:pt x="428" y="322"/>
                      <a:pt x="428" y="322"/>
                    </a:cubicBezTo>
                    <a:cubicBezTo>
                      <a:pt x="440" y="322"/>
                      <a:pt x="440" y="322"/>
                      <a:pt x="440" y="322"/>
                    </a:cubicBezTo>
                    <a:cubicBezTo>
                      <a:pt x="435" y="310"/>
                      <a:pt x="435" y="310"/>
                      <a:pt x="435" y="310"/>
                    </a:cubicBezTo>
                    <a:cubicBezTo>
                      <a:pt x="408" y="311"/>
                      <a:pt x="408" y="311"/>
                      <a:pt x="408" y="311"/>
                    </a:cubicBezTo>
                    <a:cubicBezTo>
                      <a:pt x="404" y="324"/>
                      <a:pt x="404" y="324"/>
                      <a:pt x="404" y="324"/>
                    </a:cubicBezTo>
                    <a:cubicBezTo>
                      <a:pt x="416" y="324"/>
                      <a:pt x="416" y="324"/>
                      <a:pt x="416" y="324"/>
                    </a:cubicBezTo>
                    <a:cubicBezTo>
                      <a:pt x="415" y="335"/>
                      <a:pt x="415" y="335"/>
                      <a:pt x="415" y="335"/>
                    </a:cubicBezTo>
                    <a:cubicBezTo>
                      <a:pt x="383" y="335"/>
                      <a:pt x="383" y="335"/>
                      <a:pt x="383" y="335"/>
                    </a:cubicBezTo>
                    <a:cubicBezTo>
                      <a:pt x="383" y="322"/>
                      <a:pt x="383" y="322"/>
                      <a:pt x="383" y="322"/>
                    </a:cubicBezTo>
                    <a:cubicBezTo>
                      <a:pt x="391" y="323"/>
                      <a:pt x="391" y="323"/>
                      <a:pt x="391" y="323"/>
                    </a:cubicBezTo>
                    <a:cubicBezTo>
                      <a:pt x="409" y="264"/>
                      <a:pt x="409" y="264"/>
                      <a:pt x="409" y="264"/>
                    </a:cubicBezTo>
                    <a:cubicBezTo>
                      <a:pt x="402" y="264"/>
                      <a:pt x="402" y="264"/>
                      <a:pt x="402" y="264"/>
                    </a:cubicBezTo>
                    <a:cubicBezTo>
                      <a:pt x="402" y="251"/>
                      <a:pt x="402" y="251"/>
                      <a:pt x="402" y="251"/>
                    </a:cubicBezTo>
                    <a:cubicBezTo>
                      <a:pt x="402" y="250"/>
                      <a:pt x="402" y="250"/>
                      <a:pt x="402" y="250"/>
                    </a:cubicBezTo>
                    <a:cubicBezTo>
                      <a:pt x="441" y="251"/>
                      <a:pt x="441" y="251"/>
                      <a:pt x="441" y="251"/>
                    </a:cubicBezTo>
                    <a:cubicBezTo>
                      <a:pt x="441" y="263"/>
                      <a:pt x="441" y="263"/>
                      <a:pt x="441" y="263"/>
                    </a:cubicBezTo>
                    <a:cubicBezTo>
                      <a:pt x="434" y="263"/>
                      <a:pt x="434" y="263"/>
                      <a:pt x="434" y="263"/>
                    </a:cubicBezTo>
                    <a:cubicBezTo>
                      <a:pt x="453" y="323"/>
                      <a:pt x="453" y="323"/>
                      <a:pt x="453" y="323"/>
                    </a:cubicBezTo>
                    <a:cubicBezTo>
                      <a:pt x="461" y="323"/>
                      <a:pt x="461" y="323"/>
                      <a:pt x="461" y="323"/>
                    </a:cubicBezTo>
                    <a:lnTo>
                      <a:pt x="461" y="333"/>
                    </a:lnTo>
                    <a:close/>
                    <a:moveTo>
                      <a:pt x="422" y="269"/>
                    </a:moveTo>
                    <a:cubicBezTo>
                      <a:pt x="412" y="299"/>
                      <a:pt x="412" y="299"/>
                      <a:pt x="412" y="299"/>
                    </a:cubicBezTo>
                    <a:cubicBezTo>
                      <a:pt x="432" y="299"/>
                      <a:pt x="432" y="299"/>
                      <a:pt x="432" y="299"/>
                    </a:cubicBezTo>
                    <a:lnTo>
                      <a:pt x="422" y="269"/>
                    </a:lnTo>
                    <a:close/>
                    <a:moveTo>
                      <a:pt x="536" y="262"/>
                    </a:moveTo>
                    <a:cubicBezTo>
                      <a:pt x="525" y="262"/>
                      <a:pt x="525" y="262"/>
                      <a:pt x="525" y="262"/>
                    </a:cubicBezTo>
                    <a:cubicBezTo>
                      <a:pt x="524" y="323"/>
                      <a:pt x="524" y="323"/>
                      <a:pt x="524" y="323"/>
                    </a:cubicBezTo>
                    <a:cubicBezTo>
                      <a:pt x="536" y="323"/>
                      <a:pt x="536" y="323"/>
                      <a:pt x="536" y="323"/>
                    </a:cubicBezTo>
                    <a:cubicBezTo>
                      <a:pt x="536" y="333"/>
                      <a:pt x="536" y="333"/>
                      <a:pt x="536" y="333"/>
                    </a:cubicBezTo>
                    <a:cubicBezTo>
                      <a:pt x="502" y="335"/>
                      <a:pt x="502" y="335"/>
                      <a:pt x="502" y="335"/>
                    </a:cubicBezTo>
                    <a:cubicBezTo>
                      <a:pt x="502" y="322"/>
                      <a:pt x="502" y="322"/>
                      <a:pt x="502" y="322"/>
                    </a:cubicBezTo>
                    <a:cubicBezTo>
                      <a:pt x="512" y="323"/>
                      <a:pt x="512" y="323"/>
                      <a:pt x="512" y="323"/>
                    </a:cubicBezTo>
                    <a:cubicBezTo>
                      <a:pt x="484" y="283"/>
                      <a:pt x="484" y="283"/>
                      <a:pt x="484" y="283"/>
                    </a:cubicBezTo>
                    <a:cubicBezTo>
                      <a:pt x="483" y="324"/>
                      <a:pt x="483" y="324"/>
                      <a:pt x="483" y="324"/>
                    </a:cubicBezTo>
                    <a:cubicBezTo>
                      <a:pt x="493" y="325"/>
                      <a:pt x="493" y="325"/>
                      <a:pt x="493" y="325"/>
                    </a:cubicBezTo>
                    <a:cubicBezTo>
                      <a:pt x="493" y="334"/>
                      <a:pt x="493" y="334"/>
                      <a:pt x="493" y="334"/>
                    </a:cubicBezTo>
                    <a:cubicBezTo>
                      <a:pt x="461" y="336"/>
                      <a:pt x="461" y="336"/>
                      <a:pt x="461" y="336"/>
                    </a:cubicBezTo>
                    <a:cubicBezTo>
                      <a:pt x="460" y="324"/>
                      <a:pt x="460" y="324"/>
                      <a:pt x="460" y="324"/>
                    </a:cubicBezTo>
                    <a:cubicBezTo>
                      <a:pt x="471" y="324"/>
                      <a:pt x="471" y="324"/>
                      <a:pt x="471" y="324"/>
                    </a:cubicBezTo>
                    <a:cubicBezTo>
                      <a:pt x="470" y="265"/>
                      <a:pt x="470" y="265"/>
                      <a:pt x="470" y="265"/>
                    </a:cubicBezTo>
                    <a:cubicBezTo>
                      <a:pt x="462" y="266"/>
                      <a:pt x="462" y="266"/>
                      <a:pt x="462" y="266"/>
                    </a:cubicBezTo>
                    <a:cubicBezTo>
                      <a:pt x="461" y="253"/>
                      <a:pt x="461" y="253"/>
                      <a:pt x="461" y="253"/>
                    </a:cubicBezTo>
                    <a:cubicBezTo>
                      <a:pt x="494" y="254"/>
                      <a:pt x="494" y="254"/>
                      <a:pt x="494" y="254"/>
                    </a:cubicBezTo>
                    <a:cubicBezTo>
                      <a:pt x="493" y="264"/>
                      <a:pt x="493" y="264"/>
                      <a:pt x="493" y="264"/>
                    </a:cubicBezTo>
                    <a:cubicBezTo>
                      <a:pt x="485" y="264"/>
                      <a:pt x="485" y="264"/>
                      <a:pt x="485" y="264"/>
                    </a:cubicBezTo>
                    <a:cubicBezTo>
                      <a:pt x="512" y="304"/>
                      <a:pt x="512" y="304"/>
                      <a:pt x="512" y="304"/>
                    </a:cubicBezTo>
                    <a:cubicBezTo>
                      <a:pt x="511" y="262"/>
                      <a:pt x="511" y="262"/>
                      <a:pt x="511" y="262"/>
                    </a:cubicBezTo>
                    <a:cubicBezTo>
                      <a:pt x="500" y="262"/>
                      <a:pt x="500" y="262"/>
                      <a:pt x="500" y="262"/>
                    </a:cubicBezTo>
                    <a:cubicBezTo>
                      <a:pt x="500" y="250"/>
                      <a:pt x="500" y="250"/>
                      <a:pt x="500" y="250"/>
                    </a:cubicBezTo>
                    <a:cubicBezTo>
                      <a:pt x="536" y="251"/>
                      <a:pt x="536" y="251"/>
                      <a:pt x="536" y="251"/>
                    </a:cubicBezTo>
                    <a:lnTo>
                      <a:pt x="536" y="262"/>
                    </a:lnTo>
                    <a:close/>
                    <a:moveTo>
                      <a:pt x="604" y="283"/>
                    </a:moveTo>
                    <a:cubicBezTo>
                      <a:pt x="593" y="283"/>
                      <a:pt x="593" y="283"/>
                      <a:pt x="593" y="283"/>
                    </a:cubicBezTo>
                    <a:cubicBezTo>
                      <a:pt x="592" y="263"/>
                      <a:pt x="592" y="263"/>
                      <a:pt x="592" y="263"/>
                    </a:cubicBezTo>
                    <a:cubicBezTo>
                      <a:pt x="578" y="263"/>
                      <a:pt x="578" y="263"/>
                      <a:pt x="578" y="263"/>
                    </a:cubicBezTo>
                    <a:cubicBezTo>
                      <a:pt x="578" y="323"/>
                      <a:pt x="578" y="323"/>
                      <a:pt x="578" y="323"/>
                    </a:cubicBezTo>
                    <a:cubicBezTo>
                      <a:pt x="596" y="322"/>
                      <a:pt x="596" y="322"/>
                      <a:pt x="596" y="322"/>
                    </a:cubicBezTo>
                    <a:cubicBezTo>
                      <a:pt x="596" y="333"/>
                      <a:pt x="596" y="333"/>
                      <a:pt x="596" y="333"/>
                    </a:cubicBezTo>
                    <a:cubicBezTo>
                      <a:pt x="552" y="336"/>
                      <a:pt x="552" y="336"/>
                      <a:pt x="552" y="336"/>
                    </a:cubicBezTo>
                    <a:cubicBezTo>
                      <a:pt x="552" y="323"/>
                      <a:pt x="552" y="323"/>
                      <a:pt x="552" y="323"/>
                    </a:cubicBezTo>
                    <a:cubicBezTo>
                      <a:pt x="565" y="323"/>
                      <a:pt x="565" y="323"/>
                      <a:pt x="565" y="323"/>
                    </a:cubicBezTo>
                    <a:cubicBezTo>
                      <a:pt x="564" y="263"/>
                      <a:pt x="564" y="263"/>
                      <a:pt x="564" y="263"/>
                    </a:cubicBezTo>
                    <a:cubicBezTo>
                      <a:pt x="551" y="263"/>
                      <a:pt x="551" y="263"/>
                      <a:pt x="551" y="263"/>
                    </a:cubicBezTo>
                    <a:cubicBezTo>
                      <a:pt x="549" y="285"/>
                      <a:pt x="549" y="285"/>
                      <a:pt x="549" y="285"/>
                    </a:cubicBezTo>
                    <a:cubicBezTo>
                      <a:pt x="538" y="285"/>
                      <a:pt x="538" y="285"/>
                      <a:pt x="538" y="285"/>
                    </a:cubicBezTo>
                    <a:cubicBezTo>
                      <a:pt x="538" y="251"/>
                      <a:pt x="538" y="251"/>
                      <a:pt x="538" y="251"/>
                    </a:cubicBezTo>
                    <a:cubicBezTo>
                      <a:pt x="606" y="251"/>
                      <a:pt x="606" y="251"/>
                      <a:pt x="606" y="251"/>
                    </a:cubicBezTo>
                    <a:lnTo>
                      <a:pt x="604" y="283"/>
                    </a:lnTo>
                    <a:close/>
                    <a:moveTo>
                      <a:pt x="672" y="278"/>
                    </a:moveTo>
                    <a:cubicBezTo>
                      <a:pt x="662" y="279"/>
                      <a:pt x="662" y="279"/>
                      <a:pt x="662" y="279"/>
                    </a:cubicBezTo>
                    <a:cubicBezTo>
                      <a:pt x="660" y="261"/>
                      <a:pt x="660" y="261"/>
                      <a:pt x="660" y="261"/>
                    </a:cubicBezTo>
                    <a:cubicBezTo>
                      <a:pt x="635" y="262"/>
                      <a:pt x="635" y="262"/>
                      <a:pt x="635" y="262"/>
                    </a:cubicBezTo>
                    <a:cubicBezTo>
                      <a:pt x="634" y="286"/>
                      <a:pt x="634" y="286"/>
                      <a:pt x="634" y="286"/>
                    </a:cubicBezTo>
                    <a:cubicBezTo>
                      <a:pt x="653" y="286"/>
                      <a:pt x="653" y="286"/>
                      <a:pt x="653" y="286"/>
                    </a:cubicBezTo>
                    <a:cubicBezTo>
                      <a:pt x="653" y="297"/>
                      <a:pt x="653" y="297"/>
                      <a:pt x="653" y="297"/>
                    </a:cubicBezTo>
                    <a:cubicBezTo>
                      <a:pt x="634" y="300"/>
                      <a:pt x="634" y="300"/>
                      <a:pt x="634" y="300"/>
                    </a:cubicBezTo>
                    <a:cubicBezTo>
                      <a:pt x="635" y="321"/>
                      <a:pt x="635" y="321"/>
                      <a:pt x="635" y="321"/>
                    </a:cubicBezTo>
                    <a:cubicBezTo>
                      <a:pt x="661" y="321"/>
                      <a:pt x="661" y="321"/>
                      <a:pt x="661" y="321"/>
                    </a:cubicBezTo>
                    <a:cubicBezTo>
                      <a:pt x="661" y="304"/>
                      <a:pt x="661" y="304"/>
                      <a:pt x="661" y="304"/>
                    </a:cubicBezTo>
                    <a:cubicBezTo>
                      <a:pt x="672" y="304"/>
                      <a:pt x="672" y="304"/>
                      <a:pt x="672" y="304"/>
                    </a:cubicBezTo>
                    <a:cubicBezTo>
                      <a:pt x="672" y="331"/>
                      <a:pt x="672" y="331"/>
                      <a:pt x="672" y="331"/>
                    </a:cubicBezTo>
                    <a:cubicBezTo>
                      <a:pt x="613" y="334"/>
                      <a:pt x="613" y="334"/>
                      <a:pt x="613" y="334"/>
                    </a:cubicBezTo>
                    <a:cubicBezTo>
                      <a:pt x="613" y="321"/>
                      <a:pt x="613" y="321"/>
                      <a:pt x="613" y="321"/>
                    </a:cubicBezTo>
                    <a:cubicBezTo>
                      <a:pt x="621" y="321"/>
                      <a:pt x="621" y="321"/>
                      <a:pt x="621" y="321"/>
                    </a:cubicBezTo>
                    <a:cubicBezTo>
                      <a:pt x="620" y="262"/>
                      <a:pt x="620" y="262"/>
                      <a:pt x="620" y="262"/>
                    </a:cubicBezTo>
                    <a:cubicBezTo>
                      <a:pt x="613" y="263"/>
                      <a:pt x="613" y="263"/>
                      <a:pt x="613" y="263"/>
                    </a:cubicBezTo>
                    <a:cubicBezTo>
                      <a:pt x="612" y="250"/>
                      <a:pt x="612" y="250"/>
                      <a:pt x="612" y="250"/>
                    </a:cubicBezTo>
                    <a:cubicBezTo>
                      <a:pt x="673" y="250"/>
                      <a:pt x="673" y="250"/>
                      <a:pt x="673" y="250"/>
                    </a:cubicBezTo>
                    <a:lnTo>
                      <a:pt x="672" y="278"/>
                    </a:lnTo>
                    <a:close/>
                    <a:moveTo>
                      <a:pt x="740" y="277"/>
                    </a:moveTo>
                    <a:cubicBezTo>
                      <a:pt x="730" y="279"/>
                      <a:pt x="730" y="279"/>
                      <a:pt x="730" y="279"/>
                    </a:cubicBezTo>
                    <a:cubicBezTo>
                      <a:pt x="729" y="260"/>
                      <a:pt x="729" y="260"/>
                      <a:pt x="729" y="260"/>
                    </a:cubicBezTo>
                    <a:cubicBezTo>
                      <a:pt x="703" y="261"/>
                      <a:pt x="703" y="261"/>
                      <a:pt x="703" y="261"/>
                    </a:cubicBezTo>
                    <a:cubicBezTo>
                      <a:pt x="703" y="285"/>
                      <a:pt x="703" y="285"/>
                      <a:pt x="703" y="285"/>
                    </a:cubicBezTo>
                    <a:cubicBezTo>
                      <a:pt x="721" y="285"/>
                      <a:pt x="721" y="285"/>
                      <a:pt x="721" y="285"/>
                    </a:cubicBezTo>
                    <a:cubicBezTo>
                      <a:pt x="721" y="297"/>
                      <a:pt x="721" y="297"/>
                      <a:pt x="721" y="297"/>
                    </a:cubicBezTo>
                    <a:cubicBezTo>
                      <a:pt x="703" y="299"/>
                      <a:pt x="703" y="299"/>
                      <a:pt x="703" y="299"/>
                    </a:cubicBezTo>
                    <a:cubicBezTo>
                      <a:pt x="703" y="320"/>
                      <a:pt x="703" y="320"/>
                      <a:pt x="703" y="320"/>
                    </a:cubicBezTo>
                    <a:cubicBezTo>
                      <a:pt x="730" y="320"/>
                      <a:pt x="730" y="320"/>
                      <a:pt x="730" y="320"/>
                    </a:cubicBezTo>
                    <a:cubicBezTo>
                      <a:pt x="730" y="303"/>
                      <a:pt x="730" y="303"/>
                      <a:pt x="730" y="303"/>
                    </a:cubicBezTo>
                    <a:cubicBezTo>
                      <a:pt x="741" y="304"/>
                      <a:pt x="741" y="304"/>
                      <a:pt x="741" y="304"/>
                    </a:cubicBezTo>
                    <a:cubicBezTo>
                      <a:pt x="741" y="331"/>
                      <a:pt x="741" y="331"/>
                      <a:pt x="741" y="331"/>
                    </a:cubicBezTo>
                    <a:cubicBezTo>
                      <a:pt x="682" y="333"/>
                      <a:pt x="682" y="333"/>
                      <a:pt x="682" y="333"/>
                    </a:cubicBezTo>
                    <a:cubicBezTo>
                      <a:pt x="681" y="320"/>
                      <a:pt x="681" y="320"/>
                      <a:pt x="681" y="320"/>
                    </a:cubicBezTo>
                    <a:cubicBezTo>
                      <a:pt x="689" y="320"/>
                      <a:pt x="689" y="320"/>
                      <a:pt x="689" y="320"/>
                    </a:cubicBezTo>
                    <a:cubicBezTo>
                      <a:pt x="689" y="262"/>
                      <a:pt x="689" y="262"/>
                      <a:pt x="689" y="262"/>
                    </a:cubicBezTo>
                    <a:cubicBezTo>
                      <a:pt x="681" y="262"/>
                      <a:pt x="681" y="262"/>
                      <a:pt x="681" y="262"/>
                    </a:cubicBezTo>
                    <a:cubicBezTo>
                      <a:pt x="681" y="249"/>
                      <a:pt x="681" y="249"/>
                      <a:pt x="681" y="249"/>
                    </a:cubicBezTo>
                    <a:cubicBezTo>
                      <a:pt x="742" y="249"/>
                      <a:pt x="742" y="249"/>
                      <a:pt x="742" y="249"/>
                    </a:cubicBezTo>
                    <a:lnTo>
                      <a:pt x="740" y="277"/>
                    </a:lnTo>
                    <a:close/>
                    <a:moveTo>
                      <a:pt x="782" y="330"/>
                    </a:moveTo>
                    <a:cubicBezTo>
                      <a:pt x="748" y="332"/>
                      <a:pt x="748" y="332"/>
                      <a:pt x="748" y="332"/>
                    </a:cubicBezTo>
                    <a:cubicBezTo>
                      <a:pt x="747" y="319"/>
                      <a:pt x="747" y="319"/>
                      <a:pt x="747" y="319"/>
                    </a:cubicBezTo>
                    <a:cubicBezTo>
                      <a:pt x="755" y="319"/>
                      <a:pt x="755" y="319"/>
                      <a:pt x="755" y="319"/>
                    </a:cubicBezTo>
                    <a:cubicBezTo>
                      <a:pt x="755" y="261"/>
                      <a:pt x="755" y="261"/>
                      <a:pt x="755" y="261"/>
                    </a:cubicBezTo>
                    <a:cubicBezTo>
                      <a:pt x="747" y="261"/>
                      <a:pt x="747" y="261"/>
                      <a:pt x="747" y="261"/>
                    </a:cubicBezTo>
                    <a:cubicBezTo>
                      <a:pt x="747" y="248"/>
                      <a:pt x="747" y="248"/>
                      <a:pt x="747" y="248"/>
                    </a:cubicBezTo>
                    <a:cubicBezTo>
                      <a:pt x="782" y="248"/>
                      <a:pt x="782" y="248"/>
                      <a:pt x="782" y="248"/>
                    </a:cubicBezTo>
                    <a:cubicBezTo>
                      <a:pt x="801" y="248"/>
                      <a:pt x="817" y="265"/>
                      <a:pt x="817" y="285"/>
                    </a:cubicBezTo>
                    <a:cubicBezTo>
                      <a:pt x="817" y="309"/>
                      <a:pt x="806" y="328"/>
                      <a:pt x="782" y="330"/>
                    </a:cubicBezTo>
                    <a:close/>
                    <a:moveTo>
                      <a:pt x="784" y="260"/>
                    </a:moveTo>
                    <a:cubicBezTo>
                      <a:pt x="770" y="260"/>
                      <a:pt x="770" y="260"/>
                      <a:pt x="770" y="260"/>
                    </a:cubicBezTo>
                    <a:cubicBezTo>
                      <a:pt x="769" y="289"/>
                      <a:pt x="769" y="289"/>
                      <a:pt x="769" y="289"/>
                    </a:cubicBezTo>
                    <a:cubicBezTo>
                      <a:pt x="770" y="318"/>
                      <a:pt x="770" y="318"/>
                      <a:pt x="770" y="318"/>
                    </a:cubicBezTo>
                    <a:cubicBezTo>
                      <a:pt x="783" y="317"/>
                      <a:pt x="783" y="317"/>
                      <a:pt x="783" y="317"/>
                    </a:cubicBezTo>
                    <a:cubicBezTo>
                      <a:pt x="798" y="316"/>
                      <a:pt x="803" y="299"/>
                      <a:pt x="803" y="286"/>
                    </a:cubicBezTo>
                    <a:cubicBezTo>
                      <a:pt x="802" y="273"/>
                      <a:pt x="797" y="260"/>
                      <a:pt x="784" y="260"/>
                    </a:cubicBezTo>
                    <a:close/>
                  </a:path>
                </a:pathLst>
              </a:custGeom>
              <a:solidFill>
                <a:srgbClr val="E86F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任意多边形 93"/>
              <p:cNvSpPr/>
              <p:nvPr/>
            </p:nvSpPr>
            <p:spPr>
              <a:xfrm>
                <a:off x="9826171" y="406400"/>
                <a:ext cx="2467429" cy="972457"/>
              </a:xfrm>
              <a:custGeom>
                <a:avLst/>
                <a:gdLst>
                  <a:gd name="connsiteX0" fmla="*/ 0 w 2467429"/>
                  <a:gd name="connsiteY0" fmla="*/ 174171 h 972457"/>
                  <a:gd name="connsiteX1" fmla="*/ 130629 w 2467429"/>
                  <a:gd name="connsiteY1" fmla="*/ 957943 h 972457"/>
                  <a:gd name="connsiteX2" fmla="*/ 2351315 w 2467429"/>
                  <a:gd name="connsiteY2" fmla="*/ 972457 h 972457"/>
                  <a:gd name="connsiteX3" fmla="*/ 2467429 w 2467429"/>
                  <a:gd name="connsiteY3" fmla="*/ 0 h 972457"/>
                  <a:gd name="connsiteX4" fmla="*/ 0 w 2467429"/>
                  <a:gd name="connsiteY4" fmla="*/ 174171 h 972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67429" h="972457">
                    <a:moveTo>
                      <a:pt x="0" y="174171"/>
                    </a:moveTo>
                    <a:lnTo>
                      <a:pt x="130629" y="957943"/>
                    </a:lnTo>
                    <a:lnTo>
                      <a:pt x="2351315" y="972457"/>
                    </a:lnTo>
                    <a:lnTo>
                      <a:pt x="2467429" y="0"/>
                    </a:lnTo>
                    <a:lnTo>
                      <a:pt x="0" y="174171"/>
                    </a:lnTo>
                    <a:close/>
                  </a:path>
                </a:pathLst>
              </a:custGeom>
              <a:solidFill>
                <a:srgbClr val="F4EDE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2" name="文本框 91"/>
            <p:cNvSpPr txBox="1"/>
            <p:nvPr/>
          </p:nvSpPr>
          <p:spPr>
            <a:xfrm>
              <a:off x="3926439" y="3141488"/>
              <a:ext cx="1338828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dirty="0" smtClean="0">
                  <a:solidFill>
                    <a:srgbClr val="E86F54"/>
                  </a:solidFill>
                  <a:latin typeface="方正毡笔黑简体" panose="03000509000000000000" pitchFamily="65" charset="-122"/>
                  <a:ea typeface="方正毡笔黑简体" panose="03000509000000000000" pitchFamily="65" charset="-122"/>
                </a:rPr>
                <a:t>项目二</a:t>
              </a:r>
              <a:endParaRPr lang="zh-CN" altLang="en-US" sz="3000" dirty="0">
                <a:solidFill>
                  <a:srgbClr val="E86F54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endParaRPr>
            </a:p>
          </p:txBody>
        </p:sp>
      </p:grpSp>
      <p:pic>
        <p:nvPicPr>
          <p:cNvPr id="60" name="图片 5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46" t="-1" r="13603" b="85708"/>
          <a:stretch/>
        </p:blipFill>
        <p:spPr>
          <a:xfrm>
            <a:off x="5134363" y="2934227"/>
            <a:ext cx="1132047" cy="710324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46" t="-1" r="13603" b="85708"/>
          <a:stretch/>
        </p:blipFill>
        <p:spPr>
          <a:xfrm>
            <a:off x="5142889" y="3847257"/>
            <a:ext cx="1132047" cy="710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950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7" name="组合 1046"/>
          <p:cNvGrpSpPr/>
          <p:nvPr/>
        </p:nvGrpSpPr>
        <p:grpSpPr>
          <a:xfrm>
            <a:off x="-77325" y="-218597"/>
            <a:ext cx="8945099" cy="4099582"/>
            <a:chOff x="-77325" y="-218597"/>
            <a:chExt cx="8945099" cy="4099582"/>
          </a:xfrm>
        </p:grpSpPr>
        <p:sp>
          <p:nvSpPr>
            <p:cNvPr id="36" name="任意多边形 35"/>
            <p:cNvSpPr/>
            <p:nvPr/>
          </p:nvSpPr>
          <p:spPr>
            <a:xfrm>
              <a:off x="5093172" y="2977015"/>
              <a:ext cx="3637889" cy="903970"/>
            </a:xfrm>
            <a:custGeom>
              <a:avLst/>
              <a:gdLst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16602"/>
                <a:gd name="connsiteY0" fmla="*/ 798285 h 1683657"/>
                <a:gd name="connsiteX1" fmla="*/ 2293257 w 7416602"/>
                <a:gd name="connsiteY1" fmla="*/ 217714 h 1683657"/>
                <a:gd name="connsiteX2" fmla="*/ 2191657 w 7416602"/>
                <a:gd name="connsiteY2" fmla="*/ 0 h 1683657"/>
                <a:gd name="connsiteX3" fmla="*/ 4862285 w 7416602"/>
                <a:gd name="connsiteY3" fmla="*/ 14514 h 1683657"/>
                <a:gd name="connsiteX4" fmla="*/ 5196114 w 7416602"/>
                <a:gd name="connsiteY4" fmla="*/ 377371 h 1683657"/>
                <a:gd name="connsiteX5" fmla="*/ 5834742 w 7416602"/>
                <a:gd name="connsiteY5" fmla="*/ 159657 h 1683657"/>
                <a:gd name="connsiteX6" fmla="*/ 6647542 w 7416602"/>
                <a:gd name="connsiteY6" fmla="*/ 638628 h 1683657"/>
                <a:gd name="connsiteX7" fmla="*/ 7402285 w 7416602"/>
                <a:gd name="connsiteY7" fmla="*/ 754743 h 1683657"/>
                <a:gd name="connsiteX8" fmla="*/ 6647542 w 7416602"/>
                <a:gd name="connsiteY8" fmla="*/ 841828 h 1683657"/>
                <a:gd name="connsiteX9" fmla="*/ 4934857 w 7416602"/>
                <a:gd name="connsiteY9" fmla="*/ 1175657 h 1683657"/>
                <a:gd name="connsiteX10" fmla="*/ 5210628 w 7416602"/>
                <a:gd name="connsiteY10" fmla="*/ 1378857 h 1683657"/>
                <a:gd name="connsiteX11" fmla="*/ 4020457 w 7416602"/>
                <a:gd name="connsiteY11" fmla="*/ 1683657 h 1683657"/>
                <a:gd name="connsiteX12" fmla="*/ 2743200 w 7416602"/>
                <a:gd name="connsiteY12" fmla="*/ 1146628 h 1683657"/>
                <a:gd name="connsiteX13" fmla="*/ 1161142 w 7416602"/>
                <a:gd name="connsiteY13" fmla="*/ 1161143 h 1683657"/>
                <a:gd name="connsiteX14" fmla="*/ 0 w 7416602"/>
                <a:gd name="connsiteY14" fmla="*/ 1045028 h 1683657"/>
                <a:gd name="connsiteX15" fmla="*/ 1088571 w 7416602"/>
                <a:gd name="connsiteY15" fmla="*/ 798285 h 1683657"/>
                <a:gd name="connsiteX0" fmla="*/ 1088571 w 7417145"/>
                <a:gd name="connsiteY0" fmla="*/ 798285 h 1683657"/>
                <a:gd name="connsiteX1" fmla="*/ 2293257 w 7417145"/>
                <a:gd name="connsiteY1" fmla="*/ 217714 h 1683657"/>
                <a:gd name="connsiteX2" fmla="*/ 2191657 w 7417145"/>
                <a:gd name="connsiteY2" fmla="*/ 0 h 1683657"/>
                <a:gd name="connsiteX3" fmla="*/ 4862285 w 7417145"/>
                <a:gd name="connsiteY3" fmla="*/ 14514 h 1683657"/>
                <a:gd name="connsiteX4" fmla="*/ 5196114 w 7417145"/>
                <a:gd name="connsiteY4" fmla="*/ 377371 h 1683657"/>
                <a:gd name="connsiteX5" fmla="*/ 5834742 w 7417145"/>
                <a:gd name="connsiteY5" fmla="*/ 159657 h 1683657"/>
                <a:gd name="connsiteX6" fmla="*/ 6647542 w 7417145"/>
                <a:gd name="connsiteY6" fmla="*/ 638628 h 1683657"/>
                <a:gd name="connsiteX7" fmla="*/ 7402285 w 7417145"/>
                <a:gd name="connsiteY7" fmla="*/ 754743 h 1683657"/>
                <a:gd name="connsiteX8" fmla="*/ 6647542 w 7417145"/>
                <a:gd name="connsiteY8" fmla="*/ 841828 h 1683657"/>
                <a:gd name="connsiteX9" fmla="*/ 4934857 w 7417145"/>
                <a:gd name="connsiteY9" fmla="*/ 1175657 h 1683657"/>
                <a:gd name="connsiteX10" fmla="*/ 5210628 w 7417145"/>
                <a:gd name="connsiteY10" fmla="*/ 1378857 h 1683657"/>
                <a:gd name="connsiteX11" fmla="*/ 4020457 w 7417145"/>
                <a:gd name="connsiteY11" fmla="*/ 1683657 h 1683657"/>
                <a:gd name="connsiteX12" fmla="*/ 2743200 w 7417145"/>
                <a:gd name="connsiteY12" fmla="*/ 1146628 h 1683657"/>
                <a:gd name="connsiteX13" fmla="*/ 1161142 w 7417145"/>
                <a:gd name="connsiteY13" fmla="*/ 1161143 h 1683657"/>
                <a:gd name="connsiteX14" fmla="*/ 0 w 7417145"/>
                <a:gd name="connsiteY14" fmla="*/ 1045028 h 1683657"/>
                <a:gd name="connsiteX15" fmla="*/ 1088571 w 7417145"/>
                <a:gd name="connsiteY15" fmla="*/ 798285 h 1683657"/>
                <a:gd name="connsiteX0" fmla="*/ 1088571 w 7417145"/>
                <a:gd name="connsiteY0" fmla="*/ 798285 h 1683657"/>
                <a:gd name="connsiteX1" fmla="*/ 2293257 w 7417145"/>
                <a:gd name="connsiteY1" fmla="*/ 217714 h 1683657"/>
                <a:gd name="connsiteX2" fmla="*/ 2191657 w 7417145"/>
                <a:gd name="connsiteY2" fmla="*/ 0 h 1683657"/>
                <a:gd name="connsiteX3" fmla="*/ 4862285 w 7417145"/>
                <a:gd name="connsiteY3" fmla="*/ 14514 h 1683657"/>
                <a:gd name="connsiteX4" fmla="*/ 5196114 w 7417145"/>
                <a:gd name="connsiteY4" fmla="*/ 377371 h 1683657"/>
                <a:gd name="connsiteX5" fmla="*/ 5834742 w 7417145"/>
                <a:gd name="connsiteY5" fmla="*/ 159657 h 1683657"/>
                <a:gd name="connsiteX6" fmla="*/ 6647542 w 7417145"/>
                <a:gd name="connsiteY6" fmla="*/ 638628 h 1683657"/>
                <a:gd name="connsiteX7" fmla="*/ 7402285 w 7417145"/>
                <a:gd name="connsiteY7" fmla="*/ 754743 h 1683657"/>
                <a:gd name="connsiteX8" fmla="*/ 6647542 w 7417145"/>
                <a:gd name="connsiteY8" fmla="*/ 841828 h 1683657"/>
                <a:gd name="connsiteX9" fmla="*/ 4934857 w 7417145"/>
                <a:gd name="connsiteY9" fmla="*/ 1175657 h 1683657"/>
                <a:gd name="connsiteX10" fmla="*/ 5210628 w 7417145"/>
                <a:gd name="connsiteY10" fmla="*/ 1378857 h 1683657"/>
                <a:gd name="connsiteX11" fmla="*/ 4020457 w 7417145"/>
                <a:gd name="connsiteY11" fmla="*/ 1683657 h 1683657"/>
                <a:gd name="connsiteX12" fmla="*/ 2743200 w 7417145"/>
                <a:gd name="connsiteY12" fmla="*/ 1146628 h 1683657"/>
                <a:gd name="connsiteX13" fmla="*/ 1161142 w 7417145"/>
                <a:gd name="connsiteY13" fmla="*/ 1161143 h 1683657"/>
                <a:gd name="connsiteX14" fmla="*/ 0 w 7417145"/>
                <a:gd name="connsiteY14" fmla="*/ 1045028 h 1683657"/>
                <a:gd name="connsiteX15" fmla="*/ 1088571 w 7417145"/>
                <a:gd name="connsiteY15" fmla="*/ 798285 h 1683657"/>
                <a:gd name="connsiteX0" fmla="*/ 1088571 w 7417145"/>
                <a:gd name="connsiteY0" fmla="*/ 798285 h 1683657"/>
                <a:gd name="connsiteX1" fmla="*/ 2293257 w 7417145"/>
                <a:gd name="connsiteY1" fmla="*/ 217714 h 1683657"/>
                <a:gd name="connsiteX2" fmla="*/ 2191657 w 7417145"/>
                <a:gd name="connsiteY2" fmla="*/ 0 h 1683657"/>
                <a:gd name="connsiteX3" fmla="*/ 4862285 w 7417145"/>
                <a:gd name="connsiteY3" fmla="*/ 14514 h 1683657"/>
                <a:gd name="connsiteX4" fmla="*/ 5196114 w 7417145"/>
                <a:gd name="connsiteY4" fmla="*/ 377371 h 1683657"/>
                <a:gd name="connsiteX5" fmla="*/ 5834742 w 7417145"/>
                <a:gd name="connsiteY5" fmla="*/ 159657 h 1683657"/>
                <a:gd name="connsiteX6" fmla="*/ 6647542 w 7417145"/>
                <a:gd name="connsiteY6" fmla="*/ 638628 h 1683657"/>
                <a:gd name="connsiteX7" fmla="*/ 7402285 w 7417145"/>
                <a:gd name="connsiteY7" fmla="*/ 754743 h 1683657"/>
                <a:gd name="connsiteX8" fmla="*/ 6647542 w 7417145"/>
                <a:gd name="connsiteY8" fmla="*/ 841828 h 1683657"/>
                <a:gd name="connsiteX9" fmla="*/ 4934857 w 7417145"/>
                <a:gd name="connsiteY9" fmla="*/ 1175657 h 1683657"/>
                <a:gd name="connsiteX10" fmla="*/ 5210628 w 7417145"/>
                <a:gd name="connsiteY10" fmla="*/ 1378857 h 1683657"/>
                <a:gd name="connsiteX11" fmla="*/ 4020457 w 7417145"/>
                <a:gd name="connsiteY11" fmla="*/ 1683657 h 1683657"/>
                <a:gd name="connsiteX12" fmla="*/ 2743200 w 7417145"/>
                <a:gd name="connsiteY12" fmla="*/ 1146628 h 1683657"/>
                <a:gd name="connsiteX13" fmla="*/ 1161142 w 7417145"/>
                <a:gd name="connsiteY13" fmla="*/ 1161143 h 1683657"/>
                <a:gd name="connsiteX14" fmla="*/ 0 w 7417145"/>
                <a:gd name="connsiteY14" fmla="*/ 1045028 h 1683657"/>
                <a:gd name="connsiteX15" fmla="*/ 1088571 w 7417145"/>
                <a:gd name="connsiteY15" fmla="*/ 798285 h 1683657"/>
                <a:gd name="connsiteX0" fmla="*/ 1088571 w 7417145"/>
                <a:gd name="connsiteY0" fmla="*/ 798285 h 1683657"/>
                <a:gd name="connsiteX1" fmla="*/ 2293257 w 7417145"/>
                <a:gd name="connsiteY1" fmla="*/ 217714 h 1683657"/>
                <a:gd name="connsiteX2" fmla="*/ 2191657 w 7417145"/>
                <a:gd name="connsiteY2" fmla="*/ 0 h 1683657"/>
                <a:gd name="connsiteX3" fmla="*/ 4862285 w 7417145"/>
                <a:gd name="connsiteY3" fmla="*/ 14514 h 1683657"/>
                <a:gd name="connsiteX4" fmla="*/ 5196114 w 7417145"/>
                <a:gd name="connsiteY4" fmla="*/ 377371 h 1683657"/>
                <a:gd name="connsiteX5" fmla="*/ 5834742 w 7417145"/>
                <a:gd name="connsiteY5" fmla="*/ 159657 h 1683657"/>
                <a:gd name="connsiteX6" fmla="*/ 6647542 w 7417145"/>
                <a:gd name="connsiteY6" fmla="*/ 638628 h 1683657"/>
                <a:gd name="connsiteX7" fmla="*/ 7402285 w 7417145"/>
                <a:gd name="connsiteY7" fmla="*/ 754743 h 1683657"/>
                <a:gd name="connsiteX8" fmla="*/ 6647542 w 7417145"/>
                <a:gd name="connsiteY8" fmla="*/ 841828 h 1683657"/>
                <a:gd name="connsiteX9" fmla="*/ 4934857 w 7417145"/>
                <a:gd name="connsiteY9" fmla="*/ 1175657 h 1683657"/>
                <a:gd name="connsiteX10" fmla="*/ 5210628 w 7417145"/>
                <a:gd name="connsiteY10" fmla="*/ 1378857 h 1683657"/>
                <a:gd name="connsiteX11" fmla="*/ 4020457 w 7417145"/>
                <a:gd name="connsiteY11" fmla="*/ 1683657 h 1683657"/>
                <a:gd name="connsiteX12" fmla="*/ 2743200 w 7417145"/>
                <a:gd name="connsiteY12" fmla="*/ 1146628 h 1683657"/>
                <a:gd name="connsiteX13" fmla="*/ 1161142 w 7417145"/>
                <a:gd name="connsiteY13" fmla="*/ 1161143 h 1683657"/>
                <a:gd name="connsiteX14" fmla="*/ 0 w 7417145"/>
                <a:gd name="connsiteY14" fmla="*/ 1045028 h 1683657"/>
                <a:gd name="connsiteX15" fmla="*/ 1088571 w 7417145"/>
                <a:gd name="connsiteY15" fmla="*/ 798285 h 1683657"/>
                <a:gd name="connsiteX0" fmla="*/ 1088571 w 7417145"/>
                <a:gd name="connsiteY0" fmla="*/ 798285 h 1683657"/>
                <a:gd name="connsiteX1" fmla="*/ 2293257 w 7417145"/>
                <a:gd name="connsiteY1" fmla="*/ 217714 h 1683657"/>
                <a:gd name="connsiteX2" fmla="*/ 2191657 w 7417145"/>
                <a:gd name="connsiteY2" fmla="*/ 0 h 1683657"/>
                <a:gd name="connsiteX3" fmla="*/ 4862285 w 7417145"/>
                <a:gd name="connsiteY3" fmla="*/ 14514 h 1683657"/>
                <a:gd name="connsiteX4" fmla="*/ 5196114 w 7417145"/>
                <a:gd name="connsiteY4" fmla="*/ 377371 h 1683657"/>
                <a:gd name="connsiteX5" fmla="*/ 5834742 w 7417145"/>
                <a:gd name="connsiteY5" fmla="*/ 159657 h 1683657"/>
                <a:gd name="connsiteX6" fmla="*/ 6647542 w 7417145"/>
                <a:gd name="connsiteY6" fmla="*/ 638628 h 1683657"/>
                <a:gd name="connsiteX7" fmla="*/ 7402285 w 7417145"/>
                <a:gd name="connsiteY7" fmla="*/ 754743 h 1683657"/>
                <a:gd name="connsiteX8" fmla="*/ 6647542 w 7417145"/>
                <a:gd name="connsiteY8" fmla="*/ 841828 h 1683657"/>
                <a:gd name="connsiteX9" fmla="*/ 4934857 w 7417145"/>
                <a:gd name="connsiteY9" fmla="*/ 1175657 h 1683657"/>
                <a:gd name="connsiteX10" fmla="*/ 5210628 w 7417145"/>
                <a:gd name="connsiteY10" fmla="*/ 1378857 h 1683657"/>
                <a:gd name="connsiteX11" fmla="*/ 4020457 w 7417145"/>
                <a:gd name="connsiteY11" fmla="*/ 1683657 h 1683657"/>
                <a:gd name="connsiteX12" fmla="*/ 2743200 w 7417145"/>
                <a:gd name="connsiteY12" fmla="*/ 1146628 h 1683657"/>
                <a:gd name="connsiteX13" fmla="*/ 1161142 w 7417145"/>
                <a:gd name="connsiteY13" fmla="*/ 1161143 h 1683657"/>
                <a:gd name="connsiteX14" fmla="*/ 0 w 7417145"/>
                <a:gd name="connsiteY14" fmla="*/ 1045028 h 1683657"/>
                <a:gd name="connsiteX15" fmla="*/ 1088571 w 7417145"/>
                <a:gd name="connsiteY15" fmla="*/ 798285 h 1683657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272340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272340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877209 h 1776765"/>
                <a:gd name="connsiteX1" fmla="*/ 2293257 w 7417145"/>
                <a:gd name="connsiteY1" fmla="*/ 296638 h 1776765"/>
                <a:gd name="connsiteX2" fmla="*/ 2272340 w 7417145"/>
                <a:gd name="connsiteY2" fmla="*/ 78924 h 1776765"/>
                <a:gd name="connsiteX3" fmla="*/ 4862285 w 7417145"/>
                <a:gd name="connsiteY3" fmla="*/ 93438 h 1776765"/>
                <a:gd name="connsiteX4" fmla="*/ 5196114 w 7417145"/>
                <a:gd name="connsiteY4" fmla="*/ 456295 h 1776765"/>
                <a:gd name="connsiteX5" fmla="*/ 5834742 w 7417145"/>
                <a:gd name="connsiteY5" fmla="*/ 238581 h 1776765"/>
                <a:gd name="connsiteX6" fmla="*/ 6647542 w 7417145"/>
                <a:gd name="connsiteY6" fmla="*/ 717552 h 1776765"/>
                <a:gd name="connsiteX7" fmla="*/ 7402285 w 7417145"/>
                <a:gd name="connsiteY7" fmla="*/ 833667 h 1776765"/>
                <a:gd name="connsiteX8" fmla="*/ 6647542 w 7417145"/>
                <a:gd name="connsiteY8" fmla="*/ 920752 h 1776765"/>
                <a:gd name="connsiteX9" fmla="*/ 4934857 w 7417145"/>
                <a:gd name="connsiteY9" fmla="*/ 1254581 h 1776765"/>
                <a:gd name="connsiteX10" fmla="*/ 5210628 w 7417145"/>
                <a:gd name="connsiteY10" fmla="*/ 1457781 h 1776765"/>
                <a:gd name="connsiteX11" fmla="*/ 4020457 w 7417145"/>
                <a:gd name="connsiteY11" fmla="*/ 1762581 h 1776765"/>
                <a:gd name="connsiteX12" fmla="*/ 2743200 w 7417145"/>
                <a:gd name="connsiteY12" fmla="*/ 1225552 h 1776765"/>
                <a:gd name="connsiteX13" fmla="*/ 1161142 w 7417145"/>
                <a:gd name="connsiteY13" fmla="*/ 1240067 h 1776765"/>
                <a:gd name="connsiteX14" fmla="*/ 0 w 7417145"/>
                <a:gd name="connsiteY14" fmla="*/ 1123952 h 1776765"/>
                <a:gd name="connsiteX15" fmla="*/ 1088571 w 7417145"/>
                <a:gd name="connsiteY15" fmla="*/ 877209 h 1776765"/>
                <a:gd name="connsiteX0" fmla="*/ 1088571 w 7417145"/>
                <a:gd name="connsiteY0" fmla="*/ 905217 h 1804773"/>
                <a:gd name="connsiteX1" fmla="*/ 2293257 w 7417145"/>
                <a:gd name="connsiteY1" fmla="*/ 324646 h 1804773"/>
                <a:gd name="connsiteX2" fmla="*/ 2353022 w 7417145"/>
                <a:gd name="connsiteY2" fmla="*/ 71073 h 1804773"/>
                <a:gd name="connsiteX3" fmla="*/ 4862285 w 7417145"/>
                <a:gd name="connsiteY3" fmla="*/ 121446 h 1804773"/>
                <a:gd name="connsiteX4" fmla="*/ 5196114 w 7417145"/>
                <a:gd name="connsiteY4" fmla="*/ 484303 h 1804773"/>
                <a:gd name="connsiteX5" fmla="*/ 5834742 w 7417145"/>
                <a:gd name="connsiteY5" fmla="*/ 266589 h 1804773"/>
                <a:gd name="connsiteX6" fmla="*/ 6647542 w 7417145"/>
                <a:gd name="connsiteY6" fmla="*/ 745560 h 1804773"/>
                <a:gd name="connsiteX7" fmla="*/ 7402285 w 7417145"/>
                <a:gd name="connsiteY7" fmla="*/ 861675 h 1804773"/>
                <a:gd name="connsiteX8" fmla="*/ 6647542 w 7417145"/>
                <a:gd name="connsiteY8" fmla="*/ 948760 h 1804773"/>
                <a:gd name="connsiteX9" fmla="*/ 4934857 w 7417145"/>
                <a:gd name="connsiteY9" fmla="*/ 1282589 h 1804773"/>
                <a:gd name="connsiteX10" fmla="*/ 5210628 w 7417145"/>
                <a:gd name="connsiteY10" fmla="*/ 1485789 h 1804773"/>
                <a:gd name="connsiteX11" fmla="*/ 4020457 w 7417145"/>
                <a:gd name="connsiteY11" fmla="*/ 1790589 h 1804773"/>
                <a:gd name="connsiteX12" fmla="*/ 2743200 w 7417145"/>
                <a:gd name="connsiteY12" fmla="*/ 1253560 h 1804773"/>
                <a:gd name="connsiteX13" fmla="*/ 1161142 w 7417145"/>
                <a:gd name="connsiteY13" fmla="*/ 1268075 h 1804773"/>
                <a:gd name="connsiteX14" fmla="*/ 0 w 7417145"/>
                <a:gd name="connsiteY14" fmla="*/ 1151960 h 1804773"/>
                <a:gd name="connsiteX15" fmla="*/ 1088571 w 7417145"/>
                <a:gd name="connsiteY15" fmla="*/ 905217 h 1804773"/>
                <a:gd name="connsiteX0" fmla="*/ 1088571 w 7417145"/>
                <a:gd name="connsiteY0" fmla="*/ 938359 h 1837915"/>
                <a:gd name="connsiteX1" fmla="*/ 2293257 w 7417145"/>
                <a:gd name="connsiteY1" fmla="*/ 357788 h 1837915"/>
                <a:gd name="connsiteX2" fmla="*/ 2353022 w 7417145"/>
                <a:gd name="connsiteY2" fmla="*/ 104215 h 1837915"/>
                <a:gd name="connsiteX3" fmla="*/ 4862285 w 7417145"/>
                <a:gd name="connsiteY3" fmla="*/ 154588 h 1837915"/>
                <a:gd name="connsiteX4" fmla="*/ 5196114 w 7417145"/>
                <a:gd name="connsiteY4" fmla="*/ 517445 h 1837915"/>
                <a:gd name="connsiteX5" fmla="*/ 5834742 w 7417145"/>
                <a:gd name="connsiteY5" fmla="*/ 299731 h 1837915"/>
                <a:gd name="connsiteX6" fmla="*/ 6647542 w 7417145"/>
                <a:gd name="connsiteY6" fmla="*/ 778702 h 1837915"/>
                <a:gd name="connsiteX7" fmla="*/ 7402285 w 7417145"/>
                <a:gd name="connsiteY7" fmla="*/ 894817 h 1837915"/>
                <a:gd name="connsiteX8" fmla="*/ 6647542 w 7417145"/>
                <a:gd name="connsiteY8" fmla="*/ 981902 h 1837915"/>
                <a:gd name="connsiteX9" fmla="*/ 4934857 w 7417145"/>
                <a:gd name="connsiteY9" fmla="*/ 1315731 h 1837915"/>
                <a:gd name="connsiteX10" fmla="*/ 5210628 w 7417145"/>
                <a:gd name="connsiteY10" fmla="*/ 1518931 h 1837915"/>
                <a:gd name="connsiteX11" fmla="*/ 4020457 w 7417145"/>
                <a:gd name="connsiteY11" fmla="*/ 1823731 h 1837915"/>
                <a:gd name="connsiteX12" fmla="*/ 2743200 w 7417145"/>
                <a:gd name="connsiteY12" fmla="*/ 1286702 h 1837915"/>
                <a:gd name="connsiteX13" fmla="*/ 1161142 w 7417145"/>
                <a:gd name="connsiteY13" fmla="*/ 1301217 h 1837915"/>
                <a:gd name="connsiteX14" fmla="*/ 0 w 7417145"/>
                <a:gd name="connsiteY14" fmla="*/ 1185102 h 1837915"/>
                <a:gd name="connsiteX15" fmla="*/ 1088571 w 7417145"/>
                <a:gd name="connsiteY15" fmla="*/ 938359 h 1837915"/>
                <a:gd name="connsiteX0" fmla="*/ 1088571 w 7417145"/>
                <a:gd name="connsiteY0" fmla="*/ 943711 h 1843267"/>
                <a:gd name="connsiteX1" fmla="*/ 2293257 w 7417145"/>
                <a:gd name="connsiteY1" fmla="*/ 363140 h 1843267"/>
                <a:gd name="connsiteX2" fmla="*/ 2353022 w 7417145"/>
                <a:gd name="connsiteY2" fmla="*/ 109567 h 1843267"/>
                <a:gd name="connsiteX3" fmla="*/ 4862285 w 7417145"/>
                <a:gd name="connsiteY3" fmla="*/ 159940 h 1843267"/>
                <a:gd name="connsiteX4" fmla="*/ 5196114 w 7417145"/>
                <a:gd name="connsiteY4" fmla="*/ 522797 h 1843267"/>
                <a:gd name="connsiteX5" fmla="*/ 5834742 w 7417145"/>
                <a:gd name="connsiteY5" fmla="*/ 305083 h 1843267"/>
                <a:gd name="connsiteX6" fmla="*/ 6647542 w 7417145"/>
                <a:gd name="connsiteY6" fmla="*/ 784054 h 1843267"/>
                <a:gd name="connsiteX7" fmla="*/ 7402285 w 7417145"/>
                <a:gd name="connsiteY7" fmla="*/ 900169 h 1843267"/>
                <a:gd name="connsiteX8" fmla="*/ 6647542 w 7417145"/>
                <a:gd name="connsiteY8" fmla="*/ 987254 h 1843267"/>
                <a:gd name="connsiteX9" fmla="*/ 4934857 w 7417145"/>
                <a:gd name="connsiteY9" fmla="*/ 1321083 h 1843267"/>
                <a:gd name="connsiteX10" fmla="*/ 5210628 w 7417145"/>
                <a:gd name="connsiteY10" fmla="*/ 1524283 h 1843267"/>
                <a:gd name="connsiteX11" fmla="*/ 4020457 w 7417145"/>
                <a:gd name="connsiteY11" fmla="*/ 1829083 h 1843267"/>
                <a:gd name="connsiteX12" fmla="*/ 2743200 w 7417145"/>
                <a:gd name="connsiteY12" fmla="*/ 1292054 h 1843267"/>
                <a:gd name="connsiteX13" fmla="*/ 1161142 w 7417145"/>
                <a:gd name="connsiteY13" fmla="*/ 1306569 h 1843267"/>
                <a:gd name="connsiteX14" fmla="*/ 0 w 7417145"/>
                <a:gd name="connsiteY14" fmla="*/ 1190454 h 1843267"/>
                <a:gd name="connsiteX15" fmla="*/ 1088571 w 7417145"/>
                <a:gd name="connsiteY15" fmla="*/ 943711 h 1843267"/>
                <a:gd name="connsiteX0" fmla="*/ 1089374 w 7417948"/>
                <a:gd name="connsiteY0" fmla="*/ 943711 h 1843267"/>
                <a:gd name="connsiteX1" fmla="*/ 2294060 w 7417948"/>
                <a:gd name="connsiteY1" fmla="*/ 363140 h 1843267"/>
                <a:gd name="connsiteX2" fmla="*/ 2353825 w 7417948"/>
                <a:gd name="connsiteY2" fmla="*/ 109567 h 1843267"/>
                <a:gd name="connsiteX3" fmla="*/ 4863088 w 7417948"/>
                <a:gd name="connsiteY3" fmla="*/ 159940 h 1843267"/>
                <a:gd name="connsiteX4" fmla="*/ 5196917 w 7417948"/>
                <a:gd name="connsiteY4" fmla="*/ 522797 h 1843267"/>
                <a:gd name="connsiteX5" fmla="*/ 5835545 w 7417948"/>
                <a:gd name="connsiteY5" fmla="*/ 305083 h 1843267"/>
                <a:gd name="connsiteX6" fmla="*/ 6648345 w 7417948"/>
                <a:gd name="connsiteY6" fmla="*/ 784054 h 1843267"/>
                <a:gd name="connsiteX7" fmla="*/ 7403088 w 7417948"/>
                <a:gd name="connsiteY7" fmla="*/ 900169 h 1843267"/>
                <a:gd name="connsiteX8" fmla="*/ 6648345 w 7417948"/>
                <a:gd name="connsiteY8" fmla="*/ 987254 h 1843267"/>
                <a:gd name="connsiteX9" fmla="*/ 4935660 w 7417948"/>
                <a:gd name="connsiteY9" fmla="*/ 1321083 h 1843267"/>
                <a:gd name="connsiteX10" fmla="*/ 5211431 w 7417948"/>
                <a:gd name="connsiteY10" fmla="*/ 1524283 h 1843267"/>
                <a:gd name="connsiteX11" fmla="*/ 4021260 w 7417948"/>
                <a:gd name="connsiteY11" fmla="*/ 1829083 h 1843267"/>
                <a:gd name="connsiteX12" fmla="*/ 2744003 w 7417948"/>
                <a:gd name="connsiteY12" fmla="*/ 1292054 h 1843267"/>
                <a:gd name="connsiteX13" fmla="*/ 1161945 w 7417948"/>
                <a:gd name="connsiteY13" fmla="*/ 1306569 h 1843267"/>
                <a:gd name="connsiteX14" fmla="*/ 803 w 7417948"/>
                <a:gd name="connsiteY14" fmla="*/ 1190454 h 1843267"/>
                <a:gd name="connsiteX15" fmla="*/ 1089374 w 7417948"/>
                <a:gd name="connsiteY15" fmla="*/ 943711 h 1843267"/>
                <a:gd name="connsiteX0" fmla="*/ 1089374 w 7417948"/>
                <a:gd name="connsiteY0" fmla="*/ 943711 h 1843267"/>
                <a:gd name="connsiteX1" fmla="*/ 2294060 w 7417948"/>
                <a:gd name="connsiteY1" fmla="*/ 363140 h 1843267"/>
                <a:gd name="connsiteX2" fmla="*/ 2353825 w 7417948"/>
                <a:gd name="connsiteY2" fmla="*/ 109567 h 1843267"/>
                <a:gd name="connsiteX3" fmla="*/ 4863088 w 7417948"/>
                <a:gd name="connsiteY3" fmla="*/ 159940 h 1843267"/>
                <a:gd name="connsiteX4" fmla="*/ 5196917 w 7417948"/>
                <a:gd name="connsiteY4" fmla="*/ 522797 h 1843267"/>
                <a:gd name="connsiteX5" fmla="*/ 5835545 w 7417948"/>
                <a:gd name="connsiteY5" fmla="*/ 305083 h 1843267"/>
                <a:gd name="connsiteX6" fmla="*/ 6648345 w 7417948"/>
                <a:gd name="connsiteY6" fmla="*/ 784054 h 1843267"/>
                <a:gd name="connsiteX7" fmla="*/ 7403088 w 7417948"/>
                <a:gd name="connsiteY7" fmla="*/ 900169 h 1843267"/>
                <a:gd name="connsiteX8" fmla="*/ 6648345 w 7417948"/>
                <a:gd name="connsiteY8" fmla="*/ 987254 h 1843267"/>
                <a:gd name="connsiteX9" fmla="*/ 4935660 w 7417948"/>
                <a:gd name="connsiteY9" fmla="*/ 1321083 h 1843267"/>
                <a:gd name="connsiteX10" fmla="*/ 5211431 w 7417948"/>
                <a:gd name="connsiteY10" fmla="*/ 1524283 h 1843267"/>
                <a:gd name="connsiteX11" fmla="*/ 4021260 w 7417948"/>
                <a:gd name="connsiteY11" fmla="*/ 1829083 h 1843267"/>
                <a:gd name="connsiteX12" fmla="*/ 2744003 w 7417948"/>
                <a:gd name="connsiteY12" fmla="*/ 1292054 h 1843267"/>
                <a:gd name="connsiteX13" fmla="*/ 1161945 w 7417948"/>
                <a:gd name="connsiteY13" fmla="*/ 1306569 h 1843267"/>
                <a:gd name="connsiteX14" fmla="*/ 803 w 7417948"/>
                <a:gd name="connsiteY14" fmla="*/ 1190454 h 1843267"/>
                <a:gd name="connsiteX15" fmla="*/ 1089374 w 7417948"/>
                <a:gd name="connsiteY15" fmla="*/ 943711 h 1843267"/>
                <a:gd name="connsiteX0" fmla="*/ 1089374 w 7417948"/>
                <a:gd name="connsiteY0" fmla="*/ 943711 h 1843267"/>
                <a:gd name="connsiteX1" fmla="*/ 2294060 w 7417948"/>
                <a:gd name="connsiteY1" fmla="*/ 363140 h 1843267"/>
                <a:gd name="connsiteX2" fmla="*/ 2353825 w 7417948"/>
                <a:gd name="connsiteY2" fmla="*/ 109567 h 1843267"/>
                <a:gd name="connsiteX3" fmla="*/ 4863088 w 7417948"/>
                <a:gd name="connsiteY3" fmla="*/ 159940 h 1843267"/>
                <a:gd name="connsiteX4" fmla="*/ 5196917 w 7417948"/>
                <a:gd name="connsiteY4" fmla="*/ 522797 h 1843267"/>
                <a:gd name="connsiteX5" fmla="*/ 5835545 w 7417948"/>
                <a:gd name="connsiteY5" fmla="*/ 305083 h 1843267"/>
                <a:gd name="connsiteX6" fmla="*/ 6648345 w 7417948"/>
                <a:gd name="connsiteY6" fmla="*/ 784054 h 1843267"/>
                <a:gd name="connsiteX7" fmla="*/ 7403088 w 7417948"/>
                <a:gd name="connsiteY7" fmla="*/ 900169 h 1843267"/>
                <a:gd name="connsiteX8" fmla="*/ 6648345 w 7417948"/>
                <a:gd name="connsiteY8" fmla="*/ 987254 h 1843267"/>
                <a:gd name="connsiteX9" fmla="*/ 4935660 w 7417948"/>
                <a:gd name="connsiteY9" fmla="*/ 1321083 h 1843267"/>
                <a:gd name="connsiteX10" fmla="*/ 5211431 w 7417948"/>
                <a:gd name="connsiteY10" fmla="*/ 1524283 h 1843267"/>
                <a:gd name="connsiteX11" fmla="*/ 4021260 w 7417948"/>
                <a:gd name="connsiteY11" fmla="*/ 1829083 h 1843267"/>
                <a:gd name="connsiteX12" fmla="*/ 2744003 w 7417948"/>
                <a:gd name="connsiteY12" fmla="*/ 1292054 h 1843267"/>
                <a:gd name="connsiteX13" fmla="*/ 1144015 w 7417948"/>
                <a:gd name="connsiteY13" fmla="*/ 1270711 h 1843267"/>
                <a:gd name="connsiteX14" fmla="*/ 803 w 7417948"/>
                <a:gd name="connsiteY14" fmla="*/ 1190454 h 1843267"/>
                <a:gd name="connsiteX15" fmla="*/ 1089374 w 7417948"/>
                <a:gd name="connsiteY15" fmla="*/ 943711 h 1843267"/>
                <a:gd name="connsiteX0" fmla="*/ 1089374 w 7417948"/>
                <a:gd name="connsiteY0" fmla="*/ 943711 h 1843267"/>
                <a:gd name="connsiteX1" fmla="*/ 2294060 w 7417948"/>
                <a:gd name="connsiteY1" fmla="*/ 363140 h 1843267"/>
                <a:gd name="connsiteX2" fmla="*/ 2353825 w 7417948"/>
                <a:gd name="connsiteY2" fmla="*/ 109567 h 1843267"/>
                <a:gd name="connsiteX3" fmla="*/ 4863088 w 7417948"/>
                <a:gd name="connsiteY3" fmla="*/ 159940 h 1843267"/>
                <a:gd name="connsiteX4" fmla="*/ 5196917 w 7417948"/>
                <a:gd name="connsiteY4" fmla="*/ 522797 h 1843267"/>
                <a:gd name="connsiteX5" fmla="*/ 5835545 w 7417948"/>
                <a:gd name="connsiteY5" fmla="*/ 305083 h 1843267"/>
                <a:gd name="connsiteX6" fmla="*/ 6648345 w 7417948"/>
                <a:gd name="connsiteY6" fmla="*/ 784054 h 1843267"/>
                <a:gd name="connsiteX7" fmla="*/ 7403088 w 7417948"/>
                <a:gd name="connsiteY7" fmla="*/ 900169 h 1843267"/>
                <a:gd name="connsiteX8" fmla="*/ 6648345 w 7417948"/>
                <a:gd name="connsiteY8" fmla="*/ 987254 h 1843267"/>
                <a:gd name="connsiteX9" fmla="*/ 4935660 w 7417948"/>
                <a:gd name="connsiteY9" fmla="*/ 1321083 h 1843267"/>
                <a:gd name="connsiteX10" fmla="*/ 5211431 w 7417948"/>
                <a:gd name="connsiteY10" fmla="*/ 1524283 h 1843267"/>
                <a:gd name="connsiteX11" fmla="*/ 4021260 w 7417948"/>
                <a:gd name="connsiteY11" fmla="*/ 1829083 h 1843267"/>
                <a:gd name="connsiteX12" fmla="*/ 2744003 w 7417948"/>
                <a:gd name="connsiteY12" fmla="*/ 1292054 h 1843267"/>
                <a:gd name="connsiteX13" fmla="*/ 1144015 w 7417948"/>
                <a:gd name="connsiteY13" fmla="*/ 1270711 h 1843267"/>
                <a:gd name="connsiteX14" fmla="*/ 803 w 7417948"/>
                <a:gd name="connsiteY14" fmla="*/ 1190454 h 1843267"/>
                <a:gd name="connsiteX15" fmla="*/ 1089374 w 7417948"/>
                <a:gd name="connsiteY15" fmla="*/ 943711 h 1843267"/>
                <a:gd name="connsiteX0" fmla="*/ 1089374 w 7417948"/>
                <a:gd name="connsiteY0" fmla="*/ 943711 h 1843267"/>
                <a:gd name="connsiteX1" fmla="*/ 2294060 w 7417948"/>
                <a:gd name="connsiteY1" fmla="*/ 363140 h 1843267"/>
                <a:gd name="connsiteX2" fmla="*/ 2353825 w 7417948"/>
                <a:gd name="connsiteY2" fmla="*/ 109567 h 1843267"/>
                <a:gd name="connsiteX3" fmla="*/ 4863088 w 7417948"/>
                <a:gd name="connsiteY3" fmla="*/ 159940 h 1843267"/>
                <a:gd name="connsiteX4" fmla="*/ 5196917 w 7417948"/>
                <a:gd name="connsiteY4" fmla="*/ 522797 h 1843267"/>
                <a:gd name="connsiteX5" fmla="*/ 5835545 w 7417948"/>
                <a:gd name="connsiteY5" fmla="*/ 305083 h 1843267"/>
                <a:gd name="connsiteX6" fmla="*/ 6648345 w 7417948"/>
                <a:gd name="connsiteY6" fmla="*/ 784054 h 1843267"/>
                <a:gd name="connsiteX7" fmla="*/ 7403088 w 7417948"/>
                <a:gd name="connsiteY7" fmla="*/ 900169 h 1843267"/>
                <a:gd name="connsiteX8" fmla="*/ 6648345 w 7417948"/>
                <a:gd name="connsiteY8" fmla="*/ 987254 h 1843267"/>
                <a:gd name="connsiteX9" fmla="*/ 4935660 w 7417948"/>
                <a:gd name="connsiteY9" fmla="*/ 1321083 h 1843267"/>
                <a:gd name="connsiteX10" fmla="*/ 5211431 w 7417948"/>
                <a:gd name="connsiteY10" fmla="*/ 1524283 h 1843267"/>
                <a:gd name="connsiteX11" fmla="*/ 4021260 w 7417948"/>
                <a:gd name="connsiteY11" fmla="*/ 1829083 h 1843267"/>
                <a:gd name="connsiteX12" fmla="*/ 2744003 w 7417948"/>
                <a:gd name="connsiteY12" fmla="*/ 1292054 h 1843267"/>
                <a:gd name="connsiteX13" fmla="*/ 1144015 w 7417948"/>
                <a:gd name="connsiteY13" fmla="*/ 1270711 h 1843267"/>
                <a:gd name="connsiteX14" fmla="*/ 803 w 7417948"/>
                <a:gd name="connsiteY14" fmla="*/ 1190454 h 1843267"/>
                <a:gd name="connsiteX15" fmla="*/ 1089374 w 7417948"/>
                <a:gd name="connsiteY15" fmla="*/ 943711 h 1843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417948" h="1843267">
                  <a:moveTo>
                    <a:pt x="1089374" y="943711"/>
                  </a:moveTo>
                  <a:cubicBezTo>
                    <a:pt x="1347501" y="570893"/>
                    <a:pt x="1784921" y="377370"/>
                    <a:pt x="2294060" y="363140"/>
                  </a:cubicBezTo>
                  <a:cubicBezTo>
                    <a:pt x="2287088" y="290569"/>
                    <a:pt x="2199432" y="155244"/>
                    <a:pt x="2353825" y="109567"/>
                  </a:cubicBezTo>
                  <a:cubicBezTo>
                    <a:pt x="3136457" y="-73854"/>
                    <a:pt x="4313538" y="-6263"/>
                    <a:pt x="4863088" y="159940"/>
                  </a:cubicBezTo>
                  <a:cubicBezTo>
                    <a:pt x="5055046" y="227104"/>
                    <a:pt x="5184253" y="357021"/>
                    <a:pt x="5196917" y="522797"/>
                  </a:cubicBezTo>
                  <a:cubicBezTo>
                    <a:pt x="5382899" y="324720"/>
                    <a:pt x="5604740" y="314901"/>
                    <a:pt x="5835545" y="305083"/>
                  </a:cubicBezTo>
                  <a:cubicBezTo>
                    <a:pt x="6178196" y="428881"/>
                    <a:pt x="6484989" y="570608"/>
                    <a:pt x="6648345" y="784054"/>
                  </a:cubicBezTo>
                  <a:cubicBezTo>
                    <a:pt x="6944749" y="733112"/>
                    <a:pt x="7232189" y="735958"/>
                    <a:pt x="7403088" y="900169"/>
                  </a:cubicBezTo>
                  <a:cubicBezTo>
                    <a:pt x="7519060" y="1099527"/>
                    <a:pt x="6926820" y="1020979"/>
                    <a:pt x="6648345" y="987254"/>
                  </a:cubicBezTo>
                  <a:cubicBezTo>
                    <a:pt x="6955991" y="1546765"/>
                    <a:pt x="5425873" y="1317383"/>
                    <a:pt x="4935660" y="1321083"/>
                  </a:cubicBezTo>
                  <a:cubicBezTo>
                    <a:pt x="5117231" y="1379851"/>
                    <a:pt x="5191225" y="1429656"/>
                    <a:pt x="5211431" y="1524283"/>
                  </a:cubicBezTo>
                  <a:cubicBezTo>
                    <a:pt x="4958142" y="1912753"/>
                    <a:pt x="4274549" y="1844025"/>
                    <a:pt x="4021260" y="1829083"/>
                  </a:cubicBezTo>
                  <a:cubicBezTo>
                    <a:pt x="3595508" y="1802473"/>
                    <a:pt x="3026320" y="1560711"/>
                    <a:pt x="2744003" y="1292054"/>
                  </a:cubicBezTo>
                  <a:cubicBezTo>
                    <a:pt x="2225614" y="1350681"/>
                    <a:pt x="1250027" y="1364485"/>
                    <a:pt x="1144015" y="1270711"/>
                  </a:cubicBezTo>
                  <a:cubicBezTo>
                    <a:pt x="927298" y="1312689"/>
                    <a:pt x="-6597" y="1381558"/>
                    <a:pt x="803" y="1190454"/>
                  </a:cubicBezTo>
                  <a:cubicBezTo>
                    <a:pt x="-30787" y="884088"/>
                    <a:pt x="878917" y="900453"/>
                    <a:pt x="1089374" y="943711"/>
                  </a:cubicBezTo>
                  <a:close/>
                </a:path>
              </a:pathLst>
            </a:custGeom>
            <a:solidFill>
              <a:schemeClr val="bg1">
                <a:alpha val="2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-77325" y="2229594"/>
              <a:ext cx="3520938" cy="874909"/>
            </a:xfrm>
            <a:custGeom>
              <a:avLst/>
              <a:gdLst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16602"/>
                <a:gd name="connsiteY0" fmla="*/ 798285 h 1683657"/>
                <a:gd name="connsiteX1" fmla="*/ 2293257 w 7416602"/>
                <a:gd name="connsiteY1" fmla="*/ 217714 h 1683657"/>
                <a:gd name="connsiteX2" fmla="*/ 2191657 w 7416602"/>
                <a:gd name="connsiteY2" fmla="*/ 0 h 1683657"/>
                <a:gd name="connsiteX3" fmla="*/ 4862285 w 7416602"/>
                <a:gd name="connsiteY3" fmla="*/ 14514 h 1683657"/>
                <a:gd name="connsiteX4" fmla="*/ 5196114 w 7416602"/>
                <a:gd name="connsiteY4" fmla="*/ 377371 h 1683657"/>
                <a:gd name="connsiteX5" fmla="*/ 5834742 w 7416602"/>
                <a:gd name="connsiteY5" fmla="*/ 159657 h 1683657"/>
                <a:gd name="connsiteX6" fmla="*/ 6647542 w 7416602"/>
                <a:gd name="connsiteY6" fmla="*/ 638628 h 1683657"/>
                <a:gd name="connsiteX7" fmla="*/ 7402285 w 7416602"/>
                <a:gd name="connsiteY7" fmla="*/ 754743 h 1683657"/>
                <a:gd name="connsiteX8" fmla="*/ 6647542 w 7416602"/>
                <a:gd name="connsiteY8" fmla="*/ 841828 h 1683657"/>
                <a:gd name="connsiteX9" fmla="*/ 4934857 w 7416602"/>
                <a:gd name="connsiteY9" fmla="*/ 1175657 h 1683657"/>
                <a:gd name="connsiteX10" fmla="*/ 5210628 w 7416602"/>
                <a:gd name="connsiteY10" fmla="*/ 1378857 h 1683657"/>
                <a:gd name="connsiteX11" fmla="*/ 4020457 w 7416602"/>
                <a:gd name="connsiteY11" fmla="*/ 1683657 h 1683657"/>
                <a:gd name="connsiteX12" fmla="*/ 2743200 w 7416602"/>
                <a:gd name="connsiteY12" fmla="*/ 1146628 h 1683657"/>
                <a:gd name="connsiteX13" fmla="*/ 1161142 w 7416602"/>
                <a:gd name="connsiteY13" fmla="*/ 1161143 h 1683657"/>
                <a:gd name="connsiteX14" fmla="*/ 0 w 7416602"/>
                <a:gd name="connsiteY14" fmla="*/ 1045028 h 1683657"/>
                <a:gd name="connsiteX15" fmla="*/ 1088571 w 7416602"/>
                <a:gd name="connsiteY15" fmla="*/ 798285 h 1683657"/>
                <a:gd name="connsiteX0" fmla="*/ 1088571 w 7417145"/>
                <a:gd name="connsiteY0" fmla="*/ 798285 h 1683657"/>
                <a:gd name="connsiteX1" fmla="*/ 2293257 w 7417145"/>
                <a:gd name="connsiteY1" fmla="*/ 217714 h 1683657"/>
                <a:gd name="connsiteX2" fmla="*/ 2191657 w 7417145"/>
                <a:gd name="connsiteY2" fmla="*/ 0 h 1683657"/>
                <a:gd name="connsiteX3" fmla="*/ 4862285 w 7417145"/>
                <a:gd name="connsiteY3" fmla="*/ 14514 h 1683657"/>
                <a:gd name="connsiteX4" fmla="*/ 5196114 w 7417145"/>
                <a:gd name="connsiteY4" fmla="*/ 377371 h 1683657"/>
                <a:gd name="connsiteX5" fmla="*/ 5834742 w 7417145"/>
                <a:gd name="connsiteY5" fmla="*/ 159657 h 1683657"/>
                <a:gd name="connsiteX6" fmla="*/ 6647542 w 7417145"/>
                <a:gd name="connsiteY6" fmla="*/ 638628 h 1683657"/>
                <a:gd name="connsiteX7" fmla="*/ 7402285 w 7417145"/>
                <a:gd name="connsiteY7" fmla="*/ 754743 h 1683657"/>
                <a:gd name="connsiteX8" fmla="*/ 6647542 w 7417145"/>
                <a:gd name="connsiteY8" fmla="*/ 841828 h 1683657"/>
                <a:gd name="connsiteX9" fmla="*/ 4934857 w 7417145"/>
                <a:gd name="connsiteY9" fmla="*/ 1175657 h 1683657"/>
                <a:gd name="connsiteX10" fmla="*/ 5210628 w 7417145"/>
                <a:gd name="connsiteY10" fmla="*/ 1378857 h 1683657"/>
                <a:gd name="connsiteX11" fmla="*/ 4020457 w 7417145"/>
                <a:gd name="connsiteY11" fmla="*/ 1683657 h 1683657"/>
                <a:gd name="connsiteX12" fmla="*/ 2743200 w 7417145"/>
                <a:gd name="connsiteY12" fmla="*/ 1146628 h 1683657"/>
                <a:gd name="connsiteX13" fmla="*/ 1161142 w 7417145"/>
                <a:gd name="connsiteY13" fmla="*/ 1161143 h 1683657"/>
                <a:gd name="connsiteX14" fmla="*/ 0 w 7417145"/>
                <a:gd name="connsiteY14" fmla="*/ 1045028 h 1683657"/>
                <a:gd name="connsiteX15" fmla="*/ 1088571 w 7417145"/>
                <a:gd name="connsiteY15" fmla="*/ 798285 h 1683657"/>
                <a:gd name="connsiteX0" fmla="*/ 1088571 w 7417145"/>
                <a:gd name="connsiteY0" fmla="*/ 798285 h 1683657"/>
                <a:gd name="connsiteX1" fmla="*/ 2293257 w 7417145"/>
                <a:gd name="connsiteY1" fmla="*/ 217714 h 1683657"/>
                <a:gd name="connsiteX2" fmla="*/ 2191657 w 7417145"/>
                <a:gd name="connsiteY2" fmla="*/ 0 h 1683657"/>
                <a:gd name="connsiteX3" fmla="*/ 4862285 w 7417145"/>
                <a:gd name="connsiteY3" fmla="*/ 14514 h 1683657"/>
                <a:gd name="connsiteX4" fmla="*/ 5196114 w 7417145"/>
                <a:gd name="connsiteY4" fmla="*/ 377371 h 1683657"/>
                <a:gd name="connsiteX5" fmla="*/ 5834742 w 7417145"/>
                <a:gd name="connsiteY5" fmla="*/ 159657 h 1683657"/>
                <a:gd name="connsiteX6" fmla="*/ 6647542 w 7417145"/>
                <a:gd name="connsiteY6" fmla="*/ 638628 h 1683657"/>
                <a:gd name="connsiteX7" fmla="*/ 7402285 w 7417145"/>
                <a:gd name="connsiteY7" fmla="*/ 754743 h 1683657"/>
                <a:gd name="connsiteX8" fmla="*/ 6647542 w 7417145"/>
                <a:gd name="connsiteY8" fmla="*/ 841828 h 1683657"/>
                <a:gd name="connsiteX9" fmla="*/ 4934857 w 7417145"/>
                <a:gd name="connsiteY9" fmla="*/ 1175657 h 1683657"/>
                <a:gd name="connsiteX10" fmla="*/ 5210628 w 7417145"/>
                <a:gd name="connsiteY10" fmla="*/ 1378857 h 1683657"/>
                <a:gd name="connsiteX11" fmla="*/ 4020457 w 7417145"/>
                <a:gd name="connsiteY11" fmla="*/ 1683657 h 1683657"/>
                <a:gd name="connsiteX12" fmla="*/ 2743200 w 7417145"/>
                <a:gd name="connsiteY12" fmla="*/ 1146628 h 1683657"/>
                <a:gd name="connsiteX13" fmla="*/ 1161142 w 7417145"/>
                <a:gd name="connsiteY13" fmla="*/ 1161143 h 1683657"/>
                <a:gd name="connsiteX14" fmla="*/ 0 w 7417145"/>
                <a:gd name="connsiteY14" fmla="*/ 1045028 h 1683657"/>
                <a:gd name="connsiteX15" fmla="*/ 1088571 w 7417145"/>
                <a:gd name="connsiteY15" fmla="*/ 798285 h 1683657"/>
                <a:gd name="connsiteX0" fmla="*/ 1088571 w 7417145"/>
                <a:gd name="connsiteY0" fmla="*/ 798285 h 1683657"/>
                <a:gd name="connsiteX1" fmla="*/ 2293257 w 7417145"/>
                <a:gd name="connsiteY1" fmla="*/ 217714 h 1683657"/>
                <a:gd name="connsiteX2" fmla="*/ 2191657 w 7417145"/>
                <a:gd name="connsiteY2" fmla="*/ 0 h 1683657"/>
                <a:gd name="connsiteX3" fmla="*/ 4862285 w 7417145"/>
                <a:gd name="connsiteY3" fmla="*/ 14514 h 1683657"/>
                <a:gd name="connsiteX4" fmla="*/ 5196114 w 7417145"/>
                <a:gd name="connsiteY4" fmla="*/ 377371 h 1683657"/>
                <a:gd name="connsiteX5" fmla="*/ 5834742 w 7417145"/>
                <a:gd name="connsiteY5" fmla="*/ 159657 h 1683657"/>
                <a:gd name="connsiteX6" fmla="*/ 6647542 w 7417145"/>
                <a:gd name="connsiteY6" fmla="*/ 638628 h 1683657"/>
                <a:gd name="connsiteX7" fmla="*/ 7402285 w 7417145"/>
                <a:gd name="connsiteY7" fmla="*/ 754743 h 1683657"/>
                <a:gd name="connsiteX8" fmla="*/ 6647542 w 7417145"/>
                <a:gd name="connsiteY8" fmla="*/ 841828 h 1683657"/>
                <a:gd name="connsiteX9" fmla="*/ 4934857 w 7417145"/>
                <a:gd name="connsiteY9" fmla="*/ 1175657 h 1683657"/>
                <a:gd name="connsiteX10" fmla="*/ 5210628 w 7417145"/>
                <a:gd name="connsiteY10" fmla="*/ 1378857 h 1683657"/>
                <a:gd name="connsiteX11" fmla="*/ 4020457 w 7417145"/>
                <a:gd name="connsiteY11" fmla="*/ 1683657 h 1683657"/>
                <a:gd name="connsiteX12" fmla="*/ 2743200 w 7417145"/>
                <a:gd name="connsiteY12" fmla="*/ 1146628 h 1683657"/>
                <a:gd name="connsiteX13" fmla="*/ 1161142 w 7417145"/>
                <a:gd name="connsiteY13" fmla="*/ 1161143 h 1683657"/>
                <a:gd name="connsiteX14" fmla="*/ 0 w 7417145"/>
                <a:gd name="connsiteY14" fmla="*/ 1045028 h 1683657"/>
                <a:gd name="connsiteX15" fmla="*/ 1088571 w 7417145"/>
                <a:gd name="connsiteY15" fmla="*/ 798285 h 1683657"/>
                <a:gd name="connsiteX0" fmla="*/ 1088571 w 7417145"/>
                <a:gd name="connsiteY0" fmla="*/ 798285 h 1683657"/>
                <a:gd name="connsiteX1" fmla="*/ 2293257 w 7417145"/>
                <a:gd name="connsiteY1" fmla="*/ 217714 h 1683657"/>
                <a:gd name="connsiteX2" fmla="*/ 2191657 w 7417145"/>
                <a:gd name="connsiteY2" fmla="*/ 0 h 1683657"/>
                <a:gd name="connsiteX3" fmla="*/ 4862285 w 7417145"/>
                <a:gd name="connsiteY3" fmla="*/ 14514 h 1683657"/>
                <a:gd name="connsiteX4" fmla="*/ 5196114 w 7417145"/>
                <a:gd name="connsiteY4" fmla="*/ 377371 h 1683657"/>
                <a:gd name="connsiteX5" fmla="*/ 5834742 w 7417145"/>
                <a:gd name="connsiteY5" fmla="*/ 159657 h 1683657"/>
                <a:gd name="connsiteX6" fmla="*/ 6647542 w 7417145"/>
                <a:gd name="connsiteY6" fmla="*/ 638628 h 1683657"/>
                <a:gd name="connsiteX7" fmla="*/ 7402285 w 7417145"/>
                <a:gd name="connsiteY7" fmla="*/ 754743 h 1683657"/>
                <a:gd name="connsiteX8" fmla="*/ 6647542 w 7417145"/>
                <a:gd name="connsiteY8" fmla="*/ 841828 h 1683657"/>
                <a:gd name="connsiteX9" fmla="*/ 4934857 w 7417145"/>
                <a:gd name="connsiteY9" fmla="*/ 1175657 h 1683657"/>
                <a:gd name="connsiteX10" fmla="*/ 5210628 w 7417145"/>
                <a:gd name="connsiteY10" fmla="*/ 1378857 h 1683657"/>
                <a:gd name="connsiteX11" fmla="*/ 4020457 w 7417145"/>
                <a:gd name="connsiteY11" fmla="*/ 1683657 h 1683657"/>
                <a:gd name="connsiteX12" fmla="*/ 2743200 w 7417145"/>
                <a:gd name="connsiteY12" fmla="*/ 1146628 h 1683657"/>
                <a:gd name="connsiteX13" fmla="*/ 1161142 w 7417145"/>
                <a:gd name="connsiteY13" fmla="*/ 1161143 h 1683657"/>
                <a:gd name="connsiteX14" fmla="*/ 0 w 7417145"/>
                <a:gd name="connsiteY14" fmla="*/ 1045028 h 1683657"/>
                <a:gd name="connsiteX15" fmla="*/ 1088571 w 7417145"/>
                <a:gd name="connsiteY15" fmla="*/ 798285 h 1683657"/>
                <a:gd name="connsiteX0" fmla="*/ 1088571 w 7417145"/>
                <a:gd name="connsiteY0" fmla="*/ 798285 h 1683657"/>
                <a:gd name="connsiteX1" fmla="*/ 2293257 w 7417145"/>
                <a:gd name="connsiteY1" fmla="*/ 217714 h 1683657"/>
                <a:gd name="connsiteX2" fmla="*/ 2191657 w 7417145"/>
                <a:gd name="connsiteY2" fmla="*/ 0 h 1683657"/>
                <a:gd name="connsiteX3" fmla="*/ 4862285 w 7417145"/>
                <a:gd name="connsiteY3" fmla="*/ 14514 h 1683657"/>
                <a:gd name="connsiteX4" fmla="*/ 5196114 w 7417145"/>
                <a:gd name="connsiteY4" fmla="*/ 377371 h 1683657"/>
                <a:gd name="connsiteX5" fmla="*/ 5834742 w 7417145"/>
                <a:gd name="connsiteY5" fmla="*/ 159657 h 1683657"/>
                <a:gd name="connsiteX6" fmla="*/ 6647542 w 7417145"/>
                <a:gd name="connsiteY6" fmla="*/ 638628 h 1683657"/>
                <a:gd name="connsiteX7" fmla="*/ 7402285 w 7417145"/>
                <a:gd name="connsiteY7" fmla="*/ 754743 h 1683657"/>
                <a:gd name="connsiteX8" fmla="*/ 6647542 w 7417145"/>
                <a:gd name="connsiteY8" fmla="*/ 841828 h 1683657"/>
                <a:gd name="connsiteX9" fmla="*/ 4934857 w 7417145"/>
                <a:gd name="connsiteY9" fmla="*/ 1175657 h 1683657"/>
                <a:gd name="connsiteX10" fmla="*/ 5210628 w 7417145"/>
                <a:gd name="connsiteY10" fmla="*/ 1378857 h 1683657"/>
                <a:gd name="connsiteX11" fmla="*/ 4020457 w 7417145"/>
                <a:gd name="connsiteY11" fmla="*/ 1683657 h 1683657"/>
                <a:gd name="connsiteX12" fmla="*/ 2743200 w 7417145"/>
                <a:gd name="connsiteY12" fmla="*/ 1146628 h 1683657"/>
                <a:gd name="connsiteX13" fmla="*/ 1161142 w 7417145"/>
                <a:gd name="connsiteY13" fmla="*/ 1161143 h 1683657"/>
                <a:gd name="connsiteX14" fmla="*/ 0 w 7417145"/>
                <a:gd name="connsiteY14" fmla="*/ 1045028 h 1683657"/>
                <a:gd name="connsiteX15" fmla="*/ 1088571 w 7417145"/>
                <a:gd name="connsiteY15" fmla="*/ 798285 h 1683657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272340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272340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877209 h 1776765"/>
                <a:gd name="connsiteX1" fmla="*/ 2293257 w 7417145"/>
                <a:gd name="connsiteY1" fmla="*/ 296638 h 1776765"/>
                <a:gd name="connsiteX2" fmla="*/ 2272340 w 7417145"/>
                <a:gd name="connsiteY2" fmla="*/ 78924 h 1776765"/>
                <a:gd name="connsiteX3" fmla="*/ 4862285 w 7417145"/>
                <a:gd name="connsiteY3" fmla="*/ 93438 h 1776765"/>
                <a:gd name="connsiteX4" fmla="*/ 5196114 w 7417145"/>
                <a:gd name="connsiteY4" fmla="*/ 456295 h 1776765"/>
                <a:gd name="connsiteX5" fmla="*/ 5834742 w 7417145"/>
                <a:gd name="connsiteY5" fmla="*/ 238581 h 1776765"/>
                <a:gd name="connsiteX6" fmla="*/ 6647542 w 7417145"/>
                <a:gd name="connsiteY6" fmla="*/ 717552 h 1776765"/>
                <a:gd name="connsiteX7" fmla="*/ 7402285 w 7417145"/>
                <a:gd name="connsiteY7" fmla="*/ 833667 h 1776765"/>
                <a:gd name="connsiteX8" fmla="*/ 6647542 w 7417145"/>
                <a:gd name="connsiteY8" fmla="*/ 920752 h 1776765"/>
                <a:gd name="connsiteX9" fmla="*/ 4934857 w 7417145"/>
                <a:gd name="connsiteY9" fmla="*/ 1254581 h 1776765"/>
                <a:gd name="connsiteX10" fmla="*/ 5210628 w 7417145"/>
                <a:gd name="connsiteY10" fmla="*/ 1457781 h 1776765"/>
                <a:gd name="connsiteX11" fmla="*/ 4020457 w 7417145"/>
                <a:gd name="connsiteY11" fmla="*/ 1762581 h 1776765"/>
                <a:gd name="connsiteX12" fmla="*/ 2743200 w 7417145"/>
                <a:gd name="connsiteY12" fmla="*/ 1225552 h 1776765"/>
                <a:gd name="connsiteX13" fmla="*/ 1161142 w 7417145"/>
                <a:gd name="connsiteY13" fmla="*/ 1240067 h 1776765"/>
                <a:gd name="connsiteX14" fmla="*/ 0 w 7417145"/>
                <a:gd name="connsiteY14" fmla="*/ 1123952 h 1776765"/>
                <a:gd name="connsiteX15" fmla="*/ 1088571 w 7417145"/>
                <a:gd name="connsiteY15" fmla="*/ 877209 h 1776765"/>
                <a:gd name="connsiteX0" fmla="*/ 1088571 w 7417145"/>
                <a:gd name="connsiteY0" fmla="*/ 905217 h 1804773"/>
                <a:gd name="connsiteX1" fmla="*/ 2293257 w 7417145"/>
                <a:gd name="connsiteY1" fmla="*/ 324646 h 1804773"/>
                <a:gd name="connsiteX2" fmla="*/ 2353022 w 7417145"/>
                <a:gd name="connsiteY2" fmla="*/ 71073 h 1804773"/>
                <a:gd name="connsiteX3" fmla="*/ 4862285 w 7417145"/>
                <a:gd name="connsiteY3" fmla="*/ 121446 h 1804773"/>
                <a:gd name="connsiteX4" fmla="*/ 5196114 w 7417145"/>
                <a:gd name="connsiteY4" fmla="*/ 484303 h 1804773"/>
                <a:gd name="connsiteX5" fmla="*/ 5834742 w 7417145"/>
                <a:gd name="connsiteY5" fmla="*/ 266589 h 1804773"/>
                <a:gd name="connsiteX6" fmla="*/ 6647542 w 7417145"/>
                <a:gd name="connsiteY6" fmla="*/ 745560 h 1804773"/>
                <a:gd name="connsiteX7" fmla="*/ 7402285 w 7417145"/>
                <a:gd name="connsiteY7" fmla="*/ 861675 h 1804773"/>
                <a:gd name="connsiteX8" fmla="*/ 6647542 w 7417145"/>
                <a:gd name="connsiteY8" fmla="*/ 948760 h 1804773"/>
                <a:gd name="connsiteX9" fmla="*/ 4934857 w 7417145"/>
                <a:gd name="connsiteY9" fmla="*/ 1282589 h 1804773"/>
                <a:gd name="connsiteX10" fmla="*/ 5210628 w 7417145"/>
                <a:gd name="connsiteY10" fmla="*/ 1485789 h 1804773"/>
                <a:gd name="connsiteX11" fmla="*/ 4020457 w 7417145"/>
                <a:gd name="connsiteY11" fmla="*/ 1790589 h 1804773"/>
                <a:gd name="connsiteX12" fmla="*/ 2743200 w 7417145"/>
                <a:gd name="connsiteY12" fmla="*/ 1253560 h 1804773"/>
                <a:gd name="connsiteX13" fmla="*/ 1161142 w 7417145"/>
                <a:gd name="connsiteY13" fmla="*/ 1268075 h 1804773"/>
                <a:gd name="connsiteX14" fmla="*/ 0 w 7417145"/>
                <a:gd name="connsiteY14" fmla="*/ 1151960 h 1804773"/>
                <a:gd name="connsiteX15" fmla="*/ 1088571 w 7417145"/>
                <a:gd name="connsiteY15" fmla="*/ 905217 h 1804773"/>
                <a:gd name="connsiteX0" fmla="*/ 1088571 w 7417145"/>
                <a:gd name="connsiteY0" fmla="*/ 938359 h 1837915"/>
                <a:gd name="connsiteX1" fmla="*/ 2293257 w 7417145"/>
                <a:gd name="connsiteY1" fmla="*/ 357788 h 1837915"/>
                <a:gd name="connsiteX2" fmla="*/ 2353022 w 7417145"/>
                <a:gd name="connsiteY2" fmla="*/ 104215 h 1837915"/>
                <a:gd name="connsiteX3" fmla="*/ 4862285 w 7417145"/>
                <a:gd name="connsiteY3" fmla="*/ 154588 h 1837915"/>
                <a:gd name="connsiteX4" fmla="*/ 5196114 w 7417145"/>
                <a:gd name="connsiteY4" fmla="*/ 517445 h 1837915"/>
                <a:gd name="connsiteX5" fmla="*/ 5834742 w 7417145"/>
                <a:gd name="connsiteY5" fmla="*/ 299731 h 1837915"/>
                <a:gd name="connsiteX6" fmla="*/ 6647542 w 7417145"/>
                <a:gd name="connsiteY6" fmla="*/ 778702 h 1837915"/>
                <a:gd name="connsiteX7" fmla="*/ 7402285 w 7417145"/>
                <a:gd name="connsiteY7" fmla="*/ 894817 h 1837915"/>
                <a:gd name="connsiteX8" fmla="*/ 6647542 w 7417145"/>
                <a:gd name="connsiteY8" fmla="*/ 981902 h 1837915"/>
                <a:gd name="connsiteX9" fmla="*/ 4934857 w 7417145"/>
                <a:gd name="connsiteY9" fmla="*/ 1315731 h 1837915"/>
                <a:gd name="connsiteX10" fmla="*/ 5210628 w 7417145"/>
                <a:gd name="connsiteY10" fmla="*/ 1518931 h 1837915"/>
                <a:gd name="connsiteX11" fmla="*/ 4020457 w 7417145"/>
                <a:gd name="connsiteY11" fmla="*/ 1823731 h 1837915"/>
                <a:gd name="connsiteX12" fmla="*/ 2743200 w 7417145"/>
                <a:gd name="connsiteY12" fmla="*/ 1286702 h 1837915"/>
                <a:gd name="connsiteX13" fmla="*/ 1161142 w 7417145"/>
                <a:gd name="connsiteY13" fmla="*/ 1301217 h 1837915"/>
                <a:gd name="connsiteX14" fmla="*/ 0 w 7417145"/>
                <a:gd name="connsiteY14" fmla="*/ 1185102 h 1837915"/>
                <a:gd name="connsiteX15" fmla="*/ 1088571 w 7417145"/>
                <a:gd name="connsiteY15" fmla="*/ 938359 h 1837915"/>
                <a:gd name="connsiteX0" fmla="*/ 1088571 w 7417145"/>
                <a:gd name="connsiteY0" fmla="*/ 943711 h 1843267"/>
                <a:gd name="connsiteX1" fmla="*/ 2293257 w 7417145"/>
                <a:gd name="connsiteY1" fmla="*/ 363140 h 1843267"/>
                <a:gd name="connsiteX2" fmla="*/ 2353022 w 7417145"/>
                <a:gd name="connsiteY2" fmla="*/ 109567 h 1843267"/>
                <a:gd name="connsiteX3" fmla="*/ 4862285 w 7417145"/>
                <a:gd name="connsiteY3" fmla="*/ 159940 h 1843267"/>
                <a:gd name="connsiteX4" fmla="*/ 5196114 w 7417145"/>
                <a:gd name="connsiteY4" fmla="*/ 522797 h 1843267"/>
                <a:gd name="connsiteX5" fmla="*/ 5834742 w 7417145"/>
                <a:gd name="connsiteY5" fmla="*/ 305083 h 1843267"/>
                <a:gd name="connsiteX6" fmla="*/ 6647542 w 7417145"/>
                <a:gd name="connsiteY6" fmla="*/ 784054 h 1843267"/>
                <a:gd name="connsiteX7" fmla="*/ 7402285 w 7417145"/>
                <a:gd name="connsiteY7" fmla="*/ 900169 h 1843267"/>
                <a:gd name="connsiteX8" fmla="*/ 6647542 w 7417145"/>
                <a:gd name="connsiteY8" fmla="*/ 987254 h 1843267"/>
                <a:gd name="connsiteX9" fmla="*/ 4934857 w 7417145"/>
                <a:gd name="connsiteY9" fmla="*/ 1321083 h 1843267"/>
                <a:gd name="connsiteX10" fmla="*/ 5210628 w 7417145"/>
                <a:gd name="connsiteY10" fmla="*/ 1524283 h 1843267"/>
                <a:gd name="connsiteX11" fmla="*/ 4020457 w 7417145"/>
                <a:gd name="connsiteY11" fmla="*/ 1829083 h 1843267"/>
                <a:gd name="connsiteX12" fmla="*/ 2743200 w 7417145"/>
                <a:gd name="connsiteY12" fmla="*/ 1292054 h 1843267"/>
                <a:gd name="connsiteX13" fmla="*/ 1161142 w 7417145"/>
                <a:gd name="connsiteY13" fmla="*/ 1306569 h 1843267"/>
                <a:gd name="connsiteX14" fmla="*/ 0 w 7417145"/>
                <a:gd name="connsiteY14" fmla="*/ 1190454 h 1843267"/>
                <a:gd name="connsiteX15" fmla="*/ 1088571 w 7417145"/>
                <a:gd name="connsiteY15" fmla="*/ 943711 h 1843267"/>
                <a:gd name="connsiteX0" fmla="*/ 1089374 w 7417948"/>
                <a:gd name="connsiteY0" fmla="*/ 943711 h 1843267"/>
                <a:gd name="connsiteX1" fmla="*/ 2294060 w 7417948"/>
                <a:gd name="connsiteY1" fmla="*/ 363140 h 1843267"/>
                <a:gd name="connsiteX2" fmla="*/ 2353825 w 7417948"/>
                <a:gd name="connsiteY2" fmla="*/ 109567 h 1843267"/>
                <a:gd name="connsiteX3" fmla="*/ 4863088 w 7417948"/>
                <a:gd name="connsiteY3" fmla="*/ 159940 h 1843267"/>
                <a:gd name="connsiteX4" fmla="*/ 5196917 w 7417948"/>
                <a:gd name="connsiteY4" fmla="*/ 522797 h 1843267"/>
                <a:gd name="connsiteX5" fmla="*/ 5835545 w 7417948"/>
                <a:gd name="connsiteY5" fmla="*/ 305083 h 1843267"/>
                <a:gd name="connsiteX6" fmla="*/ 6648345 w 7417948"/>
                <a:gd name="connsiteY6" fmla="*/ 784054 h 1843267"/>
                <a:gd name="connsiteX7" fmla="*/ 7403088 w 7417948"/>
                <a:gd name="connsiteY7" fmla="*/ 900169 h 1843267"/>
                <a:gd name="connsiteX8" fmla="*/ 6648345 w 7417948"/>
                <a:gd name="connsiteY8" fmla="*/ 987254 h 1843267"/>
                <a:gd name="connsiteX9" fmla="*/ 4935660 w 7417948"/>
                <a:gd name="connsiteY9" fmla="*/ 1321083 h 1843267"/>
                <a:gd name="connsiteX10" fmla="*/ 5211431 w 7417948"/>
                <a:gd name="connsiteY10" fmla="*/ 1524283 h 1843267"/>
                <a:gd name="connsiteX11" fmla="*/ 4021260 w 7417948"/>
                <a:gd name="connsiteY11" fmla="*/ 1829083 h 1843267"/>
                <a:gd name="connsiteX12" fmla="*/ 2744003 w 7417948"/>
                <a:gd name="connsiteY12" fmla="*/ 1292054 h 1843267"/>
                <a:gd name="connsiteX13" fmla="*/ 1161945 w 7417948"/>
                <a:gd name="connsiteY13" fmla="*/ 1306569 h 1843267"/>
                <a:gd name="connsiteX14" fmla="*/ 803 w 7417948"/>
                <a:gd name="connsiteY14" fmla="*/ 1190454 h 1843267"/>
                <a:gd name="connsiteX15" fmla="*/ 1089374 w 7417948"/>
                <a:gd name="connsiteY15" fmla="*/ 943711 h 1843267"/>
                <a:gd name="connsiteX0" fmla="*/ 1089374 w 7417948"/>
                <a:gd name="connsiteY0" fmla="*/ 943711 h 1843267"/>
                <a:gd name="connsiteX1" fmla="*/ 2294060 w 7417948"/>
                <a:gd name="connsiteY1" fmla="*/ 363140 h 1843267"/>
                <a:gd name="connsiteX2" fmla="*/ 2353825 w 7417948"/>
                <a:gd name="connsiteY2" fmla="*/ 109567 h 1843267"/>
                <a:gd name="connsiteX3" fmla="*/ 4863088 w 7417948"/>
                <a:gd name="connsiteY3" fmla="*/ 159940 h 1843267"/>
                <a:gd name="connsiteX4" fmla="*/ 5196917 w 7417948"/>
                <a:gd name="connsiteY4" fmla="*/ 522797 h 1843267"/>
                <a:gd name="connsiteX5" fmla="*/ 5835545 w 7417948"/>
                <a:gd name="connsiteY5" fmla="*/ 305083 h 1843267"/>
                <a:gd name="connsiteX6" fmla="*/ 6648345 w 7417948"/>
                <a:gd name="connsiteY6" fmla="*/ 784054 h 1843267"/>
                <a:gd name="connsiteX7" fmla="*/ 7403088 w 7417948"/>
                <a:gd name="connsiteY7" fmla="*/ 900169 h 1843267"/>
                <a:gd name="connsiteX8" fmla="*/ 6648345 w 7417948"/>
                <a:gd name="connsiteY8" fmla="*/ 987254 h 1843267"/>
                <a:gd name="connsiteX9" fmla="*/ 4935660 w 7417948"/>
                <a:gd name="connsiteY9" fmla="*/ 1321083 h 1843267"/>
                <a:gd name="connsiteX10" fmla="*/ 5211431 w 7417948"/>
                <a:gd name="connsiteY10" fmla="*/ 1524283 h 1843267"/>
                <a:gd name="connsiteX11" fmla="*/ 4021260 w 7417948"/>
                <a:gd name="connsiteY11" fmla="*/ 1829083 h 1843267"/>
                <a:gd name="connsiteX12" fmla="*/ 2744003 w 7417948"/>
                <a:gd name="connsiteY12" fmla="*/ 1292054 h 1843267"/>
                <a:gd name="connsiteX13" fmla="*/ 1161945 w 7417948"/>
                <a:gd name="connsiteY13" fmla="*/ 1306569 h 1843267"/>
                <a:gd name="connsiteX14" fmla="*/ 803 w 7417948"/>
                <a:gd name="connsiteY14" fmla="*/ 1190454 h 1843267"/>
                <a:gd name="connsiteX15" fmla="*/ 1089374 w 7417948"/>
                <a:gd name="connsiteY15" fmla="*/ 943711 h 1843267"/>
                <a:gd name="connsiteX0" fmla="*/ 1089374 w 7417948"/>
                <a:gd name="connsiteY0" fmla="*/ 943711 h 1843267"/>
                <a:gd name="connsiteX1" fmla="*/ 2294060 w 7417948"/>
                <a:gd name="connsiteY1" fmla="*/ 363140 h 1843267"/>
                <a:gd name="connsiteX2" fmla="*/ 2353825 w 7417948"/>
                <a:gd name="connsiteY2" fmla="*/ 109567 h 1843267"/>
                <a:gd name="connsiteX3" fmla="*/ 4863088 w 7417948"/>
                <a:gd name="connsiteY3" fmla="*/ 159940 h 1843267"/>
                <a:gd name="connsiteX4" fmla="*/ 5196917 w 7417948"/>
                <a:gd name="connsiteY4" fmla="*/ 522797 h 1843267"/>
                <a:gd name="connsiteX5" fmla="*/ 5835545 w 7417948"/>
                <a:gd name="connsiteY5" fmla="*/ 305083 h 1843267"/>
                <a:gd name="connsiteX6" fmla="*/ 6648345 w 7417948"/>
                <a:gd name="connsiteY6" fmla="*/ 784054 h 1843267"/>
                <a:gd name="connsiteX7" fmla="*/ 7403088 w 7417948"/>
                <a:gd name="connsiteY7" fmla="*/ 900169 h 1843267"/>
                <a:gd name="connsiteX8" fmla="*/ 6648345 w 7417948"/>
                <a:gd name="connsiteY8" fmla="*/ 987254 h 1843267"/>
                <a:gd name="connsiteX9" fmla="*/ 4935660 w 7417948"/>
                <a:gd name="connsiteY9" fmla="*/ 1321083 h 1843267"/>
                <a:gd name="connsiteX10" fmla="*/ 5211431 w 7417948"/>
                <a:gd name="connsiteY10" fmla="*/ 1524283 h 1843267"/>
                <a:gd name="connsiteX11" fmla="*/ 4021260 w 7417948"/>
                <a:gd name="connsiteY11" fmla="*/ 1829083 h 1843267"/>
                <a:gd name="connsiteX12" fmla="*/ 2744003 w 7417948"/>
                <a:gd name="connsiteY12" fmla="*/ 1292054 h 1843267"/>
                <a:gd name="connsiteX13" fmla="*/ 1144015 w 7417948"/>
                <a:gd name="connsiteY13" fmla="*/ 1270711 h 1843267"/>
                <a:gd name="connsiteX14" fmla="*/ 803 w 7417948"/>
                <a:gd name="connsiteY14" fmla="*/ 1190454 h 1843267"/>
                <a:gd name="connsiteX15" fmla="*/ 1089374 w 7417948"/>
                <a:gd name="connsiteY15" fmla="*/ 943711 h 1843267"/>
                <a:gd name="connsiteX0" fmla="*/ 1089374 w 7417948"/>
                <a:gd name="connsiteY0" fmla="*/ 943711 h 1843267"/>
                <a:gd name="connsiteX1" fmla="*/ 2294060 w 7417948"/>
                <a:gd name="connsiteY1" fmla="*/ 363140 h 1843267"/>
                <a:gd name="connsiteX2" fmla="*/ 2353825 w 7417948"/>
                <a:gd name="connsiteY2" fmla="*/ 109567 h 1843267"/>
                <a:gd name="connsiteX3" fmla="*/ 4863088 w 7417948"/>
                <a:gd name="connsiteY3" fmla="*/ 159940 h 1843267"/>
                <a:gd name="connsiteX4" fmla="*/ 5196917 w 7417948"/>
                <a:gd name="connsiteY4" fmla="*/ 522797 h 1843267"/>
                <a:gd name="connsiteX5" fmla="*/ 5835545 w 7417948"/>
                <a:gd name="connsiteY5" fmla="*/ 305083 h 1843267"/>
                <a:gd name="connsiteX6" fmla="*/ 6648345 w 7417948"/>
                <a:gd name="connsiteY6" fmla="*/ 784054 h 1843267"/>
                <a:gd name="connsiteX7" fmla="*/ 7403088 w 7417948"/>
                <a:gd name="connsiteY7" fmla="*/ 900169 h 1843267"/>
                <a:gd name="connsiteX8" fmla="*/ 6648345 w 7417948"/>
                <a:gd name="connsiteY8" fmla="*/ 987254 h 1843267"/>
                <a:gd name="connsiteX9" fmla="*/ 4935660 w 7417948"/>
                <a:gd name="connsiteY9" fmla="*/ 1321083 h 1843267"/>
                <a:gd name="connsiteX10" fmla="*/ 5211431 w 7417948"/>
                <a:gd name="connsiteY10" fmla="*/ 1524283 h 1843267"/>
                <a:gd name="connsiteX11" fmla="*/ 4021260 w 7417948"/>
                <a:gd name="connsiteY11" fmla="*/ 1829083 h 1843267"/>
                <a:gd name="connsiteX12" fmla="*/ 2744003 w 7417948"/>
                <a:gd name="connsiteY12" fmla="*/ 1292054 h 1843267"/>
                <a:gd name="connsiteX13" fmla="*/ 1144015 w 7417948"/>
                <a:gd name="connsiteY13" fmla="*/ 1270711 h 1843267"/>
                <a:gd name="connsiteX14" fmla="*/ 803 w 7417948"/>
                <a:gd name="connsiteY14" fmla="*/ 1190454 h 1843267"/>
                <a:gd name="connsiteX15" fmla="*/ 1089374 w 7417948"/>
                <a:gd name="connsiteY15" fmla="*/ 943711 h 1843267"/>
                <a:gd name="connsiteX0" fmla="*/ 1089374 w 7417948"/>
                <a:gd name="connsiteY0" fmla="*/ 943711 h 1843267"/>
                <a:gd name="connsiteX1" fmla="*/ 2294060 w 7417948"/>
                <a:gd name="connsiteY1" fmla="*/ 363140 h 1843267"/>
                <a:gd name="connsiteX2" fmla="*/ 2353825 w 7417948"/>
                <a:gd name="connsiteY2" fmla="*/ 109567 h 1843267"/>
                <a:gd name="connsiteX3" fmla="*/ 4863088 w 7417948"/>
                <a:gd name="connsiteY3" fmla="*/ 159940 h 1843267"/>
                <a:gd name="connsiteX4" fmla="*/ 5196917 w 7417948"/>
                <a:gd name="connsiteY4" fmla="*/ 522797 h 1843267"/>
                <a:gd name="connsiteX5" fmla="*/ 5835545 w 7417948"/>
                <a:gd name="connsiteY5" fmla="*/ 305083 h 1843267"/>
                <a:gd name="connsiteX6" fmla="*/ 6648345 w 7417948"/>
                <a:gd name="connsiteY6" fmla="*/ 784054 h 1843267"/>
                <a:gd name="connsiteX7" fmla="*/ 7403088 w 7417948"/>
                <a:gd name="connsiteY7" fmla="*/ 900169 h 1843267"/>
                <a:gd name="connsiteX8" fmla="*/ 6648345 w 7417948"/>
                <a:gd name="connsiteY8" fmla="*/ 987254 h 1843267"/>
                <a:gd name="connsiteX9" fmla="*/ 4935660 w 7417948"/>
                <a:gd name="connsiteY9" fmla="*/ 1321083 h 1843267"/>
                <a:gd name="connsiteX10" fmla="*/ 5211431 w 7417948"/>
                <a:gd name="connsiteY10" fmla="*/ 1524283 h 1843267"/>
                <a:gd name="connsiteX11" fmla="*/ 4021260 w 7417948"/>
                <a:gd name="connsiteY11" fmla="*/ 1829083 h 1843267"/>
                <a:gd name="connsiteX12" fmla="*/ 2744003 w 7417948"/>
                <a:gd name="connsiteY12" fmla="*/ 1292054 h 1843267"/>
                <a:gd name="connsiteX13" fmla="*/ 1144015 w 7417948"/>
                <a:gd name="connsiteY13" fmla="*/ 1270711 h 1843267"/>
                <a:gd name="connsiteX14" fmla="*/ 803 w 7417948"/>
                <a:gd name="connsiteY14" fmla="*/ 1190454 h 1843267"/>
                <a:gd name="connsiteX15" fmla="*/ 1089374 w 7417948"/>
                <a:gd name="connsiteY15" fmla="*/ 943711 h 1843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417948" h="1843267">
                  <a:moveTo>
                    <a:pt x="1089374" y="943711"/>
                  </a:moveTo>
                  <a:cubicBezTo>
                    <a:pt x="1347501" y="570893"/>
                    <a:pt x="1784921" y="377370"/>
                    <a:pt x="2294060" y="363140"/>
                  </a:cubicBezTo>
                  <a:cubicBezTo>
                    <a:pt x="2287088" y="290569"/>
                    <a:pt x="2199432" y="155244"/>
                    <a:pt x="2353825" y="109567"/>
                  </a:cubicBezTo>
                  <a:cubicBezTo>
                    <a:pt x="3136457" y="-73854"/>
                    <a:pt x="4313538" y="-6263"/>
                    <a:pt x="4863088" y="159940"/>
                  </a:cubicBezTo>
                  <a:cubicBezTo>
                    <a:pt x="5055046" y="227104"/>
                    <a:pt x="5184253" y="357021"/>
                    <a:pt x="5196917" y="522797"/>
                  </a:cubicBezTo>
                  <a:cubicBezTo>
                    <a:pt x="5382899" y="324720"/>
                    <a:pt x="5604740" y="314901"/>
                    <a:pt x="5835545" y="305083"/>
                  </a:cubicBezTo>
                  <a:cubicBezTo>
                    <a:pt x="6178196" y="428881"/>
                    <a:pt x="6484989" y="570608"/>
                    <a:pt x="6648345" y="784054"/>
                  </a:cubicBezTo>
                  <a:cubicBezTo>
                    <a:pt x="6944749" y="733112"/>
                    <a:pt x="7232189" y="735958"/>
                    <a:pt x="7403088" y="900169"/>
                  </a:cubicBezTo>
                  <a:cubicBezTo>
                    <a:pt x="7519060" y="1099527"/>
                    <a:pt x="6926820" y="1020979"/>
                    <a:pt x="6648345" y="987254"/>
                  </a:cubicBezTo>
                  <a:cubicBezTo>
                    <a:pt x="6955991" y="1546765"/>
                    <a:pt x="5425873" y="1317383"/>
                    <a:pt x="4935660" y="1321083"/>
                  </a:cubicBezTo>
                  <a:cubicBezTo>
                    <a:pt x="5117231" y="1379851"/>
                    <a:pt x="5191225" y="1429656"/>
                    <a:pt x="5211431" y="1524283"/>
                  </a:cubicBezTo>
                  <a:cubicBezTo>
                    <a:pt x="4958142" y="1912753"/>
                    <a:pt x="4274549" y="1844025"/>
                    <a:pt x="4021260" y="1829083"/>
                  </a:cubicBezTo>
                  <a:cubicBezTo>
                    <a:pt x="3595508" y="1802473"/>
                    <a:pt x="3026320" y="1560711"/>
                    <a:pt x="2744003" y="1292054"/>
                  </a:cubicBezTo>
                  <a:cubicBezTo>
                    <a:pt x="2225614" y="1350681"/>
                    <a:pt x="1250027" y="1364485"/>
                    <a:pt x="1144015" y="1270711"/>
                  </a:cubicBezTo>
                  <a:cubicBezTo>
                    <a:pt x="927298" y="1312689"/>
                    <a:pt x="-6597" y="1381558"/>
                    <a:pt x="803" y="1190454"/>
                  </a:cubicBezTo>
                  <a:cubicBezTo>
                    <a:pt x="-30787" y="884088"/>
                    <a:pt x="878917" y="900453"/>
                    <a:pt x="1089374" y="943711"/>
                  </a:cubicBezTo>
                  <a:close/>
                </a:path>
              </a:pathLst>
            </a:custGeom>
            <a:solidFill>
              <a:schemeClr val="bg1">
                <a:alpha val="2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2496106" y="-218597"/>
              <a:ext cx="6371668" cy="1583280"/>
            </a:xfrm>
            <a:custGeom>
              <a:avLst/>
              <a:gdLst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16602"/>
                <a:gd name="connsiteY0" fmla="*/ 798285 h 1683657"/>
                <a:gd name="connsiteX1" fmla="*/ 2293257 w 7416602"/>
                <a:gd name="connsiteY1" fmla="*/ 217714 h 1683657"/>
                <a:gd name="connsiteX2" fmla="*/ 2191657 w 7416602"/>
                <a:gd name="connsiteY2" fmla="*/ 0 h 1683657"/>
                <a:gd name="connsiteX3" fmla="*/ 4862285 w 7416602"/>
                <a:gd name="connsiteY3" fmla="*/ 14514 h 1683657"/>
                <a:gd name="connsiteX4" fmla="*/ 5196114 w 7416602"/>
                <a:gd name="connsiteY4" fmla="*/ 377371 h 1683657"/>
                <a:gd name="connsiteX5" fmla="*/ 5834742 w 7416602"/>
                <a:gd name="connsiteY5" fmla="*/ 159657 h 1683657"/>
                <a:gd name="connsiteX6" fmla="*/ 6647542 w 7416602"/>
                <a:gd name="connsiteY6" fmla="*/ 638628 h 1683657"/>
                <a:gd name="connsiteX7" fmla="*/ 7402285 w 7416602"/>
                <a:gd name="connsiteY7" fmla="*/ 754743 h 1683657"/>
                <a:gd name="connsiteX8" fmla="*/ 6647542 w 7416602"/>
                <a:gd name="connsiteY8" fmla="*/ 841828 h 1683657"/>
                <a:gd name="connsiteX9" fmla="*/ 4934857 w 7416602"/>
                <a:gd name="connsiteY9" fmla="*/ 1175657 h 1683657"/>
                <a:gd name="connsiteX10" fmla="*/ 5210628 w 7416602"/>
                <a:gd name="connsiteY10" fmla="*/ 1378857 h 1683657"/>
                <a:gd name="connsiteX11" fmla="*/ 4020457 w 7416602"/>
                <a:gd name="connsiteY11" fmla="*/ 1683657 h 1683657"/>
                <a:gd name="connsiteX12" fmla="*/ 2743200 w 7416602"/>
                <a:gd name="connsiteY12" fmla="*/ 1146628 h 1683657"/>
                <a:gd name="connsiteX13" fmla="*/ 1161142 w 7416602"/>
                <a:gd name="connsiteY13" fmla="*/ 1161143 h 1683657"/>
                <a:gd name="connsiteX14" fmla="*/ 0 w 7416602"/>
                <a:gd name="connsiteY14" fmla="*/ 1045028 h 1683657"/>
                <a:gd name="connsiteX15" fmla="*/ 1088571 w 7416602"/>
                <a:gd name="connsiteY15" fmla="*/ 798285 h 1683657"/>
                <a:gd name="connsiteX0" fmla="*/ 1088571 w 7417145"/>
                <a:gd name="connsiteY0" fmla="*/ 798285 h 1683657"/>
                <a:gd name="connsiteX1" fmla="*/ 2293257 w 7417145"/>
                <a:gd name="connsiteY1" fmla="*/ 217714 h 1683657"/>
                <a:gd name="connsiteX2" fmla="*/ 2191657 w 7417145"/>
                <a:gd name="connsiteY2" fmla="*/ 0 h 1683657"/>
                <a:gd name="connsiteX3" fmla="*/ 4862285 w 7417145"/>
                <a:gd name="connsiteY3" fmla="*/ 14514 h 1683657"/>
                <a:gd name="connsiteX4" fmla="*/ 5196114 w 7417145"/>
                <a:gd name="connsiteY4" fmla="*/ 377371 h 1683657"/>
                <a:gd name="connsiteX5" fmla="*/ 5834742 w 7417145"/>
                <a:gd name="connsiteY5" fmla="*/ 159657 h 1683657"/>
                <a:gd name="connsiteX6" fmla="*/ 6647542 w 7417145"/>
                <a:gd name="connsiteY6" fmla="*/ 638628 h 1683657"/>
                <a:gd name="connsiteX7" fmla="*/ 7402285 w 7417145"/>
                <a:gd name="connsiteY7" fmla="*/ 754743 h 1683657"/>
                <a:gd name="connsiteX8" fmla="*/ 6647542 w 7417145"/>
                <a:gd name="connsiteY8" fmla="*/ 841828 h 1683657"/>
                <a:gd name="connsiteX9" fmla="*/ 4934857 w 7417145"/>
                <a:gd name="connsiteY9" fmla="*/ 1175657 h 1683657"/>
                <a:gd name="connsiteX10" fmla="*/ 5210628 w 7417145"/>
                <a:gd name="connsiteY10" fmla="*/ 1378857 h 1683657"/>
                <a:gd name="connsiteX11" fmla="*/ 4020457 w 7417145"/>
                <a:gd name="connsiteY11" fmla="*/ 1683657 h 1683657"/>
                <a:gd name="connsiteX12" fmla="*/ 2743200 w 7417145"/>
                <a:gd name="connsiteY12" fmla="*/ 1146628 h 1683657"/>
                <a:gd name="connsiteX13" fmla="*/ 1161142 w 7417145"/>
                <a:gd name="connsiteY13" fmla="*/ 1161143 h 1683657"/>
                <a:gd name="connsiteX14" fmla="*/ 0 w 7417145"/>
                <a:gd name="connsiteY14" fmla="*/ 1045028 h 1683657"/>
                <a:gd name="connsiteX15" fmla="*/ 1088571 w 7417145"/>
                <a:gd name="connsiteY15" fmla="*/ 798285 h 1683657"/>
                <a:gd name="connsiteX0" fmla="*/ 1088571 w 7417145"/>
                <a:gd name="connsiteY0" fmla="*/ 798285 h 1683657"/>
                <a:gd name="connsiteX1" fmla="*/ 2293257 w 7417145"/>
                <a:gd name="connsiteY1" fmla="*/ 217714 h 1683657"/>
                <a:gd name="connsiteX2" fmla="*/ 2191657 w 7417145"/>
                <a:gd name="connsiteY2" fmla="*/ 0 h 1683657"/>
                <a:gd name="connsiteX3" fmla="*/ 4862285 w 7417145"/>
                <a:gd name="connsiteY3" fmla="*/ 14514 h 1683657"/>
                <a:gd name="connsiteX4" fmla="*/ 5196114 w 7417145"/>
                <a:gd name="connsiteY4" fmla="*/ 377371 h 1683657"/>
                <a:gd name="connsiteX5" fmla="*/ 5834742 w 7417145"/>
                <a:gd name="connsiteY5" fmla="*/ 159657 h 1683657"/>
                <a:gd name="connsiteX6" fmla="*/ 6647542 w 7417145"/>
                <a:gd name="connsiteY6" fmla="*/ 638628 h 1683657"/>
                <a:gd name="connsiteX7" fmla="*/ 7402285 w 7417145"/>
                <a:gd name="connsiteY7" fmla="*/ 754743 h 1683657"/>
                <a:gd name="connsiteX8" fmla="*/ 6647542 w 7417145"/>
                <a:gd name="connsiteY8" fmla="*/ 841828 h 1683657"/>
                <a:gd name="connsiteX9" fmla="*/ 4934857 w 7417145"/>
                <a:gd name="connsiteY9" fmla="*/ 1175657 h 1683657"/>
                <a:gd name="connsiteX10" fmla="*/ 5210628 w 7417145"/>
                <a:gd name="connsiteY10" fmla="*/ 1378857 h 1683657"/>
                <a:gd name="connsiteX11" fmla="*/ 4020457 w 7417145"/>
                <a:gd name="connsiteY11" fmla="*/ 1683657 h 1683657"/>
                <a:gd name="connsiteX12" fmla="*/ 2743200 w 7417145"/>
                <a:gd name="connsiteY12" fmla="*/ 1146628 h 1683657"/>
                <a:gd name="connsiteX13" fmla="*/ 1161142 w 7417145"/>
                <a:gd name="connsiteY13" fmla="*/ 1161143 h 1683657"/>
                <a:gd name="connsiteX14" fmla="*/ 0 w 7417145"/>
                <a:gd name="connsiteY14" fmla="*/ 1045028 h 1683657"/>
                <a:gd name="connsiteX15" fmla="*/ 1088571 w 7417145"/>
                <a:gd name="connsiteY15" fmla="*/ 798285 h 1683657"/>
                <a:gd name="connsiteX0" fmla="*/ 1088571 w 7417145"/>
                <a:gd name="connsiteY0" fmla="*/ 798285 h 1683657"/>
                <a:gd name="connsiteX1" fmla="*/ 2293257 w 7417145"/>
                <a:gd name="connsiteY1" fmla="*/ 217714 h 1683657"/>
                <a:gd name="connsiteX2" fmla="*/ 2191657 w 7417145"/>
                <a:gd name="connsiteY2" fmla="*/ 0 h 1683657"/>
                <a:gd name="connsiteX3" fmla="*/ 4862285 w 7417145"/>
                <a:gd name="connsiteY3" fmla="*/ 14514 h 1683657"/>
                <a:gd name="connsiteX4" fmla="*/ 5196114 w 7417145"/>
                <a:gd name="connsiteY4" fmla="*/ 377371 h 1683657"/>
                <a:gd name="connsiteX5" fmla="*/ 5834742 w 7417145"/>
                <a:gd name="connsiteY5" fmla="*/ 159657 h 1683657"/>
                <a:gd name="connsiteX6" fmla="*/ 6647542 w 7417145"/>
                <a:gd name="connsiteY6" fmla="*/ 638628 h 1683657"/>
                <a:gd name="connsiteX7" fmla="*/ 7402285 w 7417145"/>
                <a:gd name="connsiteY7" fmla="*/ 754743 h 1683657"/>
                <a:gd name="connsiteX8" fmla="*/ 6647542 w 7417145"/>
                <a:gd name="connsiteY8" fmla="*/ 841828 h 1683657"/>
                <a:gd name="connsiteX9" fmla="*/ 4934857 w 7417145"/>
                <a:gd name="connsiteY9" fmla="*/ 1175657 h 1683657"/>
                <a:gd name="connsiteX10" fmla="*/ 5210628 w 7417145"/>
                <a:gd name="connsiteY10" fmla="*/ 1378857 h 1683657"/>
                <a:gd name="connsiteX11" fmla="*/ 4020457 w 7417145"/>
                <a:gd name="connsiteY11" fmla="*/ 1683657 h 1683657"/>
                <a:gd name="connsiteX12" fmla="*/ 2743200 w 7417145"/>
                <a:gd name="connsiteY12" fmla="*/ 1146628 h 1683657"/>
                <a:gd name="connsiteX13" fmla="*/ 1161142 w 7417145"/>
                <a:gd name="connsiteY13" fmla="*/ 1161143 h 1683657"/>
                <a:gd name="connsiteX14" fmla="*/ 0 w 7417145"/>
                <a:gd name="connsiteY14" fmla="*/ 1045028 h 1683657"/>
                <a:gd name="connsiteX15" fmla="*/ 1088571 w 7417145"/>
                <a:gd name="connsiteY15" fmla="*/ 798285 h 1683657"/>
                <a:gd name="connsiteX0" fmla="*/ 1088571 w 7417145"/>
                <a:gd name="connsiteY0" fmla="*/ 798285 h 1683657"/>
                <a:gd name="connsiteX1" fmla="*/ 2293257 w 7417145"/>
                <a:gd name="connsiteY1" fmla="*/ 217714 h 1683657"/>
                <a:gd name="connsiteX2" fmla="*/ 2191657 w 7417145"/>
                <a:gd name="connsiteY2" fmla="*/ 0 h 1683657"/>
                <a:gd name="connsiteX3" fmla="*/ 4862285 w 7417145"/>
                <a:gd name="connsiteY3" fmla="*/ 14514 h 1683657"/>
                <a:gd name="connsiteX4" fmla="*/ 5196114 w 7417145"/>
                <a:gd name="connsiteY4" fmla="*/ 377371 h 1683657"/>
                <a:gd name="connsiteX5" fmla="*/ 5834742 w 7417145"/>
                <a:gd name="connsiteY5" fmla="*/ 159657 h 1683657"/>
                <a:gd name="connsiteX6" fmla="*/ 6647542 w 7417145"/>
                <a:gd name="connsiteY6" fmla="*/ 638628 h 1683657"/>
                <a:gd name="connsiteX7" fmla="*/ 7402285 w 7417145"/>
                <a:gd name="connsiteY7" fmla="*/ 754743 h 1683657"/>
                <a:gd name="connsiteX8" fmla="*/ 6647542 w 7417145"/>
                <a:gd name="connsiteY8" fmla="*/ 841828 h 1683657"/>
                <a:gd name="connsiteX9" fmla="*/ 4934857 w 7417145"/>
                <a:gd name="connsiteY9" fmla="*/ 1175657 h 1683657"/>
                <a:gd name="connsiteX10" fmla="*/ 5210628 w 7417145"/>
                <a:gd name="connsiteY10" fmla="*/ 1378857 h 1683657"/>
                <a:gd name="connsiteX11" fmla="*/ 4020457 w 7417145"/>
                <a:gd name="connsiteY11" fmla="*/ 1683657 h 1683657"/>
                <a:gd name="connsiteX12" fmla="*/ 2743200 w 7417145"/>
                <a:gd name="connsiteY12" fmla="*/ 1146628 h 1683657"/>
                <a:gd name="connsiteX13" fmla="*/ 1161142 w 7417145"/>
                <a:gd name="connsiteY13" fmla="*/ 1161143 h 1683657"/>
                <a:gd name="connsiteX14" fmla="*/ 0 w 7417145"/>
                <a:gd name="connsiteY14" fmla="*/ 1045028 h 1683657"/>
                <a:gd name="connsiteX15" fmla="*/ 1088571 w 7417145"/>
                <a:gd name="connsiteY15" fmla="*/ 798285 h 1683657"/>
                <a:gd name="connsiteX0" fmla="*/ 1088571 w 7417145"/>
                <a:gd name="connsiteY0" fmla="*/ 798285 h 1683657"/>
                <a:gd name="connsiteX1" fmla="*/ 2293257 w 7417145"/>
                <a:gd name="connsiteY1" fmla="*/ 217714 h 1683657"/>
                <a:gd name="connsiteX2" fmla="*/ 2191657 w 7417145"/>
                <a:gd name="connsiteY2" fmla="*/ 0 h 1683657"/>
                <a:gd name="connsiteX3" fmla="*/ 4862285 w 7417145"/>
                <a:gd name="connsiteY3" fmla="*/ 14514 h 1683657"/>
                <a:gd name="connsiteX4" fmla="*/ 5196114 w 7417145"/>
                <a:gd name="connsiteY4" fmla="*/ 377371 h 1683657"/>
                <a:gd name="connsiteX5" fmla="*/ 5834742 w 7417145"/>
                <a:gd name="connsiteY5" fmla="*/ 159657 h 1683657"/>
                <a:gd name="connsiteX6" fmla="*/ 6647542 w 7417145"/>
                <a:gd name="connsiteY6" fmla="*/ 638628 h 1683657"/>
                <a:gd name="connsiteX7" fmla="*/ 7402285 w 7417145"/>
                <a:gd name="connsiteY7" fmla="*/ 754743 h 1683657"/>
                <a:gd name="connsiteX8" fmla="*/ 6647542 w 7417145"/>
                <a:gd name="connsiteY8" fmla="*/ 841828 h 1683657"/>
                <a:gd name="connsiteX9" fmla="*/ 4934857 w 7417145"/>
                <a:gd name="connsiteY9" fmla="*/ 1175657 h 1683657"/>
                <a:gd name="connsiteX10" fmla="*/ 5210628 w 7417145"/>
                <a:gd name="connsiteY10" fmla="*/ 1378857 h 1683657"/>
                <a:gd name="connsiteX11" fmla="*/ 4020457 w 7417145"/>
                <a:gd name="connsiteY11" fmla="*/ 1683657 h 1683657"/>
                <a:gd name="connsiteX12" fmla="*/ 2743200 w 7417145"/>
                <a:gd name="connsiteY12" fmla="*/ 1146628 h 1683657"/>
                <a:gd name="connsiteX13" fmla="*/ 1161142 w 7417145"/>
                <a:gd name="connsiteY13" fmla="*/ 1161143 h 1683657"/>
                <a:gd name="connsiteX14" fmla="*/ 0 w 7417145"/>
                <a:gd name="connsiteY14" fmla="*/ 1045028 h 1683657"/>
                <a:gd name="connsiteX15" fmla="*/ 1088571 w 7417145"/>
                <a:gd name="connsiteY15" fmla="*/ 798285 h 1683657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272340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272340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877209 h 1776765"/>
                <a:gd name="connsiteX1" fmla="*/ 2293257 w 7417145"/>
                <a:gd name="connsiteY1" fmla="*/ 296638 h 1776765"/>
                <a:gd name="connsiteX2" fmla="*/ 2272340 w 7417145"/>
                <a:gd name="connsiteY2" fmla="*/ 78924 h 1776765"/>
                <a:gd name="connsiteX3" fmla="*/ 4862285 w 7417145"/>
                <a:gd name="connsiteY3" fmla="*/ 93438 h 1776765"/>
                <a:gd name="connsiteX4" fmla="*/ 5196114 w 7417145"/>
                <a:gd name="connsiteY4" fmla="*/ 456295 h 1776765"/>
                <a:gd name="connsiteX5" fmla="*/ 5834742 w 7417145"/>
                <a:gd name="connsiteY5" fmla="*/ 238581 h 1776765"/>
                <a:gd name="connsiteX6" fmla="*/ 6647542 w 7417145"/>
                <a:gd name="connsiteY6" fmla="*/ 717552 h 1776765"/>
                <a:gd name="connsiteX7" fmla="*/ 7402285 w 7417145"/>
                <a:gd name="connsiteY7" fmla="*/ 833667 h 1776765"/>
                <a:gd name="connsiteX8" fmla="*/ 6647542 w 7417145"/>
                <a:gd name="connsiteY8" fmla="*/ 920752 h 1776765"/>
                <a:gd name="connsiteX9" fmla="*/ 4934857 w 7417145"/>
                <a:gd name="connsiteY9" fmla="*/ 1254581 h 1776765"/>
                <a:gd name="connsiteX10" fmla="*/ 5210628 w 7417145"/>
                <a:gd name="connsiteY10" fmla="*/ 1457781 h 1776765"/>
                <a:gd name="connsiteX11" fmla="*/ 4020457 w 7417145"/>
                <a:gd name="connsiteY11" fmla="*/ 1762581 h 1776765"/>
                <a:gd name="connsiteX12" fmla="*/ 2743200 w 7417145"/>
                <a:gd name="connsiteY12" fmla="*/ 1225552 h 1776765"/>
                <a:gd name="connsiteX13" fmla="*/ 1161142 w 7417145"/>
                <a:gd name="connsiteY13" fmla="*/ 1240067 h 1776765"/>
                <a:gd name="connsiteX14" fmla="*/ 0 w 7417145"/>
                <a:gd name="connsiteY14" fmla="*/ 1123952 h 1776765"/>
                <a:gd name="connsiteX15" fmla="*/ 1088571 w 7417145"/>
                <a:gd name="connsiteY15" fmla="*/ 877209 h 1776765"/>
                <a:gd name="connsiteX0" fmla="*/ 1088571 w 7417145"/>
                <a:gd name="connsiteY0" fmla="*/ 905217 h 1804773"/>
                <a:gd name="connsiteX1" fmla="*/ 2293257 w 7417145"/>
                <a:gd name="connsiteY1" fmla="*/ 324646 h 1804773"/>
                <a:gd name="connsiteX2" fmla="*/ 2353022 w 7417145"/>
                <a:gd name="connsiteY2" fmla="*/ 71073 h 1804773"/>
                <a:gd name="connsiteX3" fmla="*/ 4862285 w 7417145"/>
                <a:gd name="connsiteY3" fmla="*/ 121446 h 1804773"/>
                <a:gd name="connsiteX4" fmla="*/ 5196114 w 7417145"/>
                <a:gd name="connsiteY4" fmla="*/ 484303 h 1804773"/>
                <a:gd name="connsiteX5" fmla="*/ 5834742 w 7417145"/>
                <a:gd name="connsiteY5" fmla="*/ 266589 h 1804773"/>
                <a:gd name="connsiteX6" fmla="*/ 6647542 w 7417145"/>
                <a:gd name="connsiteY6" fmla="*/ 745560 h 1804773"/>
                <a:gd name="connsiteX7" fmla="*/ 7402285 w 7417145"/>
                <a:gd name="connsiteY7" fmla="*/ 861675 h 1804773"/>
                <a:gd name="connsiteX8" fmla="*/ 6647542 w 7417145"/>
                <a:gd name="connsiteY8" fmla="*/ 948760 h 1804773"/>
                <a:gd name="connsiteX9" fmla="*/ 4934857 w 7417145"/>
                <a:gd name="connsiteY9" fmla="*/ 1282589 h 1804773"/>
                <a:gd name="connsiteX10" fmla="*/ 5210628 w 7417145"/>
                <a:gd name="connsiteY10" fmla="*/ 1485789 h 1804773"/>
                <a:gd name="connsiteX11" fmla="*/ 4020457 w 7417145"/>
                <a:gd name="connsiteY11" fmla="*/ 1790589 h 1804773"/>
                <a:gd name="connsiteX12" fmla="*/ 2743200 w 7417145"/>
                <a:gd name="connsiteY12" fmla="*/ 1253560 h 1804773"/>
                <a:gd name="connsiteX13" fmla="*/ 1161142 w 7417145"/>
                <a:gd name="connsiteY13" fmla="*/ 1268075 h 1804773"/>
                <a:gd name="connsiteX14" fmla="*/ 0 w 7417145"/>
                <a:gd name="connsiteY14" fmla="*/ 1151960 h 1804773"/>
                <a:gd name="connsiteX15" fmla="*/ 1088571 w 7417145"/>
                <a:gd name="connsiteY15" fmla="*/ 905217 h 1804773"/>
                <a:gd name="connsiteX0" fmla="*/ 1088571 w 7417145"/>
                <a:gd name="connsiteY0" fmla="*/ 938359 h 1837915"/>
                <a:gd name="connsiteX1" fmla="*/ 2293257 w 7417145"/>
                <a:gd name="connsiteY1" fmla="*/ 357788 h 1837915"/>
                <a:gd name="connsiteX2" fmla="*/ 2353022 w 7417145"/>
                <a:gd name="connsiteY2" fmla="*/ 104215 h 1837915"/>
                <a:gd name="connsiteX3" fmla="*/ 4862285 w 7417145"/>
                <a:gd name="connsiteY3" fmla="*/ 154588 h 1837915"/>
                <a:gd name="connsiteX4" fmla="*/ 5196114 w 7417145"/>
                <a:gd name="connsiteY4" fmla="*/ 517445 h 1837915"/>
                <a:gd name="connsiteX5" fmla="*/ 5834742 w 7417145"/>
                <a:gd name="connsiteY5" fmla="*/ 299731 h 1837915"/>
                <a:gd name="connsiteX6" fmla="*/ 6647542 w 7417145"/>
                <a:gd name="connsiteY6" fmla="*/ 778702 h 1837915"/>
                <a:gd name="connsiteX7" fmla="*/ 7402285 w 7417145"/>
                <a:gd name="connsiteY7" fmla="*/ 894817 h 1837915"/>
                <a:gd name="connsiteX8" fmla="*/ 6647542 w 7417145"/>
                <a:gd name="connsiteY8" fmla="*/ 981902 h 1837915"/>
                <a:gd name="connsiteX9" fmla="*/ 4934857 w 7417145"/>
                <a:gd name="connsiteY9" fmla="*/ 1315731 h 1837915"/>
                <a:gd name="connsiteX10" fmla="*/ 5210628 w 7417145"/>
                <a:gd name="connsiteY10" fmla="*/ 1518931 h 1837915"/>
                <a:gd name="connsiteX11" fmla="*/ 4020457 w 7417145"/>
                <a:gd name="connsiteY11" fmla="*/ 1823731 h 1837915"/>
                <a:gd name="connsiteX12" fmla="*/ 2743200 w 7417145"/>
                <a:gd name="connsiteY12" fmla="*/ 1286702 h 1837915"/>
                <a:gd name="connsiteX13" fmla="*/ 1161142 w 7417145"/>
                <a:gd name="connsiteY13" fmla="*/ 1301217 h 1837915"/>
                <a:gd name="connsiteX14" fmla="*/ 0 w 7417145"/>
                <a:gd name="connsiteY14" fmla="*/ 1185102 h 1837915"/>
                <a:gd name="connsiteX15" fmla="*/ 1088571 w 7417145"/>
                <a:gd name="connsiteY15" fmla="*/ 938359 h 1837915"/>
                <a:gd name="connsiteX0" fmla="*/ 1088571 w 7417145"/>
                <a:gd name="connsiteY0" fmla="*/ 943711 h 1843267"/>
                <a:gd name="connsiteX1" fmla="*/ 2293257 w 7417145"/>
                <a:gd name="connsiteY1" fmla="*/ 363140 h 1843267"/>
                <a:gd name="connsiteX2" fmla="*/ 2353022 w 7417145"/>
                <a:gd name="connsiteY2" fmla="*/ 109567 h 1843267"/>
                <a:gd name="connsiteX3" fmla="*/ 4862285 w 7417145"/>
                <a:gd name="connsiteY3" fmla="*/ 159940 h 1843267"/>
                <a:gd name="connsiteX4" fmla="*/ 5196114 w 7417145"/>
                <a:gd name="connsiteY4" fmla="*/ 522797 h 1843267"/>
                <a:gd name="connsiteX5" fmla="*/ 5834742 w 7417145"/>
                <a:gd name="connsiteY5" fmla="*/ 305083 h 1843267"/>
                <a:gd name="connsiteX6" fmla="*/ 6647542 w 7417145"/>
                <a:gd name="connsiteY6" fmla="*/ 784054 h 1843267"/>
                <a:gd name="connsiteX7" fmla="*/ 7402285 w 7417145"/>
                <a:gd name="connsiteY7" fmla="*/ 900169 h 1843267"/>
                <a:gd name="connsiteX8" fmla="*/ 6647542 w 7417145"/>
                <a:gd name="connsiteY8" fmla="*/ 987254 h 1843267"/>
                <a:gd name="connsiteX9" fmla="*/ 4934857 w 7417145"/>
                <a:gd name="connsiteY9" fmla="*/ 1321083 h 1843267"/>
                <a:gd name="connsiteX10" fmla="*/ 5210628 w 7417145"/>
                <a:gd name="connsiteY10" fmla="*/ 1524283 h 1843267"/>
                <a:gd name="connsiteX11" fmla="*/ 4020457 w 7417145"/>
                <a:gd name="connsiteY11" fmla="*/ 1829083 h 1843267"/>
                <a:gd name="connsiteX12" fmla="*/ 2743200 w 7417145"/>
                <a:gd name="connsiteY12" fmla="*/ 1292054 h 1843267"/>
                <a:gd name="connsiteX13" fmla="*/ 1161142 w 7417145"/>
                <a:gd name="connsiteY13" fmla="*/ 1306569 h 1843267"/>
                <a:gd name="connsiteX14" fmla="*/ 0 w 7417145"/>
                <a:gd name="connsiteY14" fmla="*/ 1190454 h 1843267"/>
                <a:gd name="connsiteX15" fmla="*/ 1088571 w 7417145"/>
                <a:gd name="connsiteY15" fmla="*/ 943711 h 1843267"/>
                <a:gd name="connsiteX0" fmla="*/ 1089374 w 7417948"/>
                <a:gd name="connsiteY0" fmla="*/ 943711 h 1843267"/>
                <a:gd name="connsiteX1" fmla="*/ 2294060 w 7417948"/>
                <a:gd name="connsiteY1" fmla="*/ 363140 h 1843267"/>
                <a:gd name="connsiteX2" fmla="*/ 2353825 w 7417948"/>
                <a:gd name="connsiteY2" fmla="*/ 109567 h 1843267"/>
                <a:gd name="connsiteX3" fmla="*/ 4863088 w 7417948"/>
                <a:gd name="connsiteY3" fmla="*/ 159940 h 1843267"/>
                <a:gd name="connsiteX4" fmla="*/ 5196917 w 7417948"/>
                <a:gd name="connsiteY4" fmla="*/ 522797 h 1843267"/>
                <a:gd name="connsiteX5" fmla="*/ 5835545 w 7417948"/>
                <a:gd name="connsiteY5" fmla="*/ 305083 h 1843267"/>
                <a:gd name="connsiteX6" fmla="*/ 6648345 w 7417948"/>
                <a:gd name="connsiteY6" fmla="*/ 784054 h 1843267"/>
                <a:gd name="connsiteX7" fmla="*/ 7403088 w 7417948"/>
                <a:gd name="connsiteY7" fmla="*/ 900169 h 1843267"/>
                <a:gd name="connsiteX8" fmla="*/ 6648345 w 7417948"/>
                <a:gd name="connsiteY8" fmla="*/ 987254 h 1843267"/>
                <a:gd name="connsiteX9" fmla="*/ 4935660 w 7417948"/>
                <a:gd name="connsiteY9" fmla="*/ 1321083 h 1843267"/>
                <a:gd name="connsiteX10" fmla="*/ 5211431 w 7417948"/>
                <a:gd name="connsiteY10" fmla="*/ 1524283 h 1843267"/>
                <a:gd name="connsiteX11" fmla="*/ 4021260 w 7417948"/>
                <a:gd name="connsiteY11" fmla="*/ 1829083 h 1843267"/>
                <a:gd name="connsiteX12" fmla="*/ 2744003 w 7417948"/>
                <a:gd name="connsiteY12" fmla="*/ 1292054 h 1843267"/>
                <a:gd name="connsiteX13" fmla="*/ 1161945 w 7417948"/>
                <a:gd name="connsiteY13" fmla="*/ 1306569 h 1843267"/>
                <a:gd name="connsiteX14" fmla="*/ 803 w 7417948"/>
                <a:gd name="connsiteY14" fmla="*/ 1190454 h 1843267"/>
                <a:gd name="connsiteX15" fmla="*/ 1089374 w 7417948"/>
                <a:gd name="connsiteY15" fmla="*/ 943711 h 1843267"/>
                <a:gd name="connsiteX0" fmla="*/ 1089374 w 7417948"/>
                <a:gd name="connsiteY0" fmla="*/ 943711 h 1843267"/>
                <a:gd name="connsiteX1" fmla="*/ 2294060 w 7417948"/>
                <a:gd name="connsiteY1" fmla="*/ 363140 h 1843267"/>
                <a:gd name="connsiteX2" fmla="*/ 2353825 w 7417948"/>
                <a:gd name="connsiteY2" fmla="*/ 109567 h 1843267"/>
                <a:gd name="connsiteX3" fmla="*/ 4863088 w 7417948"/>
                <a:gd name="connsiteY3" fmla="*/ 159940 h 1843267"/>
                <a:gd name="connsiteX4" fmla="*/ 5196917 w 7417948"/>
                <a:gd name="connsiteY4" fmla="*/ 522797 h 1843267"/>
                <a:gd name="connsiteX5" fmla="*/ 5835545 w 7417948"/>
                <a:gd name="connsiteY5" fmla="*/ 305083 h 1843267"/>
                <a:gd name="connsiteX6" fmla="*/ 6648345 w 7417948"/>
                <a:gd name="connsiteY6" fmla="*/ 784054 h 1843267"/>
                <a:gd name="connsiteX7" fmla="*/ 7403088 w 7417948"/>
                <a:gd name="connsiteY7" fmla="*/ 900169 h 1843267"/>
                <a:gd name="connsiteX8" fmla="*/ 6648345 w 7417948"/>
                <a:gd name="connsiteY8" fmla="*/ 987254 h 1843267"/>
                <a:gd name="connsiteX9" fmla="*/ 4935660 w 7417948"/>
                <a:gd name="connsiteY9" fmla="*/ 1321083 h 1843267"/>
                <a:gd name="connsiteX10" fmla="*/ 5211431 w 7417948"/>
                <a:gd name="connsiteY10" fmla="*/ 1524283 h 1843267"/>
                <a:gd name="connsiteX11" fmla="*/ 4021260 w 7417948"/>
                <a:gd name="connsiteY11" fmla="*/ 1829083 h 1843267"/>
                <a:gd name="connsiteX12" fmla="*/ 2744003 w 7417948"/>
                <a:gd name="connsiteY12" fmla="*/ 1292054 h 1843267"/>
                <a:gd name="connsiteX13" fmla="*/ 1161945 w 7417948"/>
                <a:gd name="connsiteY13" fmla="*/ 1306569 h 1843267"/>
                <a:gd name="connsiteX14" fmla="*/ 803 w 7417948"/>
                <a:gd name="connsiteY14" fmla="*/ 1190454 h 1843267"/>
                <a:gd name="connsiteX15" fmla="*/ 1089374 w 7417948"/>
                <a:gd name="connsiteY15" fmla="*/ 943711 h 1843267"/>
                <a:gd name="connsiteX0" fmla="*/ 1089374 w 7417948"/>
                <a:gd name="connsiteY0" fmla="*/ 943711 h 1843267"/>
                <a:gd name="connsiteX1" fmla="*/ 2294060 w 7417948"/>
                <a:gd name="connsiteY1" fmla="*/ 363140 h 1843267"/>
                <a:gd name="connsiteX2" fmla="*/ 2353825 w 7417948"/>
                <a:gd name="connsiteY2" fmla="*/ 109567 h 1843267"/>
                <a:gd name="connsiteX3" fmla="*/ 4863088 w 7417948"/>
                <a:gd name="connsiteY3" fmla="*/ 159940 h 1843267"/>
                <a:gd name="connsiteX4" fmla="*/ 5196917 w 7417948"/>
                <a:gd name="connsiteY4" fmla="*/ 522797 h 1843267"/>
                <a:gd name="connsiteX5" fmla="*/ 5835545 w 7417948"/>
                <a:gd name="connsiteY5" fmla="*/ 305083 h 1843267"/>
                <a:gd name="connsiteX6" fmla="*/ 6648345 w 7417948"/>
                <a:gd name="connsiteY6" fmla="*/ 784054 h 1843267"/>
                <a:gd name="connsiteX7" fmla="*/ 7403088 w 7417948"/>
                <a:gd name="connsiteY7" fmla="*/ 900169 h 1843267"/>
                <a:gd name="connsiteX8" fmla="*/ 6648345 w 7417948"/>
                <a:gd name="connsiteY8" fmla="*/ 987254 h 1843267"/>
                <a:gd name="connsiteX9" fmla="*/ 4935660 w 7417948"/>
                <a:gd name="connsiteY9" fmla="*/ 1321083 h 1843267"/>
                <a:gd name="connsiteX10" fmla="*/ 5211431 w 7417948"/>
                <a:gd name="connsiteY10" fmla="*/ 1524283 h 1843267"/>
                <a:gd name="connsiteX11" fmla="*/ 4021260 w 7417948"/>
                <a:gd name="connsiteY11" fmla="*/ 1829083 h 1843267"/>
                <a:gd name="connsiteX12" fmla="*/ 2744003 w 7417948"/>
                <a:gd name="connsiteY12" fmla="*/ 1292054 h 1843267"/>
                <a:gd name="connsiteX13" fmla="*/ 1144015 w 7417948"/>
                <a:gd name="connsiteY13" fmla="*/ 1270711 h 1843267"/>
                <a:gd name="connsiteX14" fmla="*/ 803 w 7417948"/>
                <a:gd name="connsiteY14" fmla="*/ 1190454 h 1843267"/>
                <a:gd name="connsiteX15" fmla="*/ 1089374 w 7417948"/>
                <a:gd name="connsiteY15" fmla="*/ 943711 h 1843267"/>
                <a:gd name="connsiteX0" fmla="*/ 1089374 w 7417948"/>
                <a:gd name="connsiteY0" fmla="*/ 943711 h 1843267"/>
                <a:gd name="connsiteX1" fmla="*/ 2294060 w 7417948"/>
                <a:gd name="connsiteY1" fmla="*/ 363140 h 1843267"/>
                <a:gd name="connsiteX2" fmla="*/ 2353825 w 7417948"/>
                <a:gd name="connsiteY2" fmla="*/ 109567 h 1843267"/>
                <a:gd name="connsiteX3" fmla="*/ 4863088 w 7417948"/>
                <a:gd name="connsiteY3" fmla="*/ 159940 h 1843267"/>
                <a:gd name="connsiteX4" fmla="*/ 5196917 w 7417948"/>
                <a:gd name="connsiteY4" fmla="*/ 522797 h 1843267"/>
                <a:gd name="connsiteX5" fmla="*/ 5835545 w 7417948"/>
                <a:gd name="connsiteY5" fmla="*/ 305083 h 1843267"/>
                <a:gd name="connsiteX6" fmla="*/ 6648345 w 7417948"/>
                <a:gd name="connsiteY6" fmla="*/ 784054 h 1843267"/>
                <a:gd name="connsiteX7" fmla="*/ 7403088 w 7417948"/>
                <a:gd name="connsiteY7" fmla="*/ 900169 h 1843267"/>
                <a:gd name="connsiteX8" fmla="*/ 6648345 w 7417948"/>
                <a:gd name="connsiteY8" fmla="*/ 987254 h 1843267"/>
                <a:gd name="connsiteX9" fmla="*/ 4935660 w 7417948"/>
                <a:gd name="connsiteY9" fmla="*/ 1321083 h 1843267"/>
                <a:gd name="connsiteX10" fmla="*/ 5211431 w 7417948"/>
                <a:gd name="connsiteY10" fmla="*/ 1524283 h 1843267"/>
                <a:gd name="connsiteX11" fmla="*/ 4021260 w 7417948"/>
                <a:gd name="connsiteY11" fmla="*/ 1829083 h 1843267"/>
                <a:gd name="connsiteX12" fmla="*/ 2744003 w 7417948"/>
                <a:gd name="connsiteY12" fmla="*/ 1292054 h 1843267"/>
                <a:gd name="connsiteX13" fmla="*/ 1144015 w 7417948"/>
                <a:gd name="connsiteY13" fmla="*/ 1270711 h 1843267"/>
                <a:gd name="connsiteX14" fmla="*/ 803 w 7417948"/>
                <a:gd name="connsiteY14" fmla="*/ 1190454 h 1843267"/>
                <a:gd name="connsiteX15" fmla="*/ 1089374 w 7417948"/>
                <a:gd name="connsiteY15" fmla="*/ 943711 h 1843267"/>
                <a:gd name="connsiteX0" fmla="*/ 1089374 w 7417948"/>
                <a:gd name="connsiteY0" fmla="*/ 943711 h 1843267"/>
                <a:gd name="connsiteX1" fmla="*/ 2294060 w 7417948"/>
                <a:gd name="connsiteY1" fmla="*/ 363140 h 1843267"/>
                <a:gd name="connsiteX2" fmla="*/ 2353825 w 7417948"/>
                <a:gd name="connsiteY2" fmla="*/ 109567 h 1843267"/>
                <a:gd name="connsiteX3" fmla="*/ 4863088 w 7417948"/>
                <a:gd name="connsiteY3" fmla="*/ 159940 h 1843267"/>
                <a:gd name="connsiteX4" fmla="*/ 5196917 w 7417948"/>
                <a:gd name="connsiteY4" fmla="*/ 522797 h 1843267"/>
                <a:gd name="connsiteX5" fmla="*/ 5835545 w 7417948"/>
                <a:gd name="connsiteY5" fmla="*/ 305083 h 1843267"/>
                <a:gd name="connsiteX6" fmla="*/ 6648345 w 7417948"/>
                <a:gd name="connsiteY6" fmla="*/ 784054 h 1843267"/>
                <a:gd name="connsiteX7" fmla="*/ 7403088 w 7417948"/>
                <a:gd name="connsiteY7" fmla="*/ 900169 h 1843267"/>
                <a:gd name="connsiteX8" fmla="*/ 6648345 w 7417948"/>
                <a:gd name="connsiteY8" fmla="*/ 987254 h 1843267"/>
                <a:gd name="connsiteX9" fmla="*/ 4935660 w 7417948"/>
                <a:gd name="connsiteY9" fmla="*/ 1321083 h 1843267"/>
                <a:gd name="connsiteX10" fmla="*/ 5211431 w 7417948"/>
                <a:gd name="connsiteY10" fmla="*/ 1524283 h 1843267"/>
                <a:gd name="connsiteX11" fmla="*/ 4021260 w 7417948"/>
                <a:gd name="connsiteY11" fmla="*/ 1829083 h 1843267"/>
                <a:gd name="connsiteX12" fmla="*/ 2744003 w 7417948"/>
                <a:gd name="connsiteY12" fmla="*/ 1292054 h 1843267"/>
                <a:gd name="connsiteX13" fmla="*/ 1144015 w 7417948"/>
                <a:gd name="connsiteY13" fmla="*/ 1270711 h 1843267"/>
                <a:gd name="connsiteX14" fmla="*/ 803 w 7417948"/>
                <a:gd name="connsiteY14" fmla="*/ 1190454 h 1843267"/>
                <a:gd name="connsiteX15" fmla="*/ 1089374 w 7417948"/>
                <a:gd name="connsiteY15" fmla="*/ 943711 h 1843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417948" h="1843267">
                  <a:moveTo>
                    <a:pt x="1089374" y="943711"/>
                  </a:moveTo>
                  <a:cubicBezTo>
                    <a:pt x="1347501" y="570893"/>
                    <a:pt x="1784921" y="377370"/>
                    <a:pt x="2294060" y="363140"/>
                  </a:cubicBezTo>
                  <a:cubicBezTo>
                    <a:pt x="2287088" y="290569"/>
                    <a:pt x="2199432" y="155244"/>
                    <a:pt x="2353825" y="109567"/>
                  </a:cubicBezTo>
                  <a:cubicBezTo>
                    <a:pt x="3136457" y="-73854"/>
                    <a:pt x="4313538" y="-6263"/>
                    <a:pt x="4863088" y="159940"/>
                  </a:cubicBezTo>
                  <a:cubicBezTo>
                    <a:pt x="5055046" y="227104"/>
                    <a:pt x="5184253" y="357021"/>
                    <a:pt x="5196917" y="522797"/>
                  </a:cubicBezTo>
                  <a:cubicBezTo>
                    <a:pt x="5382899" y="324720"/>
                    <a:pt x="5604740" y="314901"/>
                    <a:pt x="5835545" y="305083"/>
                  </a:cubicBezTo>
                  <a:cubicBezTo>
                    <a:pt x="6178196" y="428881"/>
                    <a:pt x="6484989" y="570608"/>
                    <a:pt x="6648345" y="784054"/>
                  </a:cubicBezTo>
                  <a:cubicBezTo>
                    <a:pt x="6944749" y="733112"/>
                    <a:pt x="7232189" y="735958"/>
                    <a:pt x="7403088" y="900169"/>
                  </a:cubicBezTo>
                  <a:cubicBezTo>
                    <a:pt x="7519060" y="1099527"/>
                    <a:pt x="6926820" y="1020979"/>
                    <a:pt x="6648345" y="987254"/>
                  </a:cubicBezTo>
                  <a:cubicBezTo>
                    <a:pt x="6955991" y="1546765"/>
                    <a:pt x="5425873" y="1317383"/>
                    <a:pt x="4935660" y="1321083"/>
                  </a:cubicBezTo>
                  <a:cubicBezTo>
                    <a:pt x="5117231" y="1379851"/>
                    <a:pt x="5191225" y="1429656"/>
                    <a:pt x="5211431" y="1524283"/>
                  </a:cubicBezTo>
                  <a:cubicBezTo>
                    <a:pt x="4958142" y="1912753"/>
                    <a:pt x="4274549" y="1844025"/>
                    <a:pt x="4021260" y="1829083"/>
                  </a:cubicBezTo>
                  <a:cubicBezTo>
                    <a:pt x="3595508" y="1802473"/>
                    <a:pt x="3026320" y="1560711"/>
                    <a:pt x="2744003" y="1292054"/>
                  </a:cubicBezTo>
                  <a:cubicBezTo>
                    <a:pt x="2225614" y="1350681"/>
                    <a:pt x="1250027" y="1364485"/>
                    <a:pt x="1144015" y="1270711"/>
                  </a:cubicBezTo>
                  <a:cubicBezTo>
                    <a:pt x="927298" y="1312689"/>
                    <a:pt x="-6597" y="1381558"/>
                    <a:pt x="803" y="1190454"/>
                  </a:cubicBezTo>
                  <a:cubicBezTo>
                    <a:pt x="-30787" y="884088"/>
                    <a:pt x="878917" y="900453"/>
                    <a:pt x="1089374" y="943711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7" name="图片 3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702" y="5751747"/>
            <a:ext cx="9156701" cy="1150552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9523" y="5763531"/>
            <a:ext cx="1815129" cy="1144465"/>
            <a:chOff x="9523" y="5763531"/>
            <a:chExt cx="1815129" cy="1144465"/>
          </a:xfrm>
        </p:grpSpPr>
        <p:sp>
          <p:nvSpPr>
            <p:cNvPr id="10" name="任意多边形 9"/>
            <p:cNvSpPr/>
            <p:nvPr/>
          </p:nvSpPr>
          <p:spPr>
            <a:xfrm>
              <a:off x="9523" y="5763531"/>
              <a:ext cx="1799126" cy="1143000"/>
            </a:xfrm>
            <a:custGeom>
              <a:avLst/>
              <a:gdLst>
                <a:gd name="connsiteX0" fmla="*/ 1652954 w 1784838"/>
                <a:gd name="connsiteY0" fmla="*/ 0 h 1143000"/>
                <a:gd name="connsiteX1" fmla="*/ 0 w 1784838"/>
                <a:gd name="connsiteY1" fmla="*/ 1125415 h 1143000"/>
                <a:gd name="connsiteX2" fmla="*/ 1389185 w 1784838"/>
                <a:gd name="connsiteY2" fmla="*/ 1143000 h 1143000"/>
                <a:gd name="connsiteX3" fmla="*/ 1784838 w 1784838"/>
                <a:gd name="connsiteY3" fmla="*/ 879231 h 1143000"/>
                <a:gd name="connsiteX4" fmla="*/ 1652954 w 1784838"/>
                <a:gd name="connsiteY4" fmla="*/ 0 h 1143000"/>
                <a:gd name="connsiteX0" fmla="*/ 1652954 w 1794363"/>
                <a:gd name="connsiteY0" fmla="*/ 0 h 1143000"/>
                <a:gd name="connsiteX1" fmla="*/ 0 w 1794363"/>
                <a:gd name="connsiteY1" fmla="*/ 1125415 h 1143000"/>
                <a:gd name="connsiteX2" fmla="*/ 1389185 w 1794363"/>
                <a:gd name="connsiteY2" fmla="*/ 1143000 h 1143000"/>
                <a:gd name="connsiteX3" fmla="*/ 1794363 w 1794363"/>
                <a:gd name="connsiteY3" fmla="*/ 898281 h 1143000"/>
                <a:gd name="connsiteX4" fmla="*/ 1652954 w 1794363"/>
                <a:gd name="connsiteY4" fmla="*/ 0 h 1143000"/>
                <a:gd name="connsiteX0" fmla="*/ 1652954 w 1794363"/>
                <a:gd name="connsiteY0" fmla="*/ 0 h 1143000"/>
                <a:gd name="connsiteX1" fmla="*/ 0 w 1794363"/>
                <a:gd name="connsiteY1" fmla="*/ 1125415 h 1143000"/>
                <a:gd name="connsiteX2" fmla="*/ 1389185 w 1794363"/>
                <a:gd name="connsiteY2" fmla="*/ 1143000 h 1143000"/>
                <a:gd name="connsiteX3" fmla="*/ 1794363 w 1794363"/>
                <a:gd name="connsiteY3" fmla="*/ 898281 h 1143000"/>
                <a:gd name="connsiteX4" fmla="*/ 1652954 w 1794363"/>
                <a:gd name="connsiteY4" fmla="*/ 0 h 1143000"/>
                <a:gd name="connsiteX0" fmla="*/ 1652954 w 1794363"/>
                <a:gd name="connsiteY0" fmla="*/ 0 h 1143000"/>
                <a:gd name="connsiteX1" fmla="*/ 0 w 1794363"/>
                <a:gd name="connsiteY1" fmla="*/ 1125415 h 1143000"/>
                <a:gd name="connsiteX2" fmla="*/ 1389185 w 1794363"/>
                <a:gd name="connsiteY2" fmla="*/ 1143000 h 1143000"/>
                <a:gd name="connsiteX3" fmla="*/ 1794363 w 1794363"/>
                <a:gd name="connsiteY3" fmla="*/ 903043 h 1143000"/>
                <a:gd name="connsiteX4" fmla="*/ 1652954 w 1794363"/>
                <a:gd name="connsiteY4" fmla="*/ 0 h 1143000"/>
                <a:gd name="connsiteX0" fmla="*/ 1652954 w 1794363"/>
                <a:gd name="connsiteY0" fmla="*/ 0 h 1143000"/>
                <a:gd name="connsiteX1" fmla="*/ 0 w 1794363"/>
                <a:gd name="connsiteY1" fmla="*/ 1125415 h 1143000"/>
                <a:gd name="connsiteX2" fmla="*/ 1389185 w 1794363"/>
                <a:gd name="connsiteY2" fmla="*/ 1143000 h 1143000"/>
                <a:gd name="connsiteX3" fmla="*/ 1794363 w 1794363"/>
                <a:gd name="connsiteY3" fmla="*/ 903043 h 1143000"/>
                <a:gd name="connsiteX4" fmla="*/ 1652954 w 1794363"/>
                <a:gd name="connsiteY4" fmla="*/ 0 h 1143000"/>
                <a:gd name="connsiteX0" fmla="*/ 1652954 w 1799126"/>
                <a:gd name="connsiteY0" fmla="*/ 0 h 1143000"/>
                <a:gd name="connsiteX1" fmla="*/ 0 w 1799126"/>
                <a:gd name="connsiteY1" fmla="*/ 1125415 h 1143000"/>
                <a:gd name="connsiteX2" fmla="*/ 1389185 w 1799126"/>
                <a:gd name="connsiteY2" fmla="*/ 1143000 h 1143000"/>
                <a:gd name="connsiteX3" fmla="*/ 1799126 w 1799126"/>
                <a:gd name="connsiteY3" fmla="*/ 912568 h 1143000"/>
                <a:gd name="connsiteX4" fmla="*/ 1652954 w 1799126"/>
                <a:gd name="connsiteY4" fmla="*/ 0 h 1143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99126" h="1143000">
                  <a:moveTo>
                    <a:pt x="1652954" y="0"/>
                  </a:moveTo>
                  <a:lnTo>
                    <a:pt x="0" y="1125415"/>
                  </a:lnTo>
                  <a:lnTo>
                    <a:pt x="1389185" y="1143000"/>
                  </a:lnTo>
                  <a:cubicBezTo>
                    <a:pt x="1524244" y="1061427"/>
                    <a:pt x="1649779" y="1013191"/>
                    <a:pt x="1799126" y="912568"/>
                  </a:cubicBezTo>
                  <a:lnTo>
                    <a:pt x="1652954" y="0"/>
                  </a:lnTo>
                  <a:close/>
                </a:path>
              </a:pathLst>
            </a:custGeom>
            <a:solidFill>
              <a:srgbClr val="476D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1052760" y="6477907"/>
              <a:ext cx="771892" cy="430089"/>
            </a:xfrm>
            <a:custGeom>
              <a:avLst/>
              <a:gdLst>
                <a:gd name="connsiteX0" fmla="*/ 1652954 w 1784838"/>
                <a:gd name="connsiteY0" fmla="*/ 0 h 1143000"/>
                <a:gd name="connsiteX1" fmla="*/ 0 w 1784838"/>
                <a:gd name="connsiteY1" fmla="*/ 1125415 h 1143000"/>
                <a:gd name="connsiteX2" fmla="*/ 1389185 w 1784838"/>
                <a:gd name="connsiteY2" fmla="*/ 1143000 h 1143000"/>
                <a:gd name="connsiteX3" fmla="*/ 1784838 w 1784838"/>
                <a:gd name="connsiteY3" fmla="*/ 879231 h 1143000"/>
                <a:gd name="connsiteX4" fmla="*/ 1652954 w 1784838"/>
                <a:gd name="connsiteY4" fmla="*/ 0 h 1143000"/>
                <a:gd name="connsiteX0" fmla="*/ 1652954 w 1794363"/>
                <a:gd name="connsiteY0" fmla="*/ 0 h 1143000"/>
                <a:gd name="connsiteX1" fmla="*/ 0 w 1794363"/>
                <a:gd name="connsiteY1" fmla="*/ 1125415 h 1143000"/>
                <a:gd name="connsiteX2" fmla="*/ 1389185 w 1794363"/>
                <a:gd name="connsiteY2" fmla="*/ 1143000 h 1143000"/>
                <a:gd name="connsiteX3" fmla="*/ 1794363 w 1794363"/>
                <a:gd name="connsiteY3" fmla="*/ 898281 h 1143000"/>
                <a:gd name="connsiteX4" fmla="*/ 1652954 w 1794363"/>
                <a:gd name="connsiteY4" fmla="*/ 0 h 1143000"/>
                <a:gd name="connsiteX0" fmla="*/ 1652954 w 1794363"/>
                <a:gd name="connsiteY0" fmla="*/ 0 h 1143000"/>
                <a:gd name="connsiteX1" fmla="*/ 0 w 1794363"/>
                <a:gd name="connsiteY1" fmla="*/ 1125415 h 1143000"/>
                <a:gd name="connsiteX2" fmla="*/ 1389185 w 1794363"/>
                <a:gd name="connsiteY2" fmla="*/ 1143000 h 1143000"/>
                <a:gd name="connsiteX3" fmla="*/ 1794363 w 1794363"/>
                <a:gd name="connsiteY3" fmla="*/ 898281 h 1143000"/>
                <a:gd name="connsiteX4" fmla="*/ 1652954 w 1794363"/>
                <a:gd name="connsiteY4" fmla="*/ 0 h 1143000"/>
                <a:gd name="connsiteX0" fmla="*/ 1652954 w 1794363"/>
                <a:gd name="connsiteY0" fmla="*/ 0 h 1143000"/>
                <a:gd name="connsiteX1" fmla="*/ 0 w 1794363"/>
                <a:gd name="connsiteY1" fmla="*/ 1125415 h 1143000"/>
                <a:gd name="connsiteX2" fmla="*/ 1389185 w 1794363"/>
                <a:gd name="connsiteY2" fmla="*/ 1143000 h 1143000"/>
                <a:gd name="connsiteX3" fmla="*/ 1794363 w 1794363"/>
                <a:gd name="connsiteY3" fmla="*/ 903043 h 1143000"/>
                <a:gd name="connsiteX4" fmla="*/ 1652954 w 1794363"/>
                <a:gd name="connsiteY4" fmla="*/ 0 h 1143000"/>
                <a:gd name="connsiteX0" fmla="*/ 1652954 w 1794363"/>
                <a:gd name="connsiteY0" fmla="*/ 0 h 1143000"/>
                <a:gd name="connsiteX1" fmla="*/ 0 w 1794363"/>
                <a:gd name="connsiteY1" fmla="*/ 1125415 h 1143000"/>
                <a:gd name="connsiteX2" fmla="*/ 1389185 w 1794363"/>
                <a:gd name="connsiteY2" fmla="*/ 1143000 h 1143000"/>
                <a:gd name="connsiteX3" fmla="*/ 1794363 w 1794363"/>
                <a:gd name="connsiteY3" fmla="*/ 903043 h 1143000"/>
                <a:gd name="connsiteX4" fmla="*/ 1652954 w 1794363"/>
                <a:gd name="connsiteY4" fmla="*/ 0 h 1143000"/>
                <a:gd name="connsiteX0" fmla="*/ 1652954 w 1799126"/>
                <a:gd name="connsiteY0" fmla="*/ 0 h 1143000"/>
                <a:gd name="connsiteX1" fmla="*/ 0 w 1799126"/>
                <a:gd name="connsiteY1" fmla="*/ 1125415 h 1143000"/>
                <a:gd name="connsiteX2" fmla="*/ 1389185 w 1799126"/>
                <a:gd name="connsiteY2" fmla="*/ 1143000 h 1143000"/>
                <a:gd name="connsiteX3" fmla="*/ 1799126 w 1799126"/>
                <a:gd name="connsiteY3" fmla="*/ 912568 h 1143000"/>
                <a:gd name="connsiteX4" fmla="*/ 1652954 w 1799126"/>
                <a:gd name="connsiteY4" fmla="*/ 0 h 1143000"/>
                <a:gd name="connsiteX0" fmla="*/ 1786304 w 1799126"/>
                <a:gd name="connsiteY0" fmla="*/ 0 h 404812"/>
                <a:gd name="connsiteX1" fmla="*/ 0 w 1799126"/>
                <a:gd name="connsiteY1" fmla="*/ 387227 h 404812"/>
                <a:gd name="connsiteX2" fmla="*/ 1389185 w 1799126"/>
                <a:gd name="connsiteY2" fmla="*/ 404812 h 404812"/>
                <a:gd name="connsiteX3" fmla="*/ 1799126 w 1799126"/>
                <a:gd name="connsiteY3" fmla="*/ 174380 h 404812"/>
                <a:gd name="connsiteX4" fmla="*/ 1786304 w 1799126"/>
                <a:gd name="connsiteY4" fmla="*/ 0 h 404812"/>
                <a:gd name="connsiteX0" fmla="*/ 748079 w 760901"/>
                <a:gd name="connsiteY0" fmla="*/ 0 h 406277"/>
                <a:gd name="connsiteX1" fmla="*/ 0 w 760901"/>
                <a:gd name="connsiteY1" fmla="*/ 406277 h 406277"/>
                <a:gd name="connsiteX2" fmla="*/ 350960 w 760901"/>
                <a:gd name="connsiteY2" fmla="*/ 404812 h 406277"/>
                <a:gd name="connsiteX3" fmla="*/ 760901 w 760901"/>
                <a:gd name="connsiteY3" fmla="*/ 174380 h 406277"/>
                <a:gd name="connsiteX4" fmla="*/ 748079 w 760901"/>
                <a:gd name="connsiteY4" fmla="*/ 0 h 406277"/>
                <a:gd name="connsiteX0" fmla="*/ 771892 w 771892"/>
                <a:gd name="connsiteY0" fmla="*/ 0 h 430089"/>
                <a:gd name="connsiteX1" fmla="*/ 0 w 771892"/>
                <a:gd name="connsiteY1" fmla="*/ 430089 h 430089"/>
                <a:gd name="connsiteX2" fmla="*/ 350960 w 771892"/>
                <a:gd name="connsiteY2" fmla="*/ 428624 h 430089"/>
                <a:gd name="connsiteX3" fmla="*/ 760901 w 771892"/>
                <a:gd name="connsiteY3" fmla="*/ 198192 h 430089"/>
                <a:gd name="connsiteX4" fmla="*/ 771892 w 771892"/>
                <a:gd name="connsiteY4" fmla="*/ 0 h 430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1892" h="430089">
                  <a:moveTo>
                    <a:pt x="771892" y="0"/>
                  </a:moveTo>
                  <a:lnTo>
                    <a:pt x="0" y="430089"/>
                  </a:lnTo>
                  <a:lnTo>
                    <a:pt x="350960" y="428624"/>
                  </a:lnTo>
                  <a:cubicBezTo>
                    <a:pt x="486019" y="347051"/>
                    <a:pt x="611554" y="298815"/>
                    <a:pt x="760901" y="198192"/>
                  </a:cubicBezTo>
                  <a:lnTo>
                    <a:pt x="771892" y="0"/>
                  </a:lnTo>
                  <a:close/>
                </a:path>
              </a:pathLst>
            </a:custGeom>
            <a:solidFill>
              <a:srgbClr val="385A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907"/>
          <a:stretch/>
        </p:blipFill>
        <p:spPr>
          <a:xfrm>
            <a:off x="1659082" y="301676"/>
            <a:ext cx="5800434" cy="64516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46" t="-1" r="13603" b="85708"/>
          <a:stretch/>
        </p:blipFill>
        <p:spPr>
          <a:xfrm>
            <a:off x="5134363" y="2934227"/>
            <a:ext cx="1132047" cy="71032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284" t="27408"/>
          <a:stretch/>
        </p:blipFill>
        <p:spPr>
          <a:xfrm>
            <a:off x="5626925" y="2731521"/>
            <a:ext cx="1992317" cy="4259444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7593377" y="5441514"/>
            <a:ext cx="1300773" cy="1743075"/>
            <a:chOff x="7528901" y="5143500"/>
            <a:chExt cx="1300773" cy="1743075"/>
          </a:xfrm>
        </p:grpSpPr>
        <p:sp>
          <p:nvSpPr>
            <p:cNvPr id="20" name="任意多边形 19"/>
            <p:cNvSpPr/>
            <p:nvPr/>
          </p:nvSpPr>
          <p:spPr>
            <a:xfrm>
              <a:off x="7531893" y="5143500"/>
              <a:ext cx="1297781" cy="1743075"/>
            </a:xfrm>
            <a:custGeom>
              <a:avLst/>
              <a:gdLst>
                <a:gd name="connsiteX0" fmla="*/ 19050 w 1295400"/>
                <a:gd name="connsiteY0" fmla="*/ 0 h 1743075"/>
                <a:gd name="connsiteX1" fmla="*/ 1295400 w 1295400"/>
                <a:gd name="connsiteY1" fmla="*/ 1743075 h 1743075"/>
                <a:gd name="connsiteX2" fmla="*/ 161925 w 1295400"/>
                <a:gd name="connsiteY2" fmla="*/ 1733550 h 1743075"/>
                <a:gd name="connsiteX3" fmla="*/ 0 w 1295400"/>
                <a:gd name="connsiteY3" fmla="*/ 1200150 h 1743075"/>
                <a:gd name="connsiteX4" fmla="*/ 19050 w 1295400"/>
                <a:gd name="connsiteY4" fmla="*/ 0 h 1743075"/>
                <a:gd name="connsiteX0" fmla="*/ 19050 w 1295400"/>
                <a:gd name="connsiteY0" fmla="*/ 0 h 1743075"/>
                <a:gd name="connsiteX1" fmla="*/ 1295400 w 1295400"/>
                <a:gd name="connsiteY1" fmla="*/ 1743075 h 1743075"/>
                <a:gd name="connsiteX2" fmla="*/ 257175 w 1295400"/>
                <a:gd name="connsiteY2" fmla="*/ 1733550 h 1743075"/>
                <a:gd name="connsiteX3" fmla="*/ 0 w 1295400"/>
                <a:gd name="connsiteY3" fmla="*/ 1200150 h 1743075"/>
                <a:gd name="connsiteX4" fmla="*/ 19050 w 1295400"/>
                <a:gd name="connsiteY4" fmla="*/ 0 h 1743075"/>
                <a:gd name="connsiteX0" fmla="*/ 19050 w 1295400"/>
                <a:gd name="connsiteY0" fmla="*/ 0 h 1743075"/>
                <a:gd name="connsiteX1" fmla="*/ 1295400 w 1295400"/>
                <a:gd name="connsiteY1" fmla="*/ 1743075 h 1743075"/>
                <a:gd name="connsiteX2" fmla="*/ 323850 w 1295400"/>
                <a:gd name="connsiteY2" fmla="*/ 1733550 h 1743075"/>
                <a:gd name="connsiteX3" fmla="*/ 0 w 1295400"/>
                <a:gd name="connsiteY3" fmla="*/ 1200150 h 1743075"/>
                <a:gd name="connsiteX4" fmla="*/ 19050 w 1295400"/>
                <a:gd name="connsiteY4" fmla="*/ 0 h 1743075"/>
                <a:gd name="connsiteX0" fmla="*/ 21431 w 1297781"/>
                <a:gd name="connsiteY0" fmla="*/ 0 h 1743075"/>
                <a:gd name="connsiteX1" fmla="*/ 1297781 w 1297781"/>
                <a:gd name="connsiteY1" fmla="*/ 1743075 h 1743075"/>
                <a:gd name="connsiteX2" fmla="*/ 326231 w 1297781"/>
                <a:gd name="connsiteY2" fmla="*/ 1733550 h 1743075"/>
                <a:gd name="connsiteX3" fmla="*/ 0 w 1297781"/>
                <a:gd name="connsiteY3" fmla="*/ 1216819 h 1743075"/>
                <a:gd name="connsiteX4" fmla="*/ 21431 w 1297781"/>
                <a:gd name="connsiteY4" fmla="*/ 0 h 1743075"/>
                <a:gd name="connsiteX0" fmla="*/ 21431 w 1297781"/>
                <a:gd name="connsiteY0" fmla="*/ 0 h 1743075"/>
                <a:gd name="connsiteX1" fmla="*/ 1297781 w 1297781"/>
                <a:gd name="connsiteY1" fmla="*/ 1743075 h 1743075"/>
                <a:gd name="connsiteX2" fmla="*/ 321468 w 1297781"/>
                <a:gd name="connsiteY2" fmla="*/ 1726407 h 1743075"/>
                <a:gd name="connsiteX3" fmla="*/ 0 w 1297781"/>
                <a:gd name="connsiteY3" fmla="*/ 1216819 h 1743075"/>
                <a:gd name="connsiteX4" fmla="*/ 21431 w 1297781"/>
                <a:gd name="connsiteY4" fmla="*/ 0 h 1743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97781" h="1743075">
                  <a:moveTo>
                    <a:pt x="21431" y="0"/>
                  </a:moveTo>
                  <a:lnTo>
                    <a:pt x="1297781" y="1743075"/>
                  </a:lnTo>
                  <a:lnTo>
                    <a:pt x="321468" y="1726407"/>
                  </a:lnTo>
                  <a:lnTo>
                    <a:pt x="0" y="1216819"/>
                  </a:lnTo>
                  <a:lnTo>
                    <a:pt x="21431" y="0"/>
                  </a:lnTo>
                  <a:close/>
                </a:path>
              </a:pathLst>
            </a:custGeom>
            <a:solidFill>
              <a:srgbClr val="476D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7528901" y="6354396"/>
              <a:ext cx="325132" cy="520395"/>
            </a:xfrm>
            <a:custGeom>
              <a:avLst/>
              <a:gdLst>
                <a:gd name="connsiteX0" fmla="*/ 0 w 325315"/>
                <a:gd name="connsiteY0" fmla="*/ 105508 h 527539"/>
                <a:gd name="connsiteX1" fmla="*/ 325315 w 325315"/>
                <a:gd name="connsiteY1" fmla="*/ 527539 h 527539"/>
                <a:gd name="connsiteX2" fmla="*/ 26377 w 325315"/>
                <a:gd name="connsiteY2" fmla="*/ 0 h 527539"/>
                <a:gd name="connsiteX3" fmla="*/ 0 w 325315"/>
                <a:gd name="connsiteY3" fmla="*/ 105508 h 527539"/>
                <a:gd name="connsiteX0" fmla="*/ 0 w 325315"/>
                <a:gd name="connsiteY0" fmla="*/ 115033 h 527539"/>
                <a:gd name="connsiteX1" fmla="*/ 325315 w 325315"/>
                <a:gd name="connsiteY1" fmla="*/ 527539 h 527539"/>
                <a:gd name="connsiteX2" fmla="*/ 26377 w 325315"/>
                <a:gd name="connsiteY2" fmla="*/ 0 h 527539"/>
                <a:gd name="connsiteX3" fmla="*/ 0 w 325315"/>
                <a:gd name="connsiteY3" fmla="*/ 115033 h 527539"/>
                <a:gd name="connsiteX0" fmla="*/ 6961 w 332276"/>
                <a:gd name="connsiteY0" fmla="*/ 100745 h 513251"/>
                <a:gd name="connsiteX1" fmla="*/ 332276 w 332276"/>
                <a:gd name="connsiteY1" fmla="*/ 513251 h 513251"/>
                <a:gd name="connsiteX2" fmla="*/ 0 w 332276"/>
                <a:gd name="connsiteY2" fmla="*/ 0 h 513251"/>
                <a:gd name="connsiteX3" fmla="*/ 6961 w 332276"/>
                <a:gd name="connsiteY3" fmla="*/ 100745 h 513251"/>
                <a:gd name="connsiteX0" fmla="*/ 9342 w 334657"/>
                <a:gd name="connsiteY0" fmla="*/ 105508 h 518014"/>
                <a:gd name="connsiteX1" fmla="*/ 334657 w 334657"/>
                <a:gd name="connsiteY1" fmla="*/ 518014 h 518014"/>
                <a:gd name="connsiteX2" fmla="*/ 0 w 334657"/>
                <a:gd name="connsiteY2" fmla="*/ 0 h 518014"/>
                <a:gd name="connsiteX3" fmla="*/ 9342 w 334657"/>
                <a:gd name="connsiteY3" fmla="*/ 105508 h 518014"/>
                <a:gd name="connsiteX0" fmla="*/ 9342 w 325132"/>
                <a:gd name="connsiteY0" fmla="*/ 105508 h 520395"/>
                <a:gd name="connsiteX1" fmla="*/ 325132 w 325132"/>
                <a:gd name="connsiteY1" fmla="*/ 520395 h 520395"/>
                <a:gd name="connsiteX2" fmla="*/ 0 w 325132"/>
                <a:gd name="connsiteY2" fmla="*/ 0 h 520395"/>
                <a:gd name="connsiteX3" fmla="*/ 9342 w 325132"/>
                <a:gd name="connsiteY3" fmla="*/ 105508 h 520395"/>
                <a:gd name="connsiteX0" fmla="*/ 9342 w 325132"/>
                <a:gd name="connsiteY0" fmla="*/ 108683 h 520395"/>
                <a:gd name="connsiteX1" fmla="*/ 325132 w 325132"/>
                <a:gd name="connsiteY1" fmla="*/ 520395 h 520395"/>
                <a:gd name="connsiteX2" fmla="*/ 0 w 325132"/>
                <a:gd name="connsiteY2" fmla="*/ 0 h 520395"/>
                <a:gd name="connsiteX3" fmla="*/ 9342 w 325132"/>
                <a:gd name="connsiteY3" fmla="*/ 108683 h 520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5132" h="520395">
                  <a:moveTo>
                    <a:pt x="9342" y="108683"/>
                  </a:moveTo>
                  <a:lnTo>
                    <a:pt x="325132" y="520395"/>
                  </a:lnTo>
                  <a:lnTo>
                    <a:pt x="0" y="0"/>
                  </a:lnTo>
                  <a:lnTo>
                    <a:pt x="9342" y="108683"/>
                  </a:lnTo>
                  <a:close/>
                </a:path>
              </a:pathLst>
            </a:custGeom>
            <a:solidFill>
              <a:srgbClr val="385A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3620580" y="1808428"/>
            <a:ext cx="187743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solidFill>
                  <a:srgbClr val="2F6B8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报告</a:t>
            </a:r>
          </a:p>
        </p:txBody>
      </p:sp>
      <p:grpSp>
        <p:nvGrpSpPr>
          <p:cNvPr id="1042" name="组合 1041"/>
          <p:cNvGrpSpPr/>
          <p:nvPr/>
        </p:nvGrpSpPr>
        <p:grpSpPr>
          <a:xfrm>
            <a:off x="3827823" y="5195693"/>
            <a:ext cx="1519038" cy="492173"/>
            <a:chOff x="10404476" y="2406650"/>
            <a:chExt cx="2268537" cy="735013"/>
          </a:xfrm>
        </p:grpSpPr>
        <p:sp>
          <p:nvSpPr>
            <p:cNvPr id="40" name="Freeform 18"/>
            <p:cNvSpPr>
              <a:spLocks/>
            </p:cNvSpPr>
            <p:nvPr/>
          </p:nvSpPr>
          <p:spPr bwMode="auto">
            <a:xfrm>
              <a:off x="10404476" y="2544763"/>
              <a:ext cx="347663" cy="596900"/>
            </a:xfrm>
            <a:custGeom>
              <a:avLst/>
              <a:gdLst>
                <a:gd name="T0" fmla="*/ 85 w 116"/>
                <a:gd name="T1" fmla="*/ 101 h 199"/>
                <a:gd name="T2" fmla="*/ 75 w 116"/>
                <a:gd name="T3" fmla="*/ 93 h 199"/>
                <a:gd name="T4" fmla="*/ 97 w 116"/>
                <a:gd name="T5" fmla="*/ 49 h 199"/>
                <a:gd name="T6" fmla="*/ 75 w 116"/>
                <a:gd name="T7" fmla="*/ 9 h 199"/>
                <a:gd name="T8" fmla="*/ 20 w 116"/>
                <a:gd name="T9" fmla="*/ 128 h 199"/>
                <a:gd name="T10" fmla="*/ 61 w 116"/>
                <a:gd name="T11" fmla="*/ 187 h 199"/>
                <a:gd name="T12" fmla="*/ 99 w 116"/>
                <a:gd name="T13" fmla="*/ 120 h 199"/>
                <a:gd name="T14" fmla="*/ 99 w 116"/>
                <a:gd name="T15" fmla="*/ 120 h 199"/>
                <a:gd name="T16" fmla="*/ 111 w 116"/>
                <a:gd name="T17" fmla="*/ 127 h 199"/>
                <a:gd name="T18" fmla="*/ 114 w 116"/>
                <a:gd name="T19" fmla="*/ 140 h 199"/>
                <a:gd name="T20" fmla="*/ 68 w 116"/>
                <a:gd name="T21" fmla="*/ 197 h 199"/>
                <a:gd name="T22" fmla="*/ 1 w 116"/>
                <a:gd name="T23" fmla="*/ 128 h 199"/>
                <a:gd name="T24" fmla="*/ 70 w 116"/>
                <a:gd name="T25" fmla="*/ 1 h 199"/>
                <a:gd name="T26" fmla="*/ 115 w 116"/>
                <a:gd name="T27" fmla="*/ 51 h 199"/>
                <a:gd name="T28" fmla="*/ 85 w 116"/>
                <a:gd name="T29" fmla="*/ 101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6" h="199">
                  <a:moveTo>
                    <a:pt x="85" y="101"/>
                  </a:moveTo>
                  <a:cubicBezTo>
                    <a:pt x="80" y="102"/>
                    <a:pt x="75" y="99"/>
                    <a:pt x="75" y="93"/>
                  </a:cubicBezTo>
                  <a:cubicBezTo>
                    <a:pt x="91" y="92"/>
                    <a:pt x="98" y="62"/>
                    <a:pt x="97" y="49"/>
                  </a:cubicBezTo>
                  <a:cubicBezTo>
                    <a:pt x="97" y="36"/>
                    <a:pt x="92" y="8"/>
                    <a:pt x="75" y="9"/>
                  </a:cubicBezTo>
                  <a:cubicBezTo>
                    <a:pt x="36" y="10"/>
                    <a:pt x="19" y="98"/>
                    <a:pt x="20" y="128"/>
                  </a:cubicBezTo>
                  <a:cubicBezTo>
                    <a:pt x="21" y="153"/>
                    <a:pt x="30" y="188"/>
                    <a:pt x="61" y="187"/>
                  </a:cubicBezTo>
                  <a:cubicBezTo>
                    <a:pt x="94" y="186"/>
                    <a:pt x="101" y="146"/>
                    <a:pt x="99" y="120"/>
                  </a:cubicBezTo>
                  <a:cubicBezTo>
                    <a:pt x="99" y="120"/>
                    <a:pt x="99" y="120"/>
                    <a:pt x="99" y="120"/>
                  </a:cubicBezTo>
                  <a:cubicBezTo>
                    <a:pt x="103" y="120"/>
                    <a:pt x="109" y="124"/>
                    <a:pt x="111" y="127"/>
                  </a:cubicBezTo>
                  <a:cubicBezTo>
                    <a:pt x="113" y="130"/>
                    <a:pt x="114" y="136"/>
                    <a:pt x="114" y="140"/>
                  </a:cubicBezTo>
                  <a:cubicBezTo>
                    <a:pt x="115" y="169"/>
                    <a:pt x="99" y="196"/>
                    <a:pt x="68" y="197"/>
                  </a:cubicBezTo>
                  <a:cubicBezTo>
                    <a:pt x="26" y="199"/>
                    <a:pt x="3" y="168"/>
                    <a:pt x="1" y="128"/>
                  </a:cubicBezTo>
                  <a:cubicBezTo>
                    <a:pt x="0" y="90"/>
                    <a:pt x="22" y="3"/>
                    <a:pt x="70" y="1"/>
                  </a:cubicBezTo>
                  <a:cubicBezTo>
                    <a:pt x="102" y="0"/>
                    <a:pt x="114" y="22"/>
                    <a:pt x="115" y="51"/>
                  </a:cubicBezTo>
                  <a:cubicBezTo>
                    <a:pt x="116" y="69"/>
                    <a:pt x="107" y="101"/>
                    <a:pt x="85" y="101"/>
                  </a:cubicBezTo>
                  <a:close/>
                </a:path>
              </a:pathLst>
            </a:custGeom>
            <a:solidFill>
              <a:srgbClr val="754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9"/>
            <p:cNvSpPr>
              <a:spLocks/>
            </p:cNvSpPr>
            <p:nvPr/>
          </p:nvSpPr>
          <p:spPr bwMode="auto">
            <a:xfrm>
              <a:off x="10771188" y="2565400"/>
              <a:ext cx="249238" cy="552450"/>
            </a:xfrm>
            <a:custGeom>
              <a:avLst/>
              <a:gdLst>
                <a:gd name="T0" fmla="*/ 69 w 83"/>
                <a:gd name="T1" fmla="*/ 183 h 184"/>
                <a:gd name="T2" fmla="*/ 52 w 83"/>
                <a:gd name="T3" fmla="*/ 155 h 184"/>
                <a:gd name="T4" fmla="*/ 54 w 83"/>
                <a:gd name="T5" fmla="*/ 104 h 184"/>
                <a:gd name="T6" fmla="*/ 47 w 83"/>
                <a:gd name="T7" fmla="*/ 93 h 184"/>
                <a:gd name="T8" fmla="*/ 19 w 83"/>
                <a:gd name="T9" fmla="*/ 183 h 184"/>
                <a:gd name="T10" fmla="*/ 17 w 83"/>
                <a:gd name="T11" fmla="*/ 184 h 184"/>
                <a:gd name="T12" fmla="*/ 8 w 83"/>
                <a:gd name="T13" fmla="*/ 179 h 184"/>
                <a:gd name="T14" fmla="*/ 7 w 83"/>
                <a:gd name="T15" fmla="*/ 167 h 184"/>
                <a:gd name="T16" fmla="*/ 2 w 83"/>
                <a:gd name="T17" fmla="*/ 99 h 184"/>
                <a:gd name="T18" fmla="*/ 6 w 83"/>
                <a:gd name="T19" fmla="*/ 1 h 184"/>
                <a:gd name="T20" fmla="*/ 6 w 83"/>
                <a:gd name="T21" fmla="*/ 1 h 184"/>
                <a:gd name="T22" fmla="*/ 19 w 83"/>
                <a:gd name="T23" fmla="*/ 16 h 184"/>
                <a:gd name="T24" fmla="*/ 18 w 83"/>
                <a:gd name="T25" fmla="*/ 42 h 184"/>
                <a:gd name="T26" fmla="*/ 17 w 83"/>
                <a:gd name="T27" fmla="*/ 91 h 184"/>
                <a:gd name="T28" fmla="*/ 17 w 83"/>
                <a:gd name="T29" fmla="*/ 136 h 184"/>
                <a:gd name="T30" fmla="*/ 52 w 83"/>
                <a:gd name="T31" fmla="*/ 77 h 184"/>
                <a:gd name="T32" fmla="*/ 72 w 83"/>
                <a:gd name="T33" fmla="*/ 99 h 184"/>
                <a:gd name="T34" fmla="*/ 68 w 83"/>
                <a:gd name="T35" fmla="*/ 155 h 184"/>
                <a:gd name="T36" fmla="*/ 75 w 83"/>
                <a:gd name="T37" fmla="*/ 171 h 184"/>
                <a:gd name="T38" fmla="*/ 79 w 83"/>
                <a:gd name="T39" fmla="*/ 157 h 184"/>
                <a:gd name="T40" fmla="*/ 83 w 83"/>
                <a:gd name="T41" fmla="*/ 163 h 184"/>
                <a:gd name="T42" fmla="*/ 69 w 83"/>
                <a:gd name="T43" fmla="*/ 183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3" h="184">
                  <a:moveTo>
                    <a:pt x="69" y="183"/>
                  </a:moveTo>
                  <a:cubicBezTo>
                    <a:pt x="56" y="183"/>
                    <a:pt x="52" y="165"/>
                    <a:pt x="52" y="155"/>
                  </a:cubicBezTo>
                  <a:cubicBezTo>
                    <a:pt x="51" y="138"/>
                    <a:pt x="55" y="121"/>
                    <a:pt x="54" y="104"/>
                  </a:cubicBezTo>
                  <a:cubicBezTo>
                    <a:pt x="54" y="100"/>
                    <a:pt x="53" y="92"/>
                    <a:pt x="47" y="93"/>
                  </a:cubicBezTo>
                  <a:cubicBezTo>
                    <a:pt x="30" y="93"/>
                    <a:pt x="23" y="168"/>
                    <a:pt x="19" y="183"/>
                  </a:cubicBezTo>
                  <a:cubicBezTo>
                    <a:pt x="19" y="183"/>
                    <a:pt x="19" y="184"/>
                    <a:pt x="17" y="184"/>
                  </a:cubicBezTo>
                  <a:cubicBezTo>
                    <a:pt x="15" y="184"/>
                    <a:pt x="9" y="182"/>
                    <a:pt x="8" y="179"/>
                  </a:cubicBezTo>
                  <a:cubicBezTo>
                    <a:pt x="7" y="176"/>
                    <a:pt x="7" y="171"/>
                    <a:pt x="7" y="167"/>
                  </a:cubicBezTo>
                  <a:cubicBezTo>
                    <a:pt x="5" y="145"/>
                    <a:pt x="3" y="122"/>
                    <a:pt x="2" y="99"/>
                  </a:cubicBezTo>
                  <a:cubicBezTo>
                    <a:pt x="2" y="87"/>
                    <a:pt x="0" y="3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11" y="0"/>
                    <a:pt x="19" y="12"/>
                    <a:pt x="19" y="16"/>
                  </a:cubicBezTo>
                  <a:cubicBezTo>
                    <a:pt x="19" y="24"/>
                    <a:pt x="18" y="33"/>
                    <a:pt x="18" y="42"/>
                  </a:cubicBezTo>
                  <a:cubicBezTo>
                    <a:pt x="18" y="58"/>
                    <a:pt x="17" y="75"/>
                    <a:pt x="17" y="91"/>
                  </a:cubicBezTo>
                  <a:cubicBezTo>
                    <a:pt x="17" y="106"/>
                    <a:pt x="17" y="121"/>
                    <a:pt x="17" y="136"/>
                  </a:cubicBezTo>
                  <a:cubicBezTo>
                    <a:pt x="20" y="121"/>
                    <a:pt x="32" y="78"/>
                    <a:pt x="52" y="77"/>
                  </a:cubicBezTo>
                  <a:cubicBezTo>
                    <a:pt x="65" y="76"/>
                    <a:pt x="71" y="88"/>
                    <a:pt x="72" y="99"/>
                  </a:cubicBezTo>
                  <a:cubicBezTo>
                    <a:pt x="72" y="118"/>
                    <a:pt x="67" y="136"/>
                    <a:pt x="68" y="155"/>
                  </a:cubicBezTo>
                  <a:cubicBezTo>
                    <a:pt x="68" y="159"/>
                    <a:pt x="69" y="172"/>
                    <a:pt x="75" y="171"/>
                  </a:cubicBezTo>
                  <a:cubicBezTo>
                    <a:pt x="79" y="171"/>
                    <a:pt x="79" y="160"/>
                    <a:pt x="79" y="157"/>
                  </a:cubicBezTo>
                  <a:cubicBezTo>
                    <a:pt x="82" y="159"/>
                    <a:pt x="83" y="160"/>
                    <a:pt x="83" y="163"/>
                  </a:cubicBezTo>
                  <a:cubicBezTo>
                    <a:pt x="83" y="172"/>
                    <a:pt x="79" y="182"/>
                    <a:pt x="69" y="183"/>
                  </a:cubicBezTo>
                  <a:close/>
                </a:path>
              </a:pathLst>
            </a:custGeom>
            <a:solidFill>
              <a:srgbClr val="754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0"/>
            <p:cNvSpPr>
              <a:spLocks noEditPoints="1"/>
            </p:cNvSpPr>
            <p:nvPr/>
          </p:nvSpPr>
          <p:spPr bwMode="auto">
            <a:xfrm>
              <a:off x="10993438" y="2730500"/>
              <a:ext cx="236538" cy="365125"/>
            </a:xfrm>
            <a:custGeom>
              <a:avLst/>
              <a:gdLst>
                <a:gd name="T0" fmla="*/ 48 w 79"/>
                <a:gd name="T1" fmla="*/ 122 h 122"/>
                <a:gd name="T2" fmla="*/ 21 w 79"/>
                <a:gd name="T3" fmla="*/ 107 h 122"/>
                <a:gd name="T4" fmla="*/ 9 w 79"/>
                <a:gd name="T5" fmla="*/ 75 h 122"/>
                <a:gd name="T6" fmla="*/ 9 w 79"/>
                <a:gd name="T7" fmla="*/ 69 h 122"/>
                <a:gd name="T8" fmla="*/ 4 w 79"/>
                <a:gd name="T9" fmla="*/ 70 h 122"/>
                <a:gd name="T10" fmla="*/ 0 w 79"/>
                <a:gd name="T11" fmla="*/ 67 h 122"/>
                <a:gd name="T12" fmla="*/ 10 w 79"/>
                <a:gd name="T13" fmla="*/ 61 h 122"/>
                <a:gd name="T14" fmla="*/ 46 w 79"/>
                <a:gd name="T15" fmla="*/ 1 h 122"/>
                <a:gd name="T16" fmla="*/ 73 w 79"/>
                <a:gd name="T17" fmla="*/ 29 h 122"/>
                <a:gd name="T18" fmla="*/ 70 w 79"/>
                <a:gd name="T19" fmla="*/ 58 h 122"/>
                <a:gd name="T20" fmla="*/ 27 w 79"/>
                <a:gd name="T21" fmla="*/ 64 h 122"/>
                <a:gd name="T22" fmla="*/ 27 w 79"/>
                <a:gd name="T23" fmla="*/ 72 h 122"/>
                <a:gd name="T24" fmla="*/ 42 w 79"/>
                <a:gd name="T25" fmla="*/ 110 h 122"/>
                <a:gd name="T26" fmla="*/ 75 w 79"/>
                <a:gd name="T27" fmla="*/ 63 h 122"/>
                <a:gd name="T28" fmla="*/ 78 w 79"/>
                <a:gd name="T29" fmla="*/ 78 h 122"/>
                <a:gd name="T30" fmla="*/ 48 w 79"/>
                <a:gd name="T31" fmla="*/ 122 h 122"/>
                <a:gd name="T32" fmla="*/ 52 w 79"/>
                <a:gd name="T33" fmla="*/ 8 h 122"/>
                <a:gd name="T34" fmla="*/ 27 w 79"/>
                <a:gd name="T35" fmla="*/ 55 h 122"/>
                <a:gd name="T36" fmla="*/ 55 w 79"/>
                <a:gd name="T37" fmla="*/ 49 h 122"/>
                <a:gd name="T38" fmla="*/ 58 w 79"/>
                <a:gd name="T39" fmla="*/ 20 h 122"/>
                <a:gd name="T40" fmla="*/ 52 w 79"/>
                <a:gd name="T41" fmla="*/ 8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9" h="122">
                  <a:moveTo>
                    <a:pt x="48" y="122"/>
                  </a:moveTo>
                  <a:cubicBezTo>
                    <a:pt x="39" y="122"/>
                    <a:pt x="26" y="114"/>
                    <a:pt x="21" y="107"/>
                  </a:cubicBezTo>
                  <a:cubicBezTo>
                    <a:pt x="13" y="99"/>
                    <a:pt x="10" y="87"/>
                    <a:pt x="9" y="75"/>
                  </a:cubicBezTo>
                  <a:cubicBezTo>
                    <a:pt x="9" y="73"/>
                    <a:pt x="9" y="71"/>
                    <a:pt x="9" y="69"/>
                  </a:cubicBezTo>
                  <a:cubicBezTo>
                    <a:pt x="8" y="69"/>
                    <a:pt x="5" y="70"/>
                    <a:pt x="4" y="70"/>
                  </a:cubicBezTo>
                  <a:cubicBezTo>
                    <a:pt x="3" y="70"/>
                    <a:pt x="0" y="68"/>
                    <a:pt x="0" y="67"/>
                  </a:cubicBezTo>
                  <a:cubicBezTo>
                    <a:pt x="0" y="65"/>
                    <a:pt x="8" y="62"/>
                    <a:pt x="10" y="61"/>
                  </a:cubicBezTo>
                  <a:cubicBezTo>
                    <a:pt x="11" y="40"/>
                    <a:pt x="20" y="2"/>
                    <a:pt x="46" y="1"/>
                  </a:cubicBezTo>
                  <a:cubicBezTo>
                    <a:pt x="64" y="0"/>
                    <a:pt x="73" y="13"/>
                    <a:pt x="73" y="29"/>
                  </a:cubicBezTo>
                  <a:cubicBezTo>
                    <a:pt x="74" y="34"/>
                    <a:pt x="72" y="55"/>
                    <a:pt x="70" y="58"/>
                  </a:cubicBezTo>
                  <a:cubicBezTo>
                    <a:pt x="69" y="58"/>
                    <a:pt x="32" y="63"/>
                    <a:pt x="27" y="64"/>
                  </a:cubicBezTo>
                  <a:cubicBezTo>
                    <a:pt x="27" y="66"/>
                    <a:pt x="27" y="69"/>
                    <a:pt x="27" y="72"/>
                  </a:cubicBezTo>
                  <a:cubicBezTo>
                    <a:pt x="27" y="81"/>
                    <a:pt x="30" y="110"/>
                    <a:pt x="42" y="110"/>
                  </a:cubicBezTo>
                  <a:cubicBezTo>
                    <a:pt x="60" y="109"/>
                    <a:pt x="76" y="79"/>
                    <a:pt x="75" y="63"/>
                  </a:cubicBezTo>
                  <a:cubicBezTo>
                    <a:pt x="78" y="64"/>
                    <a:pt x="78" y="75"/>
                    <a:pt x="78" y="78"/>
                  </a:cubicBezTo>
                  <a:cubicBezTo>
                    <a:pt x="79" y="97"/>
                    <a:pt x="69" y="121"/>
                    <a:pt x="48" y="122"/>
                  </a:cubicBezTo>
                  <a:close/>
                  <a:moveTo>
                    <a:pt x="52" y="8"/>
                  </a:moveTo>
                  <a:cubicBezTo>
                    <a:pt x="38" y="9"/>
                    <a:pt x="29" y="43"/>
                    <a:pt x="27" y="55"/>
                  </a:cubicBezTo>
                  <a:cubicBezTo>
                    <a:pt x="37" y="53"/>
                    <a:pt x="46" y="51"/>
                    <a:pt x="55" y="49"/>
                  </a:cubicBezTo>
                  <a:cubicBezTo>
                    <a:pt x="57" y="39"/>
                    <a:pt x="59" y="30"/>
                    <a:pt x="58" y="20"/>
                  </a:cubicBezTo>
                  <a:cubicBezTo>
                    <a:pt x="58" y="16"/>
                    <a:pt x="57" y="8"/>
                    <a:pt x="52" y="8"/>
                  </a:cubicBezTo>
                  <a:close/>
                </a:path>
              </a:pathLst>
            </a:custGeom>
            <a:solidFill>
              <a:srgbClr val="754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1"/>
            <p:cNvSpPr>
              <a:spLocks/>
            </p:cNvSpPr>
            <p:nvPr/>
          </p:nvSpPr>
          <p:spPr bwMode="auto">
            <a:xfrm>
              <a:off x="11239501" y="2740025"/>
              <a:ext cx="230188" cy="365125"/>
            </a:xfrm>
            <a:custGeom>
              <a:avLst/>
              <a:gdLst>
                <a:gd name="T0" fmla="*/ 58 w 77"/>
                <a:gd name="T1" fmla="*/ 54 h 122"/>
                <a:gd name="T2" fmla="*/ 53 w 77"/>
                <a:gd name="T3" fmla="*/ 51 h 122"/>
                <a:gd name="T4" fmla="*/ 63 w 77"/>
                <a:gd name="T5" fmla="*/ 28 h 122"/>
                <a:gd name="T6" fmla="*/ 50 w 77"/>
                <a:gd name="T7" fmla="*/ 11 h 122"/>
                <a:gd name="T8" fmla="*/ 20 w 77"/>
                <a:gd name="T9" fmla="*/ 76 h 122"/>
                <a:gd name="T10" fmla="*/ 38 w 77"/>
                <a:gd name="T11" fmla="*/ 106 h 122"/>
                <a:gd name="T12" fmla="*/ 64 w 77"/>
                <a:gd name="T13" fmla="*/ 65 h 122"/>
                <a:gd name="T14" fmla="*/ 71 w 77"/>
                <a:gd name="T15" fmla="*/ 78 h 122"/>
                <a:gd name="T16" fmla="*/ 36 w 77"/>
                <a:gd name="T17" fmla="*/ 121 h 122"/>
                <a:gd name="T18" fmla="*/ 1 w 77"/>
                <a:gd name="T19" fmla="*/ 80 h 122"/>
                <a:gd name="T20" fmla="*/ 32 w 77"/>
                <a:gd name="T21" fmla="*/ 7 h 122"/>
                <a:gd name="T22" fmla="*/ 46 w 77"/>
                <a:gd name="T23" fmla="*/ 2 h 122"/>
                <a:gd name="T24" fmla="*/ 50 w 77"/>
                <a:gd name="T25" fmla="*/ 2 h 122"/>
                <a:gd name="T26" fmla="*/ 55 w 77"/>
                <a:gd name="T27" fmla="*/ 1 h 122"/>
                <a:gd name="T28" fmla="*/ 77 w 77"/>
                <a:gd name="T29" fmla="*/ 23 h 122"/>
                <a:gd name="T30" fmla="*/ 58 w 77"/>
                <a:gd name="T31" fmla="*/ 5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7" h="122">
                  <a:moveTo>
                    <a:pt x="58" y="54"/>
                  </a:moveTo>
                  <a:cubicBezTo>
                    <a:pt x="56" y="54"/>
                    <a:pt x="54" y="53"/>
                    <a:pt x="53" y="51"/>
                  </a:cubicBezTo>
                  <a:cubicBezTo>
                    <a:pt x="61" y="48"/>
                    <a:pt x="63" y="35"/>
                    <a:pt x="63" y="28"/>
                  </a:cubicBezTo>
                  <a:cubicBezTo>
                    <a:pt x="62" y="20"/>
                    <a:pt x="60" y="11"/>
                    <a:pt x="50" y="11"/>
                  </a:cubicBezTo>
                  <a:cubicBezTo>
                    <a:pt x="27" y="12"/>
                    <a:pt x="19" y="59"/>
                    <a:pt x="20" y="76"/>
                  </a:cubicBezTo>
                  <a:cubicBezTo>
                    <a:pt x="20" y="87"/>
                    <a:pt x="24" y="107"/>
                    <a:pt x="38" y="106"/>
                  </a:cubicBezTo>
                  <a:cubicBezTo>
                    <a:pt x="52" y="106"/>
                    <a:pt x="66" y="78"/>
                    <a:pt x="64" y="65"/>
                  </a:cubicBezTo>
                  <a:cubicBezTo>
                    <a:pt x="69" y="66"/>
                    <a:pt x="70" y="74"/>
                    <a:pt x="71" y="78"/>
                  </a:cubicBezTo>
                  <a:cubicBezTo>
                    <a:pt x="71" y="96"/>
                    <a:pt x="55" y="120"/>
                    <a:pt x="36" y="121"/>
                  </a:cubicBezTo>
                  <a:cubicBezTo>
                    <a:pt x="15" y="122"/>
                    <a:pt x="1" y="100"/>
                    <a:pt x="1" y="80"/>
                  </a:cubicBezTo>
                  <a:cubicBezTo>
                    <a:pt x="0" y="57"/>
                    <a:pt x="10" y="20"/>
                    <a:pt x="32" y="7"/>
                  </a:cubicBezTo>
                  <a:cubicBezTo>
                    <a:pt x="36" y="4"/>
                    <a:pt x="41" y="3"/>
                    <a:pt x="46" y="2"/>
                  </a:cubicBezTo>
                  <a:cubicBezTo>
                    <a:pt x="47" y="2"/>
                    <a:pt x="48" y="2"/>
                    <a:pt x="50" y="2"/>
                  </a:cubicBezTo>
                  <a:cubicBezTo>
                    <a:pt x="51" y="1"/>
                    <a:pt x="53" y="1"/>
                    <a:pt x="55" y="1"/>
                  </a:cubicBezTo>
                  <a:cubicBezTo>
                    <a:pt x="68" y="0"/>
                    <a:pt x="76" y="11"/>
                    <a:pt x="77" y="23"/>
                  </a:cubicBezTo>
                  <a:cubicBezTo>
                    <a:pt x="77" y="34"/>
                    <a:pt x="71" y="54"/>
                    <a:pt x="58" y="54"/>
                  </a:cubicBezTo>
                  <a:close/>
                </a:path>
              </a:pathLst>
            </a:custGeom>
            <a:solidFill>
              <a:srgbClr val="754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2"/>
            <p:cNvSpPr>
              <a:spLocks/>
            </p:cNvSpPr>
            <p:nvPr/>
          </p:nvSpPr>
          <p:spPr bwMode="auto">
            <a:xfrm>
              <a:off x="11469688" y="2579688"/>
              <a:ext cx="300038" cy="558800"/>
            </a:xfrm>
            <a:custGeom>
              <a:avLst/>
              <a:gdLst>
                <a:gd name="T0" fmla="*/ 93 w 100"/>
                <a:gd name="T1" fmla="*/ 181 h 186"/>
                <a:gd name="T2" fmla="*/ 85 w 100"/>
                <a:gd name="T3" fmla="*/ 186 h 186"/>
                <a:gd name="T4" fmla="*/ 24 w 100"/>
                <a:gd name="T5" fmla="*/ 127 h 186"/>
                <a:gd name="T6" fmla="*/ 22 w 100"/>
                <a:gd name="T7" fmla="*/ 126 h 186"/>
                <a:gd name="T8" fmla="*/ 19 w 100"/>
                <a:gd name="T9" fmla="*/ 173 h 186"/>
                <a:gd name="T10" fmla="*/ 18 w 100"/>
                <a:gd name="T11" fmla="*/ 176 h 186"/>
                <a:gd name="T12" fmla="*/ 8 w 100"/>
                <a:gd name="T13" fmla="*/ 161 h 186"/>
                <a:gd name="T14" fmla="*/ 8 w 100"/>
                <a:gd name="T15" fmla="*/ 115 h 186"/>
                <a:gd name="T16" fmla="*/ 2 w 100"/>
                <a:gd name="T17" fmla="*/ 112 h 186"/>
                <a:gd name="T18" fmla="*/ 1 w 100"/>
                <a:gd name="T19" fmla="*/ 112 h 186"/>
                <a:gd name="T20" fmla="*/ 0 w 100"/>
                <a:gd name="T21" fmla="*/ 111 h 186"/>
                <a:gd name="T22" fmla="*/ 9 w 100"/>
                <a:gd name="T23" fmla="*/ 100 h 186"/>
                <a:gd name="T24" fmla="*/ 14 w 100"/>
                <a:gd name="T25" fmla="*/ 17 h 186"/>
                <a:gd name="T26" fmla="*/ 20 w 100"/>
                <a:gd name="T27" fmla="*/ 0 h 186"/>
                <a:gd name="T28" fmla="*/ 30 w 100"/>
                <a:gd name="T29" fmla="*/ 15 h 186"/>
                <a:gd name="T30" fmla="*/ 28 w 100"/>
                <a:gd name="T31" fmla="*/ 39 h 186"/>
                <a:gd name="T32" fmla="*/ 24 w 100"/>
                <a:gd name="T33" fmla="*/ 84 h 186"/>
                <a:gd name="T34" fmla="*/ 81 w 100"/>
                <a:gd name="T35" fmla="*/ 45 h 186"/>
                <a:gd name="T36" fmla="*/ 86 w 100"/>
                <a:gd name="T37" fmla="*/ 48 h 186"/>
                <a:gd name="T38" fmla="*/ 84 w 100"/>
                <a:gd name="T39" fmla="*/ 49 h 186"/>
                <a:gd name="T40" fmla="*/ 82 w 100"/>
                <a:gd name="T41" fmla="*/ 49 h 186"/>
                <a:gd name="T42" fmla="*/ 51 w 100"/>
                <a:gd name="T43" fmla="*/ 76 h 186"/>
                <a:gd name="T44" fmla="*/ 23 w 100"/>
                <a:gd name="T45" fmla="*/ 107 h 186"/>
                <a:gd name="T46" fmla="*/ 39 w 100"/>
                <a:gd name="T47" fmla="*/ 120 h 186"/>
                <a:gd name="T48" fmla="*/ 87 w 100"/>
                <a:gd name="T49" fmla="*/ 170 h 186"/>
                <a:gd name="T50" fmla="*/ 100 w 100"/>
                <a:gd name="T51" fmla="*/ 180 h 186"/>
                <a:gd name="T52" fmla="*/ 93 w 100"/>
                <a:gd name="T53" fmla="*/ 181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0" h="186">
                  <a:moveTo>
                    <a:pt x="93" y="181"/>
                  </a:moveTo>
                  <a:cubicBezTo>
                    <a:pt x="87" y="181"/>
                    <a:pt x="91" y="186"/>
                    <a:pt x="85" y="186"/>
                  </a:cubicBezTo>
                  <a:cubicBezTo>
                    <a:pt x="73" y="186"/>
                    <a:pt x="34" y="138"/>
                    <a:pt x="24" y="127"/>
                  </a:cubicBezTo>
                  <a:cubicBezTo>
                    <a:pt x="23" y="127"/>
                    <a:pt x="23" y="126"/>
                    <a:pt x="22" y="126"/>
                  </a:cubicBezTo>
                  <a:cubicBezTo>
                    <a:pt x="22" y="141"/>
                    <a:pt x="23" y="158"/>
                    <a:pt x="19" y="173"/>
                  </a:cubicBezTo>
                  <a:cubicBezTo>
                    <a:pt x="19" y="174"/>
                    <a:pt x="19" y="176"/>
                    <a:pt x="18" y="176"/>
                  </a:cubicBezTo>
                  <a:cubicBezTo>
                    <a:pt x="13" y="176"/>
                    <a:pt x="8" y="166"/>
                    <a:pt x="8" y="161"/>
                  </a:cubicBezTo>
                  <a:cubicBezTo>
                    <a:pt x="7" y="146"/>
                    <a:pt x="8" y="131"/>
                    <a:pt x="8" y="115"/>
                  </a:cubicBezTo>
                  <a:cubicBezTo>
                    <a:pt x="6" y="114"/>
                    <a:pt x="4" y="113"/>
                    <a:pt x="2" y="112"/>
                  </a:cubicBezTo>
                  <a:cubicBezTo>
                    <a:pt x="2" y="112"/>
                    <a:pt x="2" y="112"/>
                    <a:pt x="1" y="112"/>
                  </a:cubicBezTo>
                  <a:cubicBezTo>
                    <a:pt x="1" y="112"/>
                    <a:pt x="0" y="111"/>
                    <a:pt x="0" y="111"/>
                  </a:cubicBezTo>
                  <a:cubicBezTo>
                    <a:pt x="0" y="109"/>
                    <a:pt x="7" y="101"/>
                    <a:pt x="9" y="100"/>
                  </a:cubicBezTo>
                  <a:cubicBezTo>
                    <a:pt x="9" y="72"/>
                    <a:pt x="10" y="44"/>
                    <a:pt x="14" y="17"/>
                  </a:cubicBezTo>
                  <a:cubicBezTo>
                    <a:pt x="15" y="14"/>
                    <a:pt x="16" y="1"/>
                    <a:pt x="20" y="0"/>
                  </a:cubicBezTo>
                  <a:cubicBezTo>
                    <a:pt x="24" y="0"/>
                    <a:pt x="30" y="11"/>
                    <a:pt x="30" y="15"/>
                  </a:cubicBezTo>
                  <a:cubicBezTo>
                    <a:pt x="31" y="23"/>
                    <a:pt x="29" y="31"/>
                    <a:pt x="28" y="39"/>
                  </a:cubicBezTo>
                  <a:cubicBezTo>
                    <a:pt x="26" y="54"/>
                    <a:pt x="25" y="69"/>
                    <a:pt x="24" y="84"/>
                  </a:cubicBezTo>
                  <a:cubicBezTo>
                    <a:pt x="35" y="74"/>
                    <a:pt x="67" y="46"/>
                    <a:pt x="81" y="45"/>
                  </a:cubicBezTo>
                  <a:cubicBezTo>
                    <a:pt x="82" y="45"/>
                    <a:pt x="86" y="46"/>
                    <a:pt x="86" y="48"/>
                  </a:cubicBezTo>
                  <a:cubicBezTo>
                    <a:pt x="86" y="49"/>
                    <a:pt x="85" y="49"/>
                    <a:pt x="84" y="49"/>
                  </a:cubicBezTo>
                  <a:cubicBezTo>
                    <a:pt x="83" y="49"/>
                    <a:pt x="83" y="49"/>
                    <a:pt x="82" y="49"/>
                  </a:cubicBezTo>
                  <a:cubicBezTo>
                    <a:pt x="76" y="49"/>
                    <a:pt x="55" y="70"/>
                    <a:pt x="51" y="76"/>
                  </a:cubicBezTo>
                  <a:cubicBezTo>
                    <a:pt x="41" y="86"/>
                    <a:pt x="32" y="96"/>
                    <a:pt x="23" y="107"/>
                  </a:cubicBezTo>
                  <a:cubicBezTo>
                    <a:pt x="29" y="110"/>
                    <a:pt x="35" y="116"/>
                    <a:pt x="39" y="120"/>
                  </a:cubicBezTo>
                  <a:cubicBezTo>
                    <a:pt x="56" y="136"/>
                    <a:pt x="70" y="155"/>
                    <a:pt x="87" y="170"/>
                  </a:cubicBezTo>
                  <a:cubicBezTo>
                    <a:pt x="89" y="171"/>
                    <a:pt x="100" y="179"/>
                    <a:pt x="100" y="180"/>
                  </a:cubicBezTo>
                  <a:cubicBezTo>
                    <a:pt x="100" y="181"/>
                    <a:pt x="94" y="181"/>
                    <a:pt x="93" y="181"/>
                  </a:cubicBezTo>
                  <a:close/>
                </a:path>
              </a:pathLst>
            </a:custGeom>
            <a:solidFill>
              <a:srgbClr val="754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3"/>
            <p:cNvSpPr>
              <a:spLocks noEditPoints="1"/>
            </p:cNvSpPr>
            <p:nvPr/>
          </p:nvSpPr>
          <p:spPr bwMode="auto">
            <a:xfrm>
              <a:off x="11853863" y="2736850"/>
              <a:ext cx="207963" cy="327025"/>
            </a:xfrm>
            <a:custGeom>
              <a:avLst/>
              <a:gdLst>
                <a:gd name="T0" fmla="*/ 33 w 69"/>
                <a:gd name="T1" fmla="*/ 108 h 109"/>
                <a:gd name="T2" fmla="*/ 1 w 69"/>
                <a:gd name="T3" fmla="*/ 63 h 109"/>
                <a:gd name="T4" fmla="*/ 37 w 69"/>
                <a:gd name="T5" fmla="*/ 1 h 109"/>
                <a:gd name="T6" fmla="*/ 68 w 69"/>
                <a:gd name="T7" fmla="*/ 48 h 109"/>
                <a:gd name="T8" fmla="*/ 33 w 69"/>
                <a:gd name="T9" fmla="*/ 108 h 109"/>
                <a:gd name="T10" fmla="*/ 38 w 69"/>
                <a:gd name="T11" fmla="*/ 12 h 109"/>
                <a:gd name="T12" fmla="*/ 19 w 69"/>
                <a:gd name="T13" fmla="*/ 65 h 109"/>
                <a:gd name="T14" fmla="*/ 32 w 69"/>
                <a:gd name="T15" fmla="*/ 98 h 109"/>
                <a:gd name="T16" fmla="*/ 52 w 69"/>
                <a:gd name="T17" fmla="*/ 34 h 109"/>
                <a:gd name="T18" fmla="*/ 38 w 69"/>
                <a:gd name="T19" fmla="*/ 1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109">
                  <a:moveTo>
                    <a:pt x="33" y="108"/>
                  </a:moveTo>
                  <a:cubicBezTo>
                    <a:pt x="12" y="109"/>
                    <a:pt x="2" y="81"/>
                    <a:pt x="1" y="63"/>
                  </a:cubicBezTo>
                  <a:cubicBezTo>
                    <a:pt x="0" y="40"/>
                    <a:pt x="8" y="2"/>
                    <a:pt x="37" y="1"/>
                  </a:cubicBezTo>
                  <a:cubicBezTo>
                    <a:pt x="61" y="0"/>
                    <a:pt x="67" y="29"/>
                    <a:pt x="68" y="48"/>
                  </a:cubicBezTo>
                  <a:cubicBezTo>
                    <a:pt x="69" y="71"/>
                    <a:pt x="62" y="107"/>
                    <a:pt x="33" y="108"/>
                  </a:cubicBezTo>
                  <a:close/>
                  <a:moveTo>
                    <a:pt x="38" y="12"/>
                  </a:moveTo>
                  <a:cubicBezTo>
                    <a:pt x="21" y="12"/>
                    <a:pt x="19" y="53"/>
                    <a:pt x="19" y="65"/>
                  </a:cubicBezTo>
                  <a:cubicBezTo>
                    <a:pt x="19" y="73"/>
                    <a:pt x="22" y="98"/>
                    <a:pt x="32" y="98"/>
                  </a:cubicBezTo>
                  <a:cubicBezTo>
                    <a:pt x="49" y="97"/>
                    <a:pt x="52" y="47"/>
                    <a:pt x="52" y="34"/>
                  </a:cubicBezTo>
                  <a:cubicBezTo>
                    <a:pt x="51" y="26"/>
                    <a:pt x="50" y="11"/>
                    <a:pt x="38" y="12"/>
                  </a:cubicBezTo>
                  <a:close/>
                </a:path>
              </a:pathLst>
            </a:custGeom>
            <a:solidFill>
              <a:srgbClr val="754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4"/>
            <p:cNvSpPr>
              <a:spLocks/>
            </p:cNvSpPr>
            <p:nvPr/>
          </p:nvSpPr>
          <p:spPr bwMode="auto">
            <a:xfrm>
              <a:off x="12079288" y="2713038"/>
              <a:ext cx="236538" cy="338138"/>
            </a:xfrm>
            <a:custGeom>
              <a:avLst/>
              <a:gdLst>
                <a:gd name="T0" fmla="*/ 71 w 79"/>
                <a:gd name="T1" fmla="*/ 112 h 113"/>
                <a:gd name="T2" fmla="*/ 52 w 79"/>
                <a:gd name="T3" fmla="*/ 83 h 113"/>
                <a:gd name="T4" fmla="*/ 55 w 79"/>
                <a:gd name="T5" fmla="*/ 48 h 113"/>
                <a:gd name="T6" fmla="*/ 27 w 79"/>
                <a:gd name="T7" fmla="*/ 112 h 113"/>
                <a:gd name="T8" fmla="*/ 8 w 79"/>
                <a:gd name="T9" fmla="*/ 106 h 113"/>
                <a:gd name="T10" fmla="*/ 1 w 79"/>
                <a:gd name="T11" fmla="*/ 87 h 113"/>
                <a:gd name="T12" fmla="*/ 5 w 79"/>
                <a:gd name="T13" fmla="*/ 28 h 113"/>
                <a:gd name="T14" fmla="*/ 3 w 79"/>
                <a:gd name="T15" fmla="*/ 13 h 113"/>
                <a:gd name="T16" fmla="*/ 1 w 79"/>
                <a:gd name="T17" fmla="*/ 6 h 113"/>
                <a:gd name="T18" fmla="*/ 3 w 79"/>
                <a:gd name="T19" fmla="*/ 5 h 113"/>
                <a:gd name="T20" fmla="*/ 9 w 79"/>
                <a:gd name="T21" fmla="*/ 7 h 113"/>
                <a:gd name="T22" fmla="*/ 22 w 79"/>
                <a:gd name="T23" fmla="*/ 30 h 113"/>
                <a:gd name="T24" fmla="*/ 18 w 79"/>
                <a:gd name="T25" fmla="*/ 87 h 113"/>
                <a:gd name="T26" fmla="*/ 24 w 79"/>
                <a:gd name="T27" fmla="*/ 99 h 113"/>
                <a:gd name="T28" fmla="*/ 56 w 79"/>
                <a:gd name="T29" fmla="*/ 1 h 113"/>
                <a:gd name="T30" fmla="*/ 57 w 79"/>
                <a:gd name="T31" fmla="*/ 0 h 113"/>
                <a:gd name="T32" fmla="*/ 70 w 79"/>
                <a:gd name="T33" fmla="*/ 19 h 113"/>
                <a:gd name="T34" fmla="*/ 69 w 79"/>
                <a:gd name="T35" fmla="*/ 80 h 113"/>
                <a:gd name="T36" fmla="*/ 79 w 79"/>
                <a:gd name="T37" fmla="*/ 107 h 113"/>
                <a:gd name="T38" fmla="*/ 71 w 79"/>
                <a:gd name="T39" fmla="*/ 11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9" h="113">
                  <a:moveTo>
                    <a:pt x="71" y="112"/>
                  </a:moveTo>
                  <a:cubicBezTo>
                    <a:pt x="56" y="113"/>
                    <a:pt x="53" y="94"/>
                    <a:pt x="52" y="83"/>
                  </a:cubicBezTo>
                  <a:cubicBezTo>
                    <a:pt x="52" y="71"/>
                    <a:pt x="53" y="59"/>
                    <a:pt x="55" y="48"/>
                  </a:cubicBezTo>
                  <a:cubicBezTo>
                    <a:pt x="52" y="60"/>
                    <a:pt x="42" y="111"/>
                    <a:pt x="27" y="112"/>
                  </a:cubicBezTo>
                  <a:cubicBezTo>
                    <a:pt x="22" y="112"/>
                    <a:pt x="12" y="110"/>
                    <a:pt x="8" y="106"/>
                  </a:cubicBezTo>
                  <a:cubicBezTo>
                    <a:pt x="3" y="102"/>
                    <a:pt x="1" y="93"/>
                    <a:pt x="1" y="87"/>
                  </a:cubicBezTo>
                  <a:cubicBezTo>
                    <a:pt x="0" y="68"/>
                    <a:pt x="6" y="48"/>
                    <a:pt x="5" y="28"/>
                  </a:cubicBezTo>
                  <a:cubicBezTo>
                    <a:pt x="5" y="23"/>
                    <a:pt x="4" y="18"/>
                    <a:pt x="3" y="13"/>
                  </a:cubicBezTo>
                  <a:cubicBezTo>
                    <a:pt x="2" y="11"/>
                    <a:pt x="1" y="9"/>
                    <a:pt x="1" y="6"/>
                  </a:cubicBezTo>
                  <a:cubicBezTo>
                    <a:pt x="1" y="5"/>
                    <a:pt x="2" y="5"/>
                    <a:pt x="3" y="5"/>
                  </a:cubicBezTo>
                  <a:cubicBezTo>
                    <a:pt x="5" y="5"/>
                    <a:pt x="7" y="6"/>
                    <a:pt x="9" y="7"/>
                  </a:cubicBezTo>
                  <a:cubicBezTo>
                    <a:pt x="17" y="12"/>
                    <a:pt x="21" y="20"/>
                    <a:pt x="22" y="30"/>
                  </a:cubicBezTo>
                  <a:cubicBezTo>
                    <a:pt x="22" y="49"/>
                    <a:pt x="17" y="68"/>
                    <a:pt x="18" y="87"/>
                  </a:cubicBezTo>
                  <a:cubicBezTo>
                    <a:pt x="18" y="91"/>
                    <a:pt x="19" y="100"/>
                    <a:pt x="24" y="99"/>
                  </a:cubicBezTo>
                  <a:cubicBezTo>
                    <a:pt x="43" y="99"/>
                    <a:pt x="50" y="6"/>
                    <a:pt x="56" y="1"/>
                  </a:cubicBezTo>
                  <a:cubicBezTo>
                    <a:pt x="56" y="0"/>
                    <a:pt x="57" y="0"/>
                    <a:pt x="57" y="0"/>
                  </a:cubicBezTo>
                  <a:cubicBezTo>
                    <a:pt x="65" y="0"/>
                    <a:pt x="70" y="13"/>
                    <a:pt x="70" y="19"/>
                  </a:cubicBezTo>
                  <a:cubicBezTo>
                    <a:pt x="71" y="40"/>
                    <a:pt x="68" y="60"/>
                    <a:pt x="69" y="80"/>
                  </a:cubicBezTo>
                  <a:cubicBezTo>
                    <a:pt x="69" y="88"/>
                    <a:pt x="71" y="103"/>
                    <a:pt x="79" y="107"/>
                  </a:cubicBezTo>
                  <a:cubicBezTo>
                    <a:pt x="77" y="110"/>
                    <a:pt x="74" y="112"/>
                    <a:pt x="71" y="112"/>
                  </a:cubicBezTo>
                  <a:close/>
                </a:path>
              </a:pathLst>
            </a:custGeom>
            <a:solidFill>
              <a:srgbClr val="754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5"/>
            <p:cNvSpPr>
              <a:spLocks/>
            </p:cNvSpPr>
            <p:nvPr/>
          </p:nvSpPr>
          <p:spPr bwMode="auto">
            <a:xfrm>
              <a:off x="12292013" y="2532063"/>
              <a:ext cx="225425" cy="534988"/>
            </a:xfrm>
            <a:custGeom>
              <a:avLst/>
              <a:gdLst>
                <a:gd name="T0" fmla="*/ 72 w 75"/>
                <a:gd name="T1" fmla="*/ 145 h 178"/>
                <a:gd name="T2" fmla="*/ 44 w 75"/>
                <a:gd name="T3" fmla="*/ 177 h 178"/>
                <a:gd name="T4" fmla="*/ 14 w 75"/>
                <a:gd name="T5" fmla="*/ 138 h 178"/>
                <a:gd name="T6" fmla="*/ 22 w 75"/>
                <a:gd name="T7" fmla="*/ 75 h 178"/>
                <a:gd name="T8" fmla="*/ 0 w 75"/>
                <a:gd name="T9" fmla="*/ 58 h 178"/>
                <a:gd name="T10" fmla="*/ 18 w 75"/>
                <a:gd name="T11" fmla="*/ 58 h 178"/>
                <a:gd name="T12" fmla="*/ 25 w 75"/>
                <a:gd name="T13" fmla="*/ 58 h 178"/>
                <a:gd name="T14" fmla="*/ 31 w 75"/>
                <a:gd name="T15" fmla="*/ 13 h 178"/>
                <a:gd name="T16" fmla="*/ 30 w 75"/>
                <a:gd name="T17" fmla="*/ 2 h 178"/>
                <a:gd name="T18" fmla="*/ 31 w 75"/>
                <a:gd name="T19" fmla="*/ 0 h 178"/>
                <a:gd name="T20" fmla="*/ 46 w 75"/>
                <a:gd name="T21" fmla="*/ 19 h 178"/>
                <a:gd name="T22" fmla="*/ 43 w 75"/>
                <a:gd name="T23" fmla="*/ 55 h 178"/>
                <a:gd name="T24" fmla="*/ 67 w 75"/>
                <a:gd name="T25" fmla="*/ 44 h 178"/>
                <a:gd name="T26" fmla="*/ 40 w 75"/>
                <a:gd name="T27" fmla="*/ 73 h 178"/>
                <a:gd name="T28" fmla="*/ 31 w 75"/>
                <a:gd name="T29" fmla="*/ 144 h 178"/>
                <a:gd name="T30" fmla="*/ 44 w 75"/>
                <a:gd name="T31" fmla="*/ 164 h 178"/>
                <a:gd name="T32" fmla="*/ 73 w 75"/>
                <a:gd name="T33" fmla="*/ 130 h 178"/>
                <a:gd name="T34" fmla="*/ 75 w 75"/>
                <a:gd name="T35" fmla="*/ 132 h 178"/>
                <a:gd name="T36" fmla="*/ 72 w 75"/>
                <a:gd name="T37" fmla="*/ 14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5" h="178">
                  <a:moveTo>
                    <a:pt x="72" y="145"/>
                  </a:moveTo>
                  <a:cubicBezTo>
                    <a:pt x="68" y="157"/>
                    <a:pt x="59" y="176"/>
                    <a:pt x="44" y="177"/>
                  </a:cubicBezTo>
                  <a:cubicBezTo>
                    <a:pt x="29" y="178"/>
                    <a:pt x="14" y="152"/>
                    <a:pt x="14" y="138"/>
                  </a:cubicBezTo>
                  <a:cubicBezTo>
                    <a:pt x="13" y="121"/>
                    <a:pt x="19" y="92"/>
                    <a:pt x="22" y="75"/>
                  </a:cubicBezTo>
                  <a:cubicBezTo>
                    <a:pt x="11" y="75"/>
                    <a:pt x="2" y="68"/>
                    <a:pt x="0" y="58"/>
                  </a:cubicBezTo>
                  <a:cubicBezTo>
                    <a:pt x="6" y="58"/>
                    <a:pt x="12" y="58"/>
                    <a:pt x="18" y="58"/>
                  </a:cubicBezTo>
                  <a:cubicBezTo>
                    <a:pt x="21" y="58"/>
                    <a:pt x="23" y="58"/>
                    <a:pt x="25" y="58"/>
                  </a:cubicBezTo>
                  <a:cubicBezTo>
                    <a:pt x="28" y="45"/>
                    <a:pt x="32" y="25"/>
                    <a:pt x="31" y="13"/>
                  </a:cubicBezTo>
                  <a:cubicBezTo>
                    <a:pt x="31" y="9"/>
                    <a:pt x="30" y="6"/>
                    <a:pt x="30" y="2"/>
                  </a:cubicBezTo>
                  <a:cubicBezTo>
                    <a:pt x="30" y="1"/>
                    <a:pt x="30" y="1"/>
                    <a:pt x="31" y="0"/>
                  </a:cubicBezTo>
                  <a:cubicBezTo>
                    <a:pt x="40" y="0"/>
                    <a:pt x="46" y="11"/>
                    <a:pt x="46" y="19"/>
                  </a:cubicBezTo>
                  <a:cubicBezTo>
                    <a:pt x="47" y="31"/>
                    <a:pt x="45" y="43"/>
                    <a:pt x="43" y="55"/>
                  </a:cubicBezTo>
                  <a:cubicBezTo>
                    <a:pt x="52" y="54"/>
                    <a:pt x="62" y="53"/>
                    <a:pt x="67" y="44"/>
                  </a:cubicBezTo>
                  <a:cubicBezTo>
                    <a:pt x="68" y="64"/>
                    <a:pt x="58" y="70"/>
                    <a:pt x="40" y="73"/>
                  </a:cubicBezTo>
                  <a:cubicBezTo>
                    <a:pt x="36" y="94"/>
                    <a:pt x="30" y="123"/>
                    <a:pt x="31" y="144"/>
                  </a:cubicBezTo>
                  <a:cubicBezTo>
                    <a:pt x="31" y="151"/>
                    <a:pt x="35" y="165"/>
                    <a:pt x="44" y="164"/>
                  </a:cubicBezTo>
                  <a:cubicBezTo>
                    <a:pt x="60" y="164"/>
                    <a:pt x="68" y="130"/>
                    <a:pt x="73" y="130"/>
                  </a:cubicBezTo>
                  <a:cubicBezTo>
                    <a:pt x="74" y="130"/>
                    <a:pt x="75" y="131"/>
                    <a:pt x="75" y="132"/>
                  </a:cubicBezTo>
                  <a:cubicBezTo>
                    <a:pt x="75" y="136"/>
                    <a:pt x="73" y="141"/>
                    <a:pt x="72" y="145"/>
                  </a:cubicBezTo>
                  <a:close/>
                </a:path>
              </a:pathLst>
            </a:custGeom>
            <a:solidFill>
              <a:srgbClr val="754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6"/>
            <p:cNvSpPr>
              <a:spLocks noEditPoints="1"/>
            </p:cNvSpPr>
            <p:nvPr/>
          </p:nvSpPr>
          <p:spPr bwMode="auto">
            <a:xfrm>
              <a:off x="12514263" y="2406650"/>
              <a:ext cx="158750" cy="627063"/>
            </a:xfrm>
            <a:custGeom>
              <a:avLst/>
              <a:gdLst>
                <a:gd name="T0" fmla="*/ 17 w 53"/>
                <a:gd name="T1" fmla="*/ 209 h 209"/>
                <a:gd name="T2" fmla="*/ 5 w 53"/>
                <a:gd name="T3" fmla="*/ 193 h 209"/>
                <a:gd name="T4" fmla="*/ 0 w 53"/>
                <a:gd name="T5" fmla="*/ 189 h 209"/>
                <a:gd name="T6" fmla="*/ 4 w 53"/>
                <a:gd name="T7" fmla="*/ 183 h 209"/>
                <a:gd name="T8" fmla="*/ 12 w 53"/>
                <a:gd name="T9" fmla="*/ 163 h 209"/>
                <a:gd name="T10" fmla="*/ 15 w 53"/>
                <a:gd name="T11" fmla="*/ 163 h 209"/>
                <a:gd name="T12" fmla="*/ 23 w 53"/>
                <a:gd name="T13" fmla="*/ 166 h 209"/>
                <a:gd name="T14" fmla="*/ 22 w 53"/>
                <a:gd name="T15" fmla="*/ 170 h 209"/>
                <a:gd name="T16" fmla="*/ 24 w 53"/>
                <a:gd name="T17" fmla="*/ 170 h 209"/>
                <a:gd name="T18" fmla="*/ 34 w 53"/>
                <a:gd name="T19" fmla="*/ 179 h 209"/>
                <a:gd name="T20" fmla="*/ 17 w 53"/>
                <a:gd name="T21" fmla="*/ 209 h 209"/>
                <a:gd name="T22" fmla="*/ 52 w 53"/>
                <a:gd name="T23" fmla="*/ 11 h 209"/>
                <a:gd name="T24" fmla="*/ 27 w 53"/>
                <a:gd name="T25" fmla="*/ 146 h 209"/>
                <a:gd name="T26" fmla="*/ 24 w 53"/>
                <a:gd name="T27" fmla="*/ 154 h 209"/>
                <a:gd name="T28" fmla="*/ 23 w 53"/>
                <a:gd name="T29" fmla="*/ 154 h 209"/>
                <a:gd name="T30" fmla="*/ 18 w 53"/>
                <a:gd name="T31" fmla="*/ 149 h 209"/>
                <a:gd name="T32" fmla="*/ 33 w 53"/>
                <a:gd name="T33" fmla="*/ 12 h 209"/>
                <a:gd name="T34" fmla="*/ 39 w 53"/>
                <a:gd name="T35" fmla="*/ 3 h 209"/>
                <a:gd name="T36" fmla="*/ 44 w 53"/>
                <a:gd name="T37" fmla="*/ 7 h 209"/>
                <a:gd name="T38" fmla="*/ 47 w 53"/>
                <a:gd name="T39" fmla="*/ 0 h 209"/>
                <a:gd name="T40" fmla="*/ 53 w 53"/>
                <a:gd name="T41" fmla="*/ 7 h 209"/>
                <a:gd name="T42" fmla="*/ 52 w 53"/>
                <a:gd name="T43" fmla="*/ 11 h 209"/>
                <a:gd name="T44" fmla="*/ 23 w 53"/>
                <a:gd name="T45" fmla="*/ 176 h 209"/>
                <a:gd name="T46" fmla="*/ 19 w 53"/>
                <a:gd name="T47" fmla="*/ 190 h 209"/>
                <a:gd name="T48" fmla="*/ 21 w 53"/>
                <a:gd name="T49" fmla="*/ 198 h 209"/>
                <a:gd name="T50" fmla="*/ 26 w 53"/>
                <a:gd name="T51" fmla="*/ 182 h 209"/>
                <a:gd name="T52" fmla="*/ 23 w 53"/>
                <a:gd name="T53" fmla="*/ 176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" h="209">
                  <a:moveTo>
                    <a:pt x="17" y="209"/>
                  </a:moveTo>
                  <a:cubicBezTo>
                    <a:pt x="9" y="209"/>
                    <a:pt x="6" y="200"/>
                    <a:pt x="5" y="193"/>
                  </a:cubicBezTo>
                  <a:cubicBezTo>
                    <a:pt x="3" y="192"/>
                    <a:pt x="1" y="191"/>
                    <a:pt x="0" y="189"/>
                  </a:cubicBezTo>
                  <a:cubicBezTo>
                    <a:pt x="4" y="183"/>
                    <a:pt x="4" y="183"/>
                    <a:pt x="4" y="183"/>
                  </a:cubicBezTo>
                  <a:cubicBezTo>
                    <a:pt x="4" y="179"/>
                    <a:pt x="7" y="165"/>
                    <a:pt x="12" y="163"/>
                  </a:cubicBezTo>
                  <a:cubicBezTo>
                    <a:pt x="13" y="163"/>
                    <a:pt x="14" y="163"/>
                    <a:pt x="15" y="163"/>
                  </a:cubicBezTo>
                  <a:cubicBezTo>
                    <a:pt x="17" y="163"/>
                    <a:pt x="23" y="163"/>
                    <a:pt x="23" y="166"/>
                  </a:cubicBezTo>
                  <a:cubicBezTo>
                    <a:pt x="23" y="167"/>
                    <a:pt x="22" y="169"/>
                    <a:pt x="22" y="170"/>
                  </a:cubicBezTo>
                  <a:cubicBezTo>
                    <a:pt x="24" y="170"/>
                    <a:pt x="24" y="170"/>
                    <a:pt x="24" y="170"/>
                  </a:cubicBezTo>
                  <a:cubicBezTo>
                    <a:pt x="30" y="170"/>
                    <a:pt x="33" y="172"/>
                    <a:pt x="34" y="179"/>
                  </a:cubicBezTo>
                  <a:cubicBezTo>
                    <a:pt x="34" y="188"/>
                    <a:pt x="29" y="208"/>
                    <a:pt x="17" y="209"/>
                  </a:cubicBezTo>
                  <a:close/>
                  <a:moveTo>
                    <a:pt x="52" y="11"/>
                  </a:moveTo>
                  <a:cubicBezTo>
                    <a:pt x="38" y="55"/>
                    <a:pt x="32" y="101"/>
                    <a:pt x="27" y="146"/>
                  </a:cubicBezTo>
                  <a:cubicBezTo>
                    <a:pt x="26" y="149"/>
                    <a:pt x="27" y="152"/>
                    <a:pt x="24" y="154"/>
                  </a:cubicBezTo>
                  <a:cubicBezTo>
                    <a:pt x="23" y="154"/>
                    <a:pt x="23" y="154"/>
                    <a:pt x="23" y="154"/>
                  </a:cubicBezTo>
                  <a:cubicBezTo>
                    <a:pt x="20" y="154"/>
                    <a:pt x="18" y="152"/>
                    <a:pt x="18" y="149"/>
                  </a:cubicBezTo>
                  <a:cubicBezTo>
                    <a:pt x="16" y="112"/>
                    <a:pt x="22" y="46"/>
                    <a:pt x="33" y="12"/>
                  </a:cubicBezTo>
                  <a:cubicBezTo>
                    <a:pt x="34" y="9"/>
                    <a:pt x="36" y="4"/>
                    <a:pt x="39" y="3"/>
                  </a:cubicBezTo>
                  <a:cubicBezTo>
                    <a:pt x="40" y="3"/>
                    <a:pt x="43" y="6"/>
                    <a:pt x="44" y="7"/>
                  </a:cubicBezTo>
                  <a:cubicBezTo>
                    <a:pt x="44" y="5"/>
                    <a:pt x="45" y="1"/>
                    <a:pt x="47" y="0"/>
                  </a:cubicBezTo>
                  <a:cubicBezTo>
                    <a:pt x="51" y="0"/>
                    <a:pt x="53" y="4"/>
                    <a:pt x="53" y="7"/>
                  </a:cubicBezTo>
                  <a:cubicBezTo>
                    <a:pt x="53" y="8"/>
                    <a:pt x="52" y="10"/>
                    <a:pt x="52" y="11"/>
                  </a:cubicBezTo>
                  <a:close/>
                  <a:moveTo>
                    <a:pt x="23" y="176"/>
                  </a:moveTo>
                  <a:cubicBezTo>
                    <a:pt x="18" y="176"/>
                    <a:pt x="19" y="186"/>
                    <a:pt x="19" y="190"/>
                  </a:cubicBezTo>
                  <a:cubicBezTo>
                    <a:pt x="19" y="191"/>
                    <a:pt x="20" y="198"/>
                    <a:pt x="21" y="198"/>
                  </a:cubicBezTo>
                  <a:cubicBezTo>
                    <a:pt x="26" y="197"/>
                    <a:pt x="27" y="186"/>
                    <a:pt x="26" y="182"/>
                  </a:cubicBezTo>
                  <a:cubicBezTo>
                    <a:pt x="26" y="180"/>
                    <a:pt x="26" y="176"/>
                    <a:pt x="23" y="176"/>
                  </a:cubicBezTo>
                  <a:close/>
                </a:path>
              </a:pathLst>
            </a:custGeom>
            <a:solidFill>
              <a:srgbClr val="754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7"/>
            <p:cNvSpPr>
              <a:spLocks/>
            </p:cNvSpPr>
            <p:nvPr/>
          </p:nvSpPr>
          <p:spPr bwMode="auto">
            <a:xfrm>
              <a:off x="10404476" y="2544763"/>
              <a:ext cx="347663" cy="596900"/>
            </a:xfrm>
            <a:custGeom>
              <a:avLst/>
              <a:gdLst>
                <a:gd name="T0" fmla="*/ 85 w 116"/>
                <a:gd name="T1" fmla="*/ 101 h 199"/>
                <a:gd name="T2" fmla="*/ 75 w 116"/>
                <a:gd name="T3" fmla="*/ 93 h 199"/>
                <a:gd name="T4" fmla="*/ 97 w 116"/>
                <a:gd name="T5" fmla="*/ 49 h 199"/>
                <a:gd name="T6" fmla="*/ 75 w 116"/>
                <a:gd name="T7" fmla="*/ 9 h 199"/>
                <a:gd name="T8" fmla="*/ 20 w 116"/>
                <a:gd name="T9" fmla="*/ 128 h 199"/>
                <a:gd name="T10" fmla="*/ 61 w 116"/>
                <a:gd name="T11" fmla="*/ 187 h 199"/>
                <a:gd name="T12" fmla="*/ 99 w 116"/>
                <a:gd name="T13" fmla="*/ 120 h 199"/>
                <a:gd name="T14" fmla="*/ 99 w 116"/>
                <a:gd name="T15" fmla="*/ 120 h 199"/>
                <a:gd name="T16" fmla="*/ 111 w 116"/>
                <a:gd name="T17" fmla="*/ 127 h 199"/>
                <a:gd name="T18" fmla="*/ 114 w 116"/>
                <a:gd name="T19" fmla="*/ 140 h 199"/>
                <a:gd name="T20" fmla="*/ 68 w 116"/>
                <a:gd name="T21" fmla="*/ 197 h 199"/>
                <a:gd name="T22" fmla="*/ 1 w 116"/>
                <a:gd name="T23" fmla="*/ 128 h 199"/>
                <a:gd name="T24" fmla="*/ 70 w 116"/>
                <a:gd name="T25" fmla="*/ 1 h 199"/>
                <a:gd name="T26" fmla="*/ 115 w 116"/>
                <a:gd name="T27" fmla="*/ 51 h 199"/>
                <a:gd name="T28" fmla="*/ 85 w 116"/>
                <a:gd name="T29" fmla="*/ 101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6" h="199">
                  <a:moveTo>
                    <a:pt x="85" y="101"/>
                  </a:moveTo>
                  <a:cubicBezTo>
                    <a:pt x="80" y="102"/>
                    <a:pt x="75" y="99"/>
                    <a:pt x="75" y="93"/>
                  </a:cubicBezTo>
                  <a:cubicBezTo>
                    <a:pt x="91" y="92"/>
                    <a:pt x="98" y="62"/>
                    <a:pt x="97" y="49"/>
                  </a:cubicBezTo>
                  <a:cubicBezTo>
                    <a:pt x="97" y="36"/>
                    <a:pt x="92" y="8"/>
                    <a:pt x="75" y="9"/>
                  </a:cubicBezTo>
                  <a:cubicBezTo>
                    <a:pt x="36" y="10"/>
                    <a:pt x="19" y="98"/>
                    <a:pt x="20" y="128"/>
                  </a:cubicBezTo>
                  <a:cubicBezTo>
                    <a:pt x="21" y="153"/>
                    <a:pt x="30" y="188"/>
                    <a:pt x="61" y="187"/>
                  </a:cubicBezTo>
                  <a:cubicBezTo>
                    <a:pt x="94" y="186"/>
                    <a:pt x="101" y="146"/>
                    <a:pt x="99" y="120"/>
                  </a:cubicBezTo>
                  <a:cubicBezTo>
                    <a:pt x="99" y="120"/>
                    <a:pt x="99" y="120"/>
                    <a:pt x="99" y="120"/>
                  </a:cubicBezTo>
                  <a:cubicBezTo>
                    <a:pt x="103" y="120"/>
                    <a:pt x="109" y="124"/>
                    <a:pt x="111" y="127"/>
                  </a:cubicBezTo>
                  <a:cubicBezTo>
                    <a:pt x="113" y="130"/>
                    <a:pt x="114" y="136"/>
                    <a:pt x="114" y="140"/>
                  </a:cubicBezTo>
                  <a:cubicBezTo>
                    <a:pt x="115" y="169"/>
                    <a:pt x="99" y="196"/>
                    <a:pt x="68" y="197"/>
                  </a:cubicBezTo>
                  <a:cubicBezTo>
                    <a:pt x="26" y="199"/>
                    <a:pt x="3" y="168"/>
                    <a:pt x="1" y="128"/>
                  </a:cubicBezTo>
                  <a:cubicBezTo>
                    <a:pt x="0" y="90"/>
                    <a:pt x="22" y="3"/>
                    <a:pt x="70" y="1"/>
                  </a:cubicBezTo>
                  <a:cubicBezTo>
                    <a:pt x="102" y="0"/>
                    <a:pt x="114" y="22"/>
                    <a:pt x="115" y="51"/>
                  </a:cubicBezTo>
                  <a:cubicBezTo>
                    <a:pt x="116" y="69"/>
                    <a:pt x="107" y="101"/>
                    <a:pt x="85" y="101"/>
                  </a:cubicBezTo>
                  <a:close/>
                </a:path>
              </a:pathLst>
            </a:custGeom>
            <a:solidFill>
              <a:srgbClr val="754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8"/>
            <p:cNvSpPr>
              <a:spLocks/>
            </p:cNvSpPr>
            <p:nvPr/>
          </p:nvSpPr>
          <p:spPr bwMode="auto">
            <a:xfrm>
              <a:off x="10771188" y="2565400"/>
              <a:ext cx="249238" cy="552450"/>
            </a:xfrm>
            <a:custGeom>
              <a:avLst/>
              <a:gdLst>
                <a:gd name="T0" fmla="*/ 69 w 83"/>
                <a:gd name="T1" fmla="*/ 183 h 184"/>
                <a:gd name="T2" fmla="*/ 52 w 83"/>
                <a:gd name="T3" fmla="*/ 155 h 184"/>
                <a:gd name="T4" fmla="*/ 54 w 83"/>
                <a:gd name="T5" fmla="*/ 104 h 184"/>
                <a:gd name="T6" fmla="*/ 47 w 83"/>
                <a:gd name="T7" fmla="*/ 93 h 184"/>
                <a:gd name="T8" fmla="*/ 19 w 83"/>
                <a:gd name="T9" fmla="*/ 183 h 184"/>
                <a:gd name="T10" fmla="*/ 17 w 83"/>
                <a:gd name="T11" fmla="*/ 184 h 184"/>
                <a:gd name="T12" fmla="*/ 8 w 83"/>
                <a:gd name="T13" fmla="*/ 179 h 184"/>
                <a:gd name="T14" fmla="*/ 7 w 83"/>
                <a:gd name="T15" fmla="*/ 167 h 184"/>
                <a:gd name="T16" fmla="*/ 2 w 83"/>
                <a:gd name="T17" fmla="*/ 99 h 184"/>
                <a:gd name="T18" fmla="*/ 6 w 83"/>
                <a:gd name="T19" fmla="*/ 1 h 184"/>
                <a:gd name="T20" fmla="*/ 6 w 83"/>
                <a:gd name="T21" fmla="*/ 1 h 184"/>
                <a:gd name="T22" fmla="*/ 19 w 83"/>
                <a:gd name="T23" fmla="*/ 16 h 184"/>
                <a:gd name="T24" fmla="*/ 18 w 83"/>
                <a:gd name="T25" fmla="*/ 42 h 184"/>
                <a:gd name="T26" fmla="*/ 17 w 83"/>
                <a:gd name="T27" fmla="*/ 91 h 184"/>
                <a:gd name="T28" fmla="*/ 17 w 83"/>
                <a:gd name="T29" fmla="*/ 136 h 184"/>
                <a:gd name="T30" fmla="*/ 52 w 83"/>
                <a:gd name="T31" fmla="*/ 77 h 184"/>
                <a:gd name="T32" fmla="*/ 72 w 83"/>
                <a:gd name="T33" fmla="*/ 99 h 184"/>
                <a:gd name="T34" fmla="*/ 68 w 83"/>
                <a:gd name="T35" fmla="*/ 155 h 184"/>
                <a:gd name="T36" fmla="*/ 75 w 83"/>
                <a:gd name="T37" fmla="*/ 171 h 184"/>
                <a:gd name="T38" fmla="*/ 79 w 83"/>
                <a:gd name="T39" fmla="*/ 157 h 184"/>
                <a:gd name="T40" fmla="*/ 83 w 83"/>
                <a:gd name="T41" fmla="*/ 163 h 184"/>
                <a:gd name="T42" fmla="*/ 69 w 83"/>
                <a:gd name="T43" fmla="*/ 183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3" h="184">
                  <a:moveTo>
                    <a:pt x="69" y="183"/>
                  </a:moveTo>
                  <a:cubicBezTo>
                    <a:pt x="56" y="183"/>
                    <a:pt x="52" y="165"/>
                    <a:pt x="52" y="155"/>
                  </a:cubicBezTo>
                  <a:cubicBezTo>
                    <a:pt x="51" y="138"/>
                    <a:pt x="55" y="121"/>
                    <a:pt x="54" y="104"/>
                  </a:cubicBezTo>
                  <a:cubicBezTo>
                    <a:pt x="54" y="100"/>
                    <a:pt x="53" y="92"/>
                    <a:pt x="47" y="93"/>
                  </a:cubicBezTo>
                  <a:cubicBezTo>
                    <a:pt x="30" y="93"/>
                    <a:pt x="23" y="168"/>
                    <a:pt x="19" y="183"/>
                  </a:cubicBezTo>
                  <a:cubicBezTo>
                    <a:pt x="19" y="183"/>
                    <a:pt x="19" y="184"/>
                    <a:pt x="17" y="184"/>
                  </a:cubicBezTo>
                  <a:cubicBezTo>
                    <a:pt x="15" y="184"/>
                    <a:pt x="9" y="182"/>
                    <a:pt x="8" y="179"/>
                  </a:cubicBezTo>
                  <a:cubicBezTo>
                    <a:pt x="7" y="176"/>
                    <a:pt x="7" y="171"/>
                    <a:pt x="7" y="167"/>
                  </a:cubicBezTo>
                  <a:cubicBezTo>
                    <a:pt x="5" y="145"/>
                    <a:pt x="3" y="122"/>
                    <a:pt x="2" y="99"/>
                  </a:cubicBezTo>
                  <a:cubicBezTo>
                    <a:pt x="2" y="87"/>
                    <a:pt x="0" y="3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11" y="0"/>
                    <a:pt x="19" y="12"/>
                    <a:pt x="19" y="16"/>
                  </a:cubicBezTo>
                  <a:cubicBezTo>
                    <a:pt x="19" y="24"/>
                    <a:pt x="18" y="33"/>
                    <a:pt x="18" y="42"/>
                  </a:cubicBezTo>
                  <a:cubicBezTo>
                    <a:pt x="18" y="58"/>
                    <a:pt x="17" y="75"/>
                    <a:pt x="17" y="91"/>
                  </a:cubicBezTo>
                  <a:cubicBezTo>
                    <a:pt x="17" y="106"/>
                    <a:pt x="17" y="121"/>
                    <a:pt x="17" y="136"/>
                  </a:cubicBezTo>
                  <a:cubicBezTo>
                    <a:pt x="20" y="121"/>
                    <a:pt x="32" y="78"/>
                    <a:pt x="52" y="77"/>
                  </a:cubicBezTo>
                  <a:cubicBezTo>
                    <a:pt x="65" y="76"/>
                    <a:pt x="71" y="88"/>
                    <a:pt x="72" y="99"/>
                  </a:cubicBezTo>
                  <a:cubicBezTo>
                    <a:pt x="72" y="118"/>
                    <a:pt x="67" y="136"/>
                    <a:pt x="68" y="155"/>
                  </a:cubicBezTo>
                  <a:cubicBezTo>
                    <a:pt x="68" y="159"/>
                    <a:pt x="69" y="172"/>
                    <a:pt x="75" y="171"/>
                  </a:cubicBezTo>
                  <a:cubicBezTo>
                    <a:pt x="79" y="171"/>
                    <a:pt x="79" y="160"/>
                    <a:pt x="79" y="157"/>
                  </a:cubicBezTo>
                  <a:cubicBezTo>
                    <a:pt x="82" y="159"/>
                    <a:pt x="83" y="160"/>
                    <a:pt x="83" y="163"/>
                  </a:cubicBezTo>
                  <a:cubicBezTo>
                    <a:pt x="83" y="172"/>
                    <a:pt x="79" y="182"/>
                    <a:pt x="69" y="183"/>
                  </a:cubicBezTo>
                  <a:close/>
                </a:path>
              </a:pathLst>
            </a:custGeom>
            <a:solidFill>
              <a:srgbClr val="754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9"/>
            <p:cNvSpPr>
              <a:spLocks noEditPoints="1"/>
            </p:cNvSpPr>
            <p:nvPr/>
          </p:nvSpPr>
          <p:spPr bwMode="auto">
            <a:xfrm>
              <a:off x="10993438" y="2730500"/>
              <a:ext cx="236538" cy="365125"/>
            </a:xfrm>
            <a:custGeom>
              <a:avLst/>
              <a:gdLst>
                <a:gd name="T0" fmla="*/ 48 w 79"/>
                <a:gd name="T1" fmla="*/ 122 h 122"/>
                <a:gd name="T2" fmla="*/ 21 w 79"/>
                <a:gd name="T3" fmla="*/ 107 h 122"/>
                <a:gd name="T4" fmla="*/ 9 w 79"/>
                <a:gd name="T5" fmla="*/ 75 h 122"/>
                <a:gd name="T6" fmla="*/ 9 w 79"/>
                <a:gd name="T7" fmla="*/ 69 h 122"/>
                <a:gd name="T8" fmla="*/ 4 w 79"/>
                <a:gd name="T9" fmla="*/ 70 h 122"/>
                <a:gd name="T10" fmla="*/ 0 w 79"/>
                <a:gd name="T11" fmla="*/ 67 h 122"/>
                <a:gd name="T12" fmla="*/ 10 w 79"/>
                <a:gd name="T13" fmla="*/ 61 h 122"/>
                <a:gd name="T14" fmla="*/ 46 w 79"/>
                <a:gd name="T15" fmla="*/ 1 h 122"/>
                <a:gd name="T16" fmla="*/ 73 w 79"/>
                <a:gd name="T17" fmla="*/ 29 h 122"/>
                <a:gd name="T18" fmla="*/ 70 w 79"/>
                <a:gd name="T19" fmla="*/ 58 h 122"/>
                <a:gd name="T20" fmla="*/ 27 w 79"/>
                <a:gd name="T21" fmla="*/ 64 h 122"/>
                <a:gd name="T22" fmla="*/ 27 w 79"/>
                <a:gd name="T23" fmla="*/ 72 h 122"/>
                <a:gd name="T24" fmla="*/ 42 w 79"/>
                <a:gd name="T25" fmla="*/ 110 h 122"/>
                <a:gd name="T26" fmla="*/ 75 w 79"/>
                <a:gd name="T27" fmla="*/ 63 h 122"/>
                <a:gd name="T28" fmla="*/ 78 w 79"/>
                <a:gd name="T29" fmla="*/ 78 h 122"/>
                <a:gd name="T30" fmla="*/ 48 w 79"/>
                <a:gd name="T31" fmla="*/ 122 h 122"/>
                <a:gd name="T32" fmla="*/ 52 w 79"/>
                <a:gd name="T33" fmla="*/ 8 h 122"/>
                <a:gd name="T34" fmla="*/ 27 w 79"/>
                <a:gd name="T35" fmla="*/ 55 h 122"/>
                <a:gd name="T36" fmla="*/ 55 w 79"/>
                <a:gd name="T37" fmla="*/ 49 h 122"/>
                <a:gd name="T38" fmla="*/ 58 w 79"/>
                <a:gd name="T39" fmla="*/ 20 h 122"/>
                <a:gd name="T40" fmla="*/ 52 w 79"/>
                <a:gd name="T41" fmla="*/ 8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9" h="122">
                  <a:moveTo>
                    <a:pt x="48" y="122"/>
                  </a:moveTo>
                  <a:cubicBezTo>
                    <a:pt x="39" y="122"/>
                    <a:pt x="26" y="114"/>
                    <a:pt x="21" y="107"/>
                  </a:cubicBezTo>
                  <a:cubicBezTo>
                    <a:pt x="13" y="99"/>
                    <a:pt x="10" y="87"/>
                    <a:pt x="9" y="75"/>
                  </a:cubicBezTo>
                  <a:cubicBezTo>
                    <a:pt x="9" y="73"/>
                    <a:pt x="9" y="71"/>
                    <a:pt x="9" y="69"/>
                  </a:cubicBezTo>
                  <a:cubicBezTo>
                    <a:pt x="8" y="69"/>
                    <a:pt x="5" y="70"/>
                    <a:pt x="4" y="70"/>
                  </a:cubicBezTo>
                  <a:cubicBezTo>
                    <a:pt x="3" y="70"/>
                    <a:pt x="0" y="68"/>
                    <a:pt x="0" y="67"/>
                  </a:cubicBezTo>
                  <a:cubicBezTo>
                    <a:pt x="0" y="65"/>
                    <a:pt x="8" y="62"/>
                    <a:pt x="10" y="61"/>
                  </a:cubicBezTo>
                  <a:cubicBezTo>
                    <a:pt x="11" y="40"/>
                    <a:pt x="20" y="2"/>
                    <a:pt x="46" y="1"/>
                  </a:cubicBezTo>
                  <a:cubicBezTo>
                    <a:pt x="64" y="0"/>
                    <a:pt x="73" y="13"/>
                    <a:pt x="73" y="29"/>
                  </a:cubicBezTo>
                  <a:cubicBezTo>
                    <a:pt x="74" y="34"/>
                    <a:pt x="72" y="55"/>
                    <a:pt x="70" y="58"/>
                  </a:cubicBezTo>
                  <a:cubicBezTo>
                    <a:pt x="69" y="58"/>
                    <a:pt x="32" y="63"/>
                    <a:pt x="27" y="64"/>
                  </a:cubicBezTo>
                  <a:cubicBezTo>
                    <a:pt x="27" y="66"/>
                    <a:pt x="27" y="69"/>
                    <a:pt x="27" y="72"/>
                  </a:cubicBezTo>
                  <a:cubicBezTo>
                    <a:pt x="27" y="81"/>
                    <a:pt x="30" y="110"/>
                    <a:pt x="42" y="110"/>
                  </a:cubicBezTo>
                  <a:cubicBezTo>
                    <a:pt x="60" y="109"/>
                    <a:pt x="76" y="79"/>
                    <a:pt x="75" y="63"/>
                  </a:cubicBezTo>
                  <a:cubicBezTo>
                    <a:pt x="78" y="64"/>
                    <a:pt x="78" y="75"/>
                    <a:pt x="78" y="78"/>
                  </a:cubicBezTo>
                  <a:cubicBezTo>
                    <a:pt x="79" y="97"/>
                    <a:pt x="69" y="121"/>
                    <a:pt x="48" y="122"/>
                  </a:cubicBezTo>
                  <a:close/>
                  <a:moveTo>
                    <a:pt x="52" y="8"/>
                  </a:moveTo>
                  <a:cubicBezTo>
                    <a:pt x="38" y="9"/>
                    <a:pt x="29" y="43"/>
                    <a:pt x="27" y="55"/>
                  </a:cubicBezTo>
                  <a:cubicBezTo>
                    <a:pt x="37" y="53"/>
                    <a:pt x="46" y="51"/>
                    <a:pt x="55" y="49"/>
                  </a:cubicBezTo>
                  <a:cubicBezTo>
                    <a:pt x="57" y="39"/>
                    <a:pt x="59" y="30"/>
                    <a:pt x="58" y="20"/>
                  </a:cubicBezTo>
                  <a:cubicBezTo>
                    <a:pt x="58" y="16"/>
                    <a:pt x="57" y="8"/>
                    <a:pt x="52" y="8"/>
                  </a:cubicBezTo>
                  <a:close/>
                </a:path>
              </a:pathLst>
            </a:custGeom>
            <a:solidFill>
              <a:srgbClr val="754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0"/>
            <p:cNvSpPr>
              <a:spLocks/>
            </p:cNvSpPr>
            <p:nvPr/>
          </p:nvSpPr>
          <p:spPr bwMode="auto">
            <a:xfrm>
              <a:off x="11239501" y="2740025"/>
              <a:ext cx="230188" cy="365125"/>
            </a:xfrm>
            <a:custGeom>
              <a:avLst/>
              <a:gdLst>
                <a:gd name="T0" fmla="*/ 58 w 77"/>
                <a:gd name="T1" fmla="*/ 54 h 122"/>
                <a:gd name="T2" fmla="*/ 53 w 77"/>
                <a:gd name="T3" fmla="*/ 51 h 122"/>
                <a:gd name="T4" fmla="*/ 63 w 77"/>
                <a:gd name="T5" fmla="*/ 28 h 122"/>
                <a:gd name="T6" fmla="*/ 50 w 77"/>
                <a:gd name="T7" fmla="*/ 11 h 122"/>
                <a:gd name="T8" fmla="*/ 20 w 77"/>
                <a:gd name="T9" fmla="*/ 76 h 122"/>
                <a:gd name="T10" fmla="*/ 38 w 77"/>
                <a:gd name="T11" fmla="*/ 106 h 122"/>
                <a:gd name="T12" fmla="*/ 64 w 77"/>
                <a:gd name="T13" fmla="*/ 65 h 122"/>
                <a:gd name="T14" fmla="*/ 71 w 77"/>
                <a:gd name="T15" fmla="*/ 78 h 122"/>
                <a:gd name="T16" fmla="*/ 36 w 77"/>
                <a:gd name="T17" fmla="*/ 121 h 122"/>
                <a:gd name="T18" fmla="*/ 1 w 77"/>
                <a:gd name="T19" fmla="*/ 80 h 122"/>
                <a:gd name="T20" fmla="*/ 32 w 77"/>
                <a:gd name="T21" fmla="*/ 7 h 122"/>
                <a:gd name="T22" fmla="*/ 46 w 77"/>
                <a:gd name="T23" fmla="*/ 2 h 122"/>
                <a:gd name="T24" fmla="*/ 50 w 77"/>
                <a:gd name="T25" fmla="*/ 2 h 122"/>
                <a:gd name="T26" fmla="*/ 55 w 77"/>
                <a:gd name="T27" fmla="*/ 1 h 122"/>
                <a:gd name="T28" fmla="*/ 77 w 77"/>
                <a:gd name="T29" fmla="*/ 23 h 122"/>
                <a:gd name="T30" fmla="*/ 58 w 77"/>
                <a:gd name="T31" fmla="*/ 5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7" h="122">
                  <a:moveTo>
                    <a:pt x="58" y="54"/>
                  </a:moveTo>
                  <a:cubicBezTo>
                    <a:pt x="56" y="54"/>
                    <a:pt x="54" y="53"/>
                    <a:pt x="53" y="51"/>
                  </a:cubicBezTo>
                  <a:cubicBezTo>
                    <a:pt x="61" y="48"/>
                    <a:pt x="63" y="35"/>
                    <a:pt x="63" y="28"/>
                  </a:cubicBezTo>
                  <a:cubicBezTo>
                    <a:pt x="62" y="20"/>
                    <a:pt x="60" y="11"/>
                    <a:pt x="50" y="11"/>
                  </a:cubicBezTo>
                  <a:cubicBezTo>
                    <a:pt x="27" y="12"/>
                    <a:pt x="19" y="59"/>
                    <a:pt x="20" y="76"/>
                  </a:cubicBezTo>
                  <a:cubicBezTo>
                    <a:pt x="20" y="87"/>
                    <a:pt x="24" y="107"/>
                    <a:pt x="38" y="106"/>
                  </a:cubicBezTo>
                  <a:cubicBezTo>
                    <a:pt x="52" y="106"/>
                    <a:pt x="66" y="78"/>
                    <a:pt x="64" y="65"/>
                  </a:cubicBezTo>
                  <a:cubicBezTo>
                    <a:pt x="69" y="66"/>
                    <a:pt x="70" y="74"/>
                    <a:pt x="71" y="78"/>
                  </a:cubicBezTo>
                  <a:cubicBezTo>
                    <a:pt x="71" y="96"/>
                    <a:pt x="55" y="120"/>
                    <a:pt x="36" y="121"/>
                  </a:cubicBezTo>
                  <a:cubicBezTo>
                    <a:pt x="15" y="122"/>
                    <a:pt x="1" y="100"/>
                    <a:pt x="1" y="80"/>
                  </a:cubicBezTo>
                  <a:cubicBezTo>
                    <a:pt x="0" y="57"/>
                    <a:pt x="10" y="20"/>
                    <a:pt x="32" y="7"/>
                  </a:cubicBezTo>
                  <a:cubicBezTo>
                    <a:pt x="36" y="4"/>
                    <a:pt x="41" y="3"/>
                    <a:pt x="46" y="2"/>
                  </a:cubicBezTo>
                  <a:cubicBezTo>
                    <a:pt x="47" y="2"/>
                    <a:pt x="48" y="2"/>
                    <a:pt x="50" y="2"/>
                  </a:cubicBezTo>
                  <a:cubicBezTo>
                    <a:pt x="51" y="1"/>
                    <a:pt x="53" y="1"/>
                    <a:pt x="55" y="1"/>
                  </a:cubicBezTo>
                  <a:cubicBezTo>
                    <a:pt x="68" y="0"/>
                    <a:pt x="76" y="11"/>
                    <a:pt x="77" y="23"/>
                  </a:cubicBezTo>
                  <a:cubicBezTo>
                    <a:pt x="77" y="34"/>
                    <a:pt x="71" y="54"/>
                    <a:pt x="58" y="54"/>
                  </a:cubicBezTo>
                  <a:close/>
                </a:path>
              </a:pathLst>
            </a:custGeom>
            <a:solidFill>
              <a:srgbClr val="754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1"/>
            <p:cNvSpPr>
              <a:spLocks/>
            </p:cNvSpPr>
            <p:nvPr/>
          </p:nvSpPr>
          <p:spPr bwMode="auto">
            <a:xfrm>
              <a:off x="11469688" y="2579688"/>
              <a:ext cx="300038" cy="558800"/>
            </a:xfrm>
            <a:custGeom>
              <a:avLst/>
              <a:gdLst>
                <a:gd name="T0" fmla="*/ 93 w 100"/>
                <a:gd name="T1" fmla="*/ 181 h 186"/>
                <a:gd name="T2" fmla="*/ 85 w 100"/>
                <a:gd name="T3" fmla="*/ 186 h 186"/>
                <a:gd name="T4" fmla="*/ 24 w 100"/>
                <a:gd name="T5" fmla="*/ 127 h 186"/>
                <a:gd name="T6" fmla="*/ 22 w 100"/>
                <a:gd name="T7" fmla="*/ 126 h 186"/>
                <a:gd name="T8" fmla="*/ 19 w 100"/>
                <a:gd name="T9" fmla="*/ 173 h 186"/>
                <a:gd name="T10" fmla="*/ 18 w 100"/>
                <a:gd name="T11" fmla="*/ 176 h 186"/>
                <a:gd name="T12" fmla="*/ 8 w 100"/>
                <a:gd name="T13" fmla="*/ 161 h 186"/>
                <a:gd name="T14" fmla="*/ 8 w 100"/>
                <a:gd name="T15" fmla="*/ 115 h 186"/>
                <a:gd name="T16" fmla="*/ 2 w 100"/>
                <a:gd name="T17" fmla="*/ 112 h 186"/>
                <a:gd name="T18" fmla="*/ 1 w 100"/>
                <a:gd name="T19" fmla="*/ 112 h 186"/>
                <a:gd name="T20" fmla="*/ 0 w 100"/>
                <a:gd name="T21" fmla="*/ 111 h 186"/>
                <a:gd name="T22" fmla="*/ 9 w 100"/>
                <a:gd name="T23" fmla="*/ 100 h 186"/>
                <a:gd name="T24" fmla="*/ 14 w 100"/>
                <a:gd name="T25" fmla="*/ 17 h 186"/>
                <a:gd name="T26" fmla="*/ 20 w 100"/>
                <a:gd name="T27" fmla="*/ 0 h 186"/>
                <a:gd name="T28" fmla="*/ 30 w 100"/>
                <a:gd name="T29" fmla="*/ 15 h 186"/>
                <a:gd name="T30" fmla="*/ 28 w 100"/>
                <a:gd name="T31" fmla="*/ 39 h 186"/>
                <a:gd name="T32" fmla="*/ 24 w 100"/>
                <a:gd name="T33" fmla="*/ 84 h 186"/>
                <a:gd name="T34" fmla="*/ 81 w 100"/>
                <a:gd name="T35" fmla="*/ 45 h 186"/>
                <a:gd name="T36" fmla="*/ 86 w 100"/>
                <a:gd name="T37" fmla="*/ 48 h 186"/>
                <a:gd name="T38" fmla="*/ 84 w 100"/>
                <a:gd name="T39" fmla="*/ 49 h 186"/>
                <a:gd name="T40" fmla="*/ 82 w 100"/>
                <a:gd name="T41" fmla="*/ 49 h 186"/>
                <a:gd name="T42" fmla="*/ 51 w 100"/>
                <a:gd name="T43" fmla="*/ 76 h 186"/>
                <a:gd name="T44" fmla="*/ 23 w 100"/>
                <a:gd name="T45" fmla="*/ 107 h 186"/>
                <a:gd name="T46" fmla="*/ 39 w 100"/>
                <a:gd name="T47" fmla="*/ 120 h 186"/>
                <a:gd name="T48" fmla="*/ 87 w 100"/>
                <a:gd name="T49" fmla="*/ 170 h 186"/>
                <a:gd name="T50" fmla="*/ 100 w 100"/>
                <a:gd name="T51" fmla="*/ 180 h 186"/>
                <a:gd name="T52" fmla="*/ 93 w 100"/>
                <a:gd name="T53" fmla="*/ 181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0" h="186">
                  <a:moveTo>
                    <a:pt x="93" y="181"/>
                  </a:moveTo>
                  <a:cubicBezTo>
                    <a:pt x="87" y="181"/>
                    <a:pt x="91" y="186"/>
                    <a:pt x="85" y="186"/>
                  </a:cubicBezTo>
                  <a:cubicBezTo>
                    <a:pt x="73" y="186"/>
                    <a:pt x="34" y="138"/>
                    <a:pt x="24" y="127"/>
                  </a:cubicBezTo>
                  <a:cubicBezTo>
                    <a:pt x="23" y="127"/>
                    <a:pt x="23" y="126"/>
                    <a:pt x="22" y="126"/>
                  </a:cubicBezTo>
                  <a:cubicBezTo>
                    <a:pt x="22" y="141"/>
                    <a:pt x="23" y="158"/>
                    <a:pt x="19" y="173"/>
                  </a:cubicBezTo>
                  <a:cubicBezTo>
                    <a:pt x="19" y="174"/>
                    <a:pt x="19" y="176"/>
                    <a:pt x="18" y="176"/>
                  </a:cubicBezTo>
                  <a:cubicBezTo>
                    <a:pt x="13" y="176"/>
                    <a:pt x="8" y="166"/>
                    <a:pt x="8" y="161"/>
                  </a:cubicBezTo>
                  <a:cubicBezTo>
                    <a:pt x="7" y="146"/>
                    <a:pt x="8" y="131"/>
                    <a:pt x="8" y="115"/>
                  </a:cubicBezTo>
                  <a:cubicBezTo>
                    <a:pt x="6" y="114"/>
                    <a:pt x="4" y="113"/>
                    <a:pt x="2" y="112"/>
                  </a:cubicBezTo>
                  <a:cubicBezTo>
                    <a:pt x="2" y="112"/>
                    <a:pt x="2" y="112"/>
                    <a:pt x="1" y="112"/>
                  </a:cubicBezTo>
                  <a:cubicBezTo>
                    <a:pt x="1" y="112"/>
                    <a:pt x="0" y="111"/>
                    <a:pt x="0" y="111"/>
                  </a:cubicBezTo>
                  <a:cubicBezTo>
                    <a:pt x="0" y="109"/>
                    <a:pt x="7" y="101"/>
                    <a:pt x="9" y="100"/>
                  </a:cubicBezTo>
                  <a:cubicBezTo>
                    <a:pt x="9" y="72"/>
                    <a:pt x="10" y="44"/>
                    <a:pt x="14" y="17"/>
                  </a:cubicBezTo>
                  <a:cubicBezTo>
                    <a:pt x="15" y="14"/>
                    <a:pt x="16" y="1"/>
                    <a:pt x="20" y="0"/>
                  </a:cubicBezTo>
                  <a:cubicBezTo>
                    <a:pt x="24" y="0"/>
                    <a:pt x="30" y="11"/>
                    <a:pt x="30" y="15"/>
                  </a:cubicBezTo>
                  <a:cubicBezTo>
                    <a:pt x="31" y="23"/>
                    <a:pt x="29" y="31"/>
                    <a:pt x="28" y="39"/>
                  </a:cubicBezTo>
                  <a:cubicBezTo>
                    <a:pt x="26" y="54"/>
                    <a:pt x="25" y="69"/>
                    <a:pt x="24" y="84"/>
                  </a:cubicBezTo>
                  <a:cubicBezTo>
                    <a:pt x="35" y="74"/>
                    <a:pt x="67" y="46"/>
                    <a:pt x="81" y="45"/>
                  </a:cubicBezTo>
                  <a:cubicBezTo>
                    <a:pt x="82" y="45"/>
                    <a:pt x="86" y="46"/>
                    <a:pt x="86" y="48"/>
                  </a:cubicBezTo>
                  <a:cubicBezTo>
                    <a:pt x="86" y="49"/>
                    <a:pt x="85" y="49"/>
                    <a:pt x="84" y="49"/>
                  </a:cubicBezTo>
                  <a:cubicBezTo>
                    <a:pt x="83" y="49"/>
                    <a:pt x="83" y="49"/>
                    <a:pt x="82" y="49"/>
                  </a:cubicBezTo>
                  <a:cubicBezTo>
                    <a:pt x="76" y="49"/>
                    <a:pt x="55" y="70"/>
                    <a:pt x="51" y="76"/>
                  </a:cubicBezTo>
                  <a:cubicBezTo>
                    <a:pt x="41" y="86"/>
                    <a:pt x="32" y="96"/>
                    <a:pt x="23" y="107"/>
                  </a:cubicBezTo>
                  <a:cubicBezTo>
                    <a:pt x="29" y="110"/>
                    <a:pt x="35" y="116"/>
                    <a:pt x="39" y="120"/>
                  </a:cubicBezTo>
                  <a:cubicBezTo>
                    <a:pt x="56" y="136"/>
                    <a:pt x="70" y="155"/>
                    <a:pt x="87" y="170"/>
                  </a:cubicBezTo>
                  <a:cubicBezTo>
                    <a:pt x="89" y="171"/>
                    <a:pt x="100" y="179"/>
                    <a:pt x="100" y="180"/>
                  </a:cubicBezTo>
                  <a:cubicBezTo>
                    <a:pt x="100" y="181"/>
                    <a:pt x="94" y="181"/>
                    <a:pt x="93" y="181"/>
                  </a:cubicBezTo>
                  <a:close/>
                </a:path>
              </a:pathLst>
            </a:custGeom>
            <a:solidFill>
              <a:srgbClr val="754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32"/>
            <p:cNvSpPr>
              <a:spLocks noEditPoints="1"/>
            </p:cNvSpPr>
            <p:nvPr/>
          </p:nvSpPr>
          <p:spPr bwMode="auto">
            <a:xfrm>
              <a:off x="11853863" y="2736850"/>
              <a:ext cx="207963" cy="327025"/>
            </a:xfrm>
            <a:custGeom>
              <a:avLst/>
              <a:gdLst>
                <a:gd name="T0" fmla="*/ 33 w 69"/>
                <a:gd name="T1" fmla="*/ 108 h 109"/>
                <a:gd name="T2" fmla="*/ 1 w 69"/>
                <a:gd name="T3" fmla="*/ 63 h 109"/>
                <a:gd name="T4" fmla="*/ 37 w 69"/>
                <a:gd name="T5" fmla="*/ 1 h 109"/>
                <a:gd name="T6" fmla="*/ 68 w 69"/>
                <a:gd name="T7" fmla="*/ 48 h 109"/>
                <a:gd name="T8" fmla="*/ 33 w 69"/>
                <a:gd name="T9" fmla="*/ 108 h 109"/>
                <a:gd name="T10" fmla="*/ 38 w 69"/>
                <a:gd name="T11" fmla="*/ 12 h 109"/>
                <a:gd name="T12" fmla="*/ 19 w 69"/>
                <a:gd name="T13" fmla="*/ 65 h 109"/>
                <a:gd name="T14" fmla="*/ 32 w 69"/>
                <a:gd name="T15" fmla="*/ 98 h 109"/>
                <a:gd name="T16" fmla="*/ 52 w 69"/>
                <a:gd name="T17" fmla="*/ 34 h 109"/>
                <a:gd name="T18" fmla="*/ 38 w 69"/>
                <a:gd name="T19" fmla="*/ 1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109">
                  <a:moveTo>
                    <a:pt x="33" y="108"/>
                  </a:moveTo>
                  <a:cubicBezTo>
                    <a:pt x="12" y="109"/>
                    <a:pt x="2" y="81"/>
                    <a:pt x="1" y="63"/>
                  </a:cubicBezTo>
                  <a:cubicBezTo>
                    <a:pt x="0" y="40"/>
                    <a:pt x="8" y="2"/>
                    <a:pt x="37" y="1"/>
                  </a:cubicBezTo>
                  <a:cubicBezTo>
                    <a:pt x="61" y="0"/>
                    <a:pt x="67" y="29"/>
                    <a:pt x="68" y="48"/>
                  </a:cubicBezTo>
                  <a:cubicBezTo>
                    <a:pt x="69" y="71"/>
                    <a:pt x="62" y="107"/>
                    <a:pt x="33" y="108"/>
                  </a:cubicBezTo>
                  <a:close/>
                  <a:moveTo>
                    <a:pt x="38" y="12"/>
                  </a:moveTo>
                  <a:cubicBezTo>
                    <a:pt x="21" y="12"/>
                    <a:pt x="19" y="53"/>
                    <a:pt x="19" y="65"/>
                  </a:cubicBezTo>
                  <a:cubicBezTo>
                    <a:pt x="19" y="73"/>
                    <a:pt x="22" y="98"/>
                    <a:pt x="32" y="98"/>
                  </a:cubicBezTo>
                  <a:cubicBezTo>
                    <a:pt x="49" y="97"/>
                    <a:pt x="52" y="47"/>
                    <a:pt x="52" y="34"/>
                  </a:cubicBezTo>
                  <a:cubicBezTo>
                    <a:pt x="51" y="26"/>
                    <a:pt x="50" y="11"/>
                    <a:pt x="38" y="12"/>
                  </a:cubicBezTo>
                  <a:close/>
                </a:path>
              </a:pathLst>
            </a:custGeom>
            <a:solidFill>
              <a:srgbClr val="754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3"/>
            <p:cNvSpPr>
              <a:spLocks/>
            </p:cNvSpPr>
            <p:nvPr/>
          </p:nvSpPr>
          <p:spPr bwMode="auto">
            <a:xfrm>
              <a:off x="12079288" y="2713038"/>
              <a:ext cx="236538" cy="338138"/>
            </a:xfrm>
            <a:custGeom>
              <a:avLst/>
              <a:gdLst>
                <a:gd name="T0" fmla="*/ 71 w 79"/>
                <a:gd name="T1" fmla="*/ 112 h 113"/>
                <a:gd name="T2" fmla="*/ 52 w 79"/>
                <a:gd name="T3" fmla="*/ 83 h 113"/>
                <a:gd name="T4" fmla="*/ 55 w 79"/>
                <a:gd name="T5" fmla="*/ 48 h 113"/>
                <a:gd name="T6" fmla="*/ 27 w 79"/>
                <a:gd name="T7" fmla="*/ 112 h 113"/>
                <a:gd name="T8" fmla="*/ 8 w 79"/>
                <a:gd name="T9" fmla="*/ 106 h 113"/>
                <a:gd name="T10" fmla="*/ 1 w 79"/>
                <a:gd name="T11" fmla="*/ 87 h 113"/>
                <a:gd name="T12" fmla="*/ 5 w 79"/>
                <a:gd name="T13" fmla="*/ 28 h 113"/>
                <a:gd name="T14" fmla="*/ 3 w 79"/>
                <a:gd name="T15" fmla="*/ 13 h 113"/>
                <a:gd name="T16" fmla="*/ 1 w 79"/>
                <a:gd name="T17" fmla="*/ 6 h 113"/>
                <a:gd name="T18" fmla="*/ 3 w 79"/>
                <a:gd name="T19" fmla="*/ 5 h 113"/>
                <a:gd name="T20" fmla="*/ 9 w 79"/>
                <a:gd name="T21" fmla="*/ 7 h 113"/>
                <a:gd name="T22" fmla="*/ 22 w 79"/>
                <a:gd name="T23" fmla="*/ 30 h 113"/>
                <a:gd name="T24" fmla="*/ 18 w 79"/>
                <a:gd name="T25" fmla="*/ 87 h 113"/>
                <a:gd name="T26" fmla="*/ 24 w 79"/>
                <a:gd name="T27" fmla="*/ 99 h 113"/>
                <a:gd name="T28" fmla="*/ 56 w 79"/>
                <a:gd name="T29" fmla="*/ 1 h 113"/>
                <a:gd name="T30" fmla="*/ 57 w 79"/>
                <a:gd name="T31" fmla="*/ 0 h 113"/>
                <a:gd name="T32" fmla="*/ 70 w 79"/>
                <a:gd name="T33" fmla="*/ 19 h 113"/>
                <a:gd name="T34" fmla="*/ 69 w 79"/>
                <a:gd name="T35" fmla="*/ 80 h 113"/>
                <a:gd name="T36" fmla="*/ 79 w 79"/>
                <a:gd name="T37" fmla="*/ 107 h 113"/>
                <a:gd name="T38" fmla="*/ 71 w 79"/>
                <a:gd name="T39" fmla="*/ 11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9" h="113">
                  <a:moveTo>
                    <a:pt x="71" y="112"/>
                  </a:moveTo>
                  <a:cubicBezTo>
                    <a:pt x="56" y="113"/>
                    <a:pt x="53" y="94"/>
                    <a:pt x="52" y="83"/>
                  </a:cubicBezTo>
                  <a:cubicBezTo>
                    <a:pt x="52" y="71"/>
                    <a:pt x="53" y="59"/>
                    <a:pt x="55" y="48"/>
                  </a:cubicBezTo>
                  <a:cubicBezTo>
                    <a:pt x="52" y="60"/>
                    <a:pt x="42" y="111"/>
                    <a:pt x="27" y="112"/>
                  </a:cubicBezTo>
                  <a:cubicBezTo>
                    <a:pt x="22" y="112"/>
                    <a:pt x="12" y="110"/>
                    <a:pt x="8" y="106"/>
                  </a:cubicBezTo>
                  <a:cubicBezTo>
                    <a:pt x="3" y="102"/>
                    <a:pt x="1" y="93"/>
                    <a:pt x="1" y="87"/>
                  </a:cubicBezTo>
                  <a:cubicBezTo>
                    <a:pt x="0" y="68"/>
                    <a:pt x="6" y="48"/>
                    <a:pt x="5" y="28"/>
                  </a:cubicBezTo>
                  <a:cubicBezTo>
                    <a:pt x="5" y="23"/>
                    <a:pt x="4" y="18"/>
                    <a:pt x="3" y="13"/>
                  </a:cubicBezTo>
                  <a:cubicBezTo>
                    <a:pt x="2" y="11"/>
                    <a:pt x="1" y="9"/>
                    <a:pt x="1" y="6"/>
                  </a:cubicBezTo>
                  <a:cubicBezTo>
                    <a:pt x="1" y="5"/>
                    <a:pt x="2" y="5"/>
                    <a:pt x="3" y="5"/>
                  </a:cubicBezTo>
                  <a:cubicBezTo>
                    <a:pt x="5" y="5"/>
                    <a:pt x="7" y="6"/>
                    <a:pt x="9" y="7"/>
                  </a:cubicBezTo>
                  <a:cubicBezTo>
                    <a:pt x="17" y="12"/>
                    <a:pt x="21" y="20"/>
                    <a:pt x="22" y="30"/>
                  </a:cubicBezTo>
                  <a:cubicBezTo>
                    <a:pt x="22" y="49"/>
                    <a:pt x="17" y="68"/>
                    <a:pt x="18" y="87"/>
                  </a:cubicBezTo>
                  <a:cubicBezTo>
                    <a:pt x="18" y="91"/>
                    <a:pt x="19" y="100"/>
                    <a:pt x="24" y="99"/>
                  </a:cubicBezTo>
                  <a:cubicBezTo>
                    <a:pt x="43" y="99"/>
                    <a:pt x="50" y="6"/>
                    <a:pt x="56" y="1"/>
                  </a:cubicBezTo>
                  <a:cubicBezTo>
                    <a:pt x="56" y="0"/>
                    <a:pt x="57" y="0"/>
                    <a:pt x="57" y="0"/>
                  </a:cubicBezTo>
                  <a:cubicBezTo>
                    <a:pt x="65" y="0"/>
                    <a:pt x="70" y="13"/>
                    <a:pt x="70" y="19"/>
                  </a:cubicBezTo>
                  <a:cubicBezTo>
                    <a:pt x="71" y="40"/>
                    <a:pt x="68" y="60"/>
                    <a:pt x="69" y="80"/>
                  </a:cubicBezTo>
                  <a:cubicBezTo>
                    <a:pt x="69" y="88"/>
                    <a:pt x="71" y="103"/>
                    <a:pt x="79" y="107"/>
                  </a:cubicBezTo>
                  <a:cubicBezTo>
                    <a:pt x="77" y="110"/>
                    <a:pt x="74" y="112"/>
                    <a:pt x="71" y="112"/>
                  </a:cubicBezTo>
                  <a:close/>
                </a:path>
              </a:pathLst>
            </a:custGeom>
            <a:solidFill>
              <a:srgbClr val="754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34"/>
            <p:cNvSpPr>
              <a:spLocks/>
            </p:cNvSpPr>
            <p:nvPr/>
          </p:nvSpPr>
          <p:spPr bwMode="auto">
            <a:xfrm>
              <a:off x="12292013" y="2532063"/>
              <a:ext cx="225425" cy="534988"/>
            </a:xfrm>
            <a:custGeom>
              <a:avLst/>
              <a:gdLst>
                <a:gd name="T0" fmla="*/ 72 w 75"/>
                <a:gd name="T1" fmla="*/ 145 h 178"/>
                <a:gd name="T2" fmla="*/ 44 w 75"/>
                <a:gd name="T3" fmla="*/ 177 h 178"/>
                <a:gd name="T4" fmla="*/ 14 w 75"/>
                <a:gd name="T5" fmla="*/ 138 h 178"/>
                <a:gd name="T6" fmla="*/ 22 w 75"/>
                <a:gd name="T7" fmla="*/ 75 h 178"/>
                <a:gd name="T8" fmla="*/ 0 w 75"/>
                <a:gd name="T9" fmla="*/ 58 h 178"/>
                <a:gd name="T10" fmla="*/ 18 w 75"/>
                <a:gd name="T11" fmla="*/ 58 h 178"/>
                <a:gd name="T12" fmla="*/ 25 w 75"/>
                <a:gd name="T13" fmla="*/ 58 h 178"/>
                <a:gd name="T14" fmla="*/ 31 w 75"/>
                <a:gd name="T15" fmla="*/ 13 h 178"/>
                <a:gd name="T16" fmla="*/ 30 w 75"/>
                <a:gd name="T17" fmla="*/ 2 h 178"/>
                <a:gd name="T18" fmla="*/ 31 w 75"/>
                <a:gd name="T19" fmla="*/ 0 h 178"/>
                <a:gd name="T20" fmla="*/ 46 w 75"/>
                <a:gd name="T21" fmla="*/ 19 h 178"/>
                <a:gd name="T22" fmla="*/ 43 w 75"/>
                <a:gd name="T23" fmla="*/ 55 h 178"/>
                <a:gd name="T24" fmla="*/ 67 w 75"/>
                <a:gd name="T25" fmla="*/ 44 h 178"/>
                <a:gd name="T26" fmla="*/ 40 w 75"/>
                <a:gd name="T27" fmla="*/ 73 h 178"/>
                <a:gd name="T28" fmla="*/ 31 w 75"/>
                <a:gd name="T29" fmla="*/ 144 h 178"/>
                <a:gd name="T30" fmla="*/ 44 w 75"/>
                <a:gd name="T31" fmla="*/ 164 h 178"/>
                <a:gd name="T32" fmla="*/ 73 w 75"/>
                <a:gd name="T33" fmla="*/ 130 h 178"/>
                <a:gd name="T34" fmla="*/ 75 w 75"/>
                <a:gd name="T35" fmla="*/ 132 h 178"/>
                <a:gd name="T36" fmla="*/ 72 w 75"/>
                <a:gd name="T37" fmla="*/ 14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5" h="178">
                  <a:moveTo>
                    <a:pt x="72" y="145"/>
                  </a:moveTo>
                  <a:cubicBezTo>
                    <a:pt x="68" y="157"/>
                    <a:pt x="59" y="176"/>
                    <a:pt x="44" y="177"/>
                  </a:cubicBezTo>
                  <a:cubicBezTo>
                    <a:pt x="29" y="178"/>
                    <a:pt x="14" y="152"/>
                    <a:pt x="14" y="138"/>
                  </a:cubicBezTo>
                  <a:cubicBezTo>
                    <a:pt x="13" y="121"/>
                    <a:pt x="19" y="92"/>
                    <a:pt x="22" y="75"/>
                  </a:cubicBezTo>
                  <a:cubicBezTo>
                    <a:pt x="11" y="75"/>
                    <a:pt x="2" y="68"/>
                    <a:pt x="0" y="58"/>
                  </a:cubicBezTo>
                  <a:cubicBezTo>
                    <a:pt x="6" y="58"/>
                    <a:pt x="12" y="58"/>
                    <a:pt x="18" y="58"/>
                  </a:cubicBezTo>
                  <a:cubicBezTo>
                    <a:pt x="21" y="58"/>
                    <a:pt x="23" y="58"/>
                    <a:pt x="25" y="58"/>
                  </a:cubicBezTo>
                  <a:cubicBezTo>
                    <a:pt x="28" y="45"/>
                    <a:pt x="32" y="25"/>
                    <a:pt x="31" y="13"/>
                  </a:cubicBezTo>
                  <a:cubicBezTo>
                    <a:pt x="31" y="9"/>
                    <a:pt x="30" y="6"/>
                    <a:pt x="30" y="2"/>
                  </a:cubicBezTo>
                  <a:cubicBezTo>
                    <a:pt x="30" y="1"/>
                    <a:pt x="30" y="1"/>
                    <a:pt x="31" y="0"/>
                  </a:cubicBezTo>
                  <a:cubicBezTo>
                    <a:pt x="40" y="0"/>
                    <a:pt x="46" y="11"/>
                    <a:pt x="46" y="19"/>
                  </a:cubicBezTo>
                  <a:cubicBezTo>
                    <a:pt x="47" y="31"/>
                    <a:pt x="45" y="43"/>
                    <a:pt x="43" y="55"/>
                  </a:cubicBezTo>
                  <a:cubicBezTo>
                    <a:pt x="52" y="54"/>
                    <a:pt x="62" y="53"/>
                    <a:pt x="67" y="44"/>
                  </a:cubicBezTo>
                  <a:cubicBezTo>
                    <a:pt x="68" y="64"/>
                    <a:pt x="58" y="70"/>
                    <a:pt x="40" y="73"/>
                  </a:cubicBezTo>
                  <a:cubicBezTo>
                    <a:pt x="36" y="94"/>
                    <a:pt x="30" y="123"/>
                    <a:pt x="31" y="144"/>
                  </a:cubicBezTo>
                  <a:cubicBezTo>
                    <a:pt x="31" y="151"/>
                    <a:pt x="35" y="165"/>
                    <a:pt x="44" y="164"/>
                  </a:cubicBezTo>
                  <a:cubicBezTo>
                    <a:pt x="60" y="164"/>
                    <a:pt x="68" y="130"/>
                    <a:pt x="73" y="130"/>
                  </a:cubicBezTo>
                  <a:cubicBezTo>
                    <a:pt x="74" y="130"/>
                    <a:pt x="75" y="131"/>
                    <a:pt x="75" y="132"/>
                  </a:cubicBezTo>
                  <a:cubicBezTo>
                    <a:pt x="75" y="136"/>
                    <a:pt x="73" y="141"/>
                    <a:pt x="72" y="145"/>
                  </a:cubicBezTo>
                  <a:close/>
                </a:path>
              </a:pathLst>
            </a:custGeom>
            <a:solidFill>
              <a:srgbClr val="754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35"/>
            <p:cNvSpPr>
              <a:spLocks noEditPoints="1"/>
            </p:cNvSpPr>
            <p:nvPr/>
          </p:nvSpPr>
          <p:spPr bwMode="auto">
            <a:xfrm>
              <a:off x="12514263" y="2406650"/>
              <a:ext cx="158750" cy="627063"/>
            </a:xfrm>
            <a:custGeom>
              <a:avLst/>
              <a:gdLst>
                <a:gd name="T0" fmla="*/ 17 w 53"/>
                <a:gd name="T1" fmla="*/ 209 h 209"/>
                <a:gd name="T2" fmla="*/ 5 w 53"/>
                <a:gd name="T3" fmla="*/ 193 h 209"/>
                <a:gd name="T4" fmla="*/ 0 w 53"/>
                <a:gd name="T5" fmla="*/ 189 h 209"/>
                <a:gd name="T6" fmla="*/ 4 w 53"/>
                <a:gd name="T7" fmla="*/ 183 h 209"/>
                <a:gd name="T8" fmla="*/ 12 w 53"/>
                <a:gd name="T9" fmla="*/ 163 h 209"/>
                <a:gd name="T10" fmla="*/ 15 w 53"/>
                <a:gd name="T11" fmla="*/ 163 h 209"/>
                <a:gd name="T12" fmla="*/ 23 w 53"/>
                <a:gd name="T13" fmla="*/ 166 h 209"/>
                <a:gd name="T14" fmla="*/ 22 w 53"/>
                <a:gd name="T15" fmla="*/ 170 h 209"/>
                <a:gd name="T16" fmla="*/ 24 w 53"/>
                <a:gd name="T17" fmla="*/ 170 h 209"/>
                <a:gd name="T18" fmla="*/ 34 w 53"/>
                <a:gd name="T19" fmla="*/ 179 h 209"/>
                <a:gd name="T20" fmla="*/ 17 w 53"/>
                <a:gd name="T21" fmla="*/ 209 h 209"/>
                <a:gd name="T22" fmla="*/ 52 w 53"/>
                <a:gd name="T23" fmla="*/ 11 h 209"/>
                <a:gd name="T24" fmla="*/ 27 w 53"/>
                <a:gd name="T25" fmla="*/ 146 h 209"/>
                <a:gd name="T26" fmla="*/ 24 w 53"/>
                <a:gd name="T27" fmla="*/ 154 h 209"/>
                <a:gd name="T28" fmla="*/ 23 w 53"/>
                <a:gd name="T29" fmla="*/ 154 h 209"/>
                <a:gd name="T30" fmla="*/ 18 w 53"/>
                <a:gd name="T31" fmla="*/ 149 h 209"/>
                <a:gd name="T32" fmla="*/ 33 w 53"/>
                <a:gd name="T33" fmla="*/ 12 h 209"/>
                <a:gd name="T34" fmla="*/ 39 w 53"/>
                <a:gd name="T35" fmla="*/ 3 h 209"/>
                <a:gd name="T36" fmla="*/ 44 w 53"/>
                <a:gd name="T37" fmla="*/ 7 h 209"/>
                <a:gd name="T38" fmla="*/ 47 w 53"/>
                <a:gd name="T39" fmla="*/ 0 h 209"/>
                <a:gd name="T40" fmla="*/ 53 w 53"/>
                <a:gd name="T41" fmla="*/ 7 h 209"/>
                <a:gd name="T42" fmla="*/ 52 w 53"/>
                <a:gd name="T43" fmla="*/ 11 h 209"/>
                <a:gd name="T44" fmla="*/ 23 w 53"/>
                <a:gd name="T45" fmla="*/ 176 h 209"/>
                <a:gd name="T46" fmla="*/ 19 w 53"/>
                <a:gd name="T47" fmla="*/ 190 h 209"/>
                <a:gd name="T48" fmla="*/ 21 w 53"/>
                <a:gd name="T49" fmla="*/ 198 h 209"/>
                <a:gd name="T50" fmla="*/ 26 w 53"/>
                <a:gd name="T51" fmla="*/ 182 h 209"/>
                <a:gd name="T52" fmla="*/ 23 w 53"/>
                <a:gd name="T53" fmla="*/ 176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" h="209">
                  <a:moveTo>
                    <a:pt x="17" y="209"/>
                  </a:moveTo>
                  <a:cubicBezTo>
                    <a:pt x="9" y="209"/>
                    <a:pt x="6" y="200"/>
                    <a:pt x="5" y="193"/>
                  </a:cubicBezTo>
                  <a:cubicBezTo>
                    <a:pt x="3" y="192"/>
                    <a:pt x="1" y="191"/>
                    <a:pt x="0" y="189"/>
                  </a:cubicBezTo>
                  <a:cubicBezTo>
                    <a:pt x="4" y="183"/>
                    <a:pt x="4" y="183"/>
                    <a:pt x="4" y="183"/>
                  </a:cubicBezTo>
                  <a:cubicBezTo>
                    <a:pt x="4" y="179"/>
                    <a:pt x="7" y="165"/>
                    <a:pt x="12" y="163"/>
                  </a:cubicBezTo>
                  <a:cubicBezTo>
                    <a:pt x="13" y="163"/>
                    <a:pt x="14" y="163"/>
                    <a:pt x="15" y="163"/>
                  </a:cubicBezTo>
                  <a:cubicBezTo>
                    <a:pt x="17" y="163"/>
                    <a:pt x="23" y="163"/>
                    <a:pt x="23" y="166"/>
                  </a:cubicBezTo>
                  <a:cubicBezTo>
                    <a:pt x="23" y="167"/>
                    <a:pt x="22" y="169"/>
                    <a:pt x="22" y="170"/>
                  </a:cubicBezTo>
                  <a:cubicBezTo>
                    <a:pt x="24" y="170"/>
                    <a:pt x="24" y="170"/>
                    <a:pt x="24" y="170"/>
                  </a:cubicBezTo>
                  <a:cubicBezTo>
                    <a:pt x="30" y="170"/>
                    <a:pt x="33" y="172"/>
                    <a:pt x="34" y="179"/>
                  </a:cubicBezTo>
                  <a:cubicBezTo>
                    <a:pt x="34" y="188"/>
                    <a:pt x="29" y="208"/>
                    <a:pt x="17" y="209"/>
                  </a:cubicBezTo>
                  <a:close/>
                  <a:moveTo>
                    <a:pt x="52" y="11"/>
                  </a:moveTo>
                  <a:cubicBezTo>
                    <a:pt x="38" y="55"/>
                    <a:pt x="32" y="101"/>
                    <a:pt x="27" y="146"/>
                  </a:cubicBezTo>
                  <a:cubicBezTo>
                    <a:pt x="26" y="149"/>
                    <a:pt x="27" y="152"/>
                    <a:pt x="24" y="154"/>
                  </a:cubicBezTo>
                  <a:cubicBezTo>
                    <a:pt x="23" y="154"/>
                    <a:pt x="23" y="154"/>
                    <a:pt x="23" y="154"/>
                  </a:cubicBezTo>
                  <a:cubicBezTo>
                    <a:pt x="20" y="154"/>
                    <a:pt x="18" y="152"/>
                    <a:pt x="18" y="149"/>
                  </a:cubicBezTo>
                  <a:cubicBezTo>
                    <a:pt x="16" y="112"/>
                    <a:pt x="22" y="46"/>
                    <a:pt x="33" y="12"/>
                  </a:cubicBezTo>
                  <a:cubicBezTo>
                    <a:pt x="34" y="9"/>
                    <a:pt x="36" y="4"/>
                    <a:pt x="39" y="3"/>
                  </a:cubicBezTo>
                  <a:cubicBezTo>
                    <a:pt x="40" y="3"/>
                    <a:pt x="43" y="6"/>
                    <a:pt x="44" y="7"/>
                  </a:cubicBezTo>
                  <a:cubicBezTo>
                    <a:pt x="44" y="5"/>
                    <a:pt x="45" y="1"/>
                    <a:pt x="47" y="0"/>
                  </a:cubicBezTo>
                  <a:cubicBezTo>
                    <a:pt x="51" y="0"/>
                    <a:pt x="53" y="4"/>
                    <a:pt x="53" y="7"/>
                  </a:cubicBezTo>
                  <a:cubicBezTo>
                    <a:pt x="53" y="8"/>
                    <a:pt x="52" y="10"/>
                    <a:pt x="52" y="11"/>
                  </a:cubicBezTo>
                  <a:close/>
                  <a:moveTo>
                    <a:pt x="23" y="176"/>
                  </a:moveTo>
                  <a:cubicBezTo>
                    <a:pt x="18" y="176"/>
                    <a:pt x="19" y="186"/>
                    <a:pt x="19" y="190"/>
                  </a:cubicBezTo>
                  <a:cubicBezTo>
                    <a:pt x="19" y="191"/>
                    <a:pt x="20" y="198"/>
                    <a:pt x="21" y="198"/>
                  </a:cubicBezTo>
                  <a:cubicBezTo>
                    <a:pt x="26" y="197"/>
                    <a:pt x="27" y="186"/>
                    <a:pt x="26" y="182"/>
                  </a:cubicBezTo>
                  <a:cubicBezTo>
                    <a:pt x="26" y="180"/>
                    <a:pt x="26" y="176"/>
                    <a:pt x="23" y="176"/>
                  </a:cubicBezTo>
                  <a:close/>
                </a:path>
              </a:pathLst>
            </a:custGeom>
            <a:solidFill>
              <a:srgbClr val="754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45" name="组合 1044"/>
          <p:cNvGrpSpPr/>
          <p:nvPr/>
        </p:nvGrpSpPr>
        <p:grpSpPr>
          <a:xfrm>
            <a:off x="3761929" y="3052587"/>
            <a:ext cx="1620142" cy="642899"/>
            <a:chOff x="3761929" y="3052587"/>
            <a:chExt cx="1620142" cy="642899"/>
          </a:xfrm>
        </p:grpSpPr>
        <p:grpSp>
          <p:nvGrpSpPr>
            <p:cNvPr id="1044" name="组合 1043"/>
            <p:cNvGrpSpPr/>
            <p:nvPr/>
          </p:nvGrpSpPr>
          <p:grpSpPr>
            <a:xfrm>
              <a:off x="3761929" y="3052587"/>
              <a:ext cx="1620142" cy="632451"/>
              <a:chOff x="9710364" y="301676"/>
              <a:chExt cx="2678113" cy="1203325"/>
            </a:xfrm>
          </p:grpSpPr>
          <p:sp>
            <p:nvSpPr>
              <p:cNvPr id="1028" name="Freeform 44"/>
              <p:cNvSpPr>
                <a:spLocks noEditPoints="1"/>
              </p:cNvSpPr>
              <p:nvPr/>
            </p:nvSpPr>
            <p:spPr bwMode="auto">
              <a:xfrm>
                <a:off x="9710364" y="301676"/>
                <a:ext cx="2678113" cy="1203325"/>
              </a:xfrm>
              <a:custGeom>
                <a:avLst/>
                <a:gdLst>
                  <a:gd name="T0" fmla="*/ 117 w 892"/>
                  <a:gd name="T1" fmla="*/ 177 h 401"/>
                  <a:gd name="T2" fmla="*/ 101 w 892"/>
                  <a:gd name="T3" fmla="*/ 98 h 401"/>
                  <a:gd name="T4" fmla="*/ 174 w 892"/>
                  <a:gd name="T5" fmla="*/ 157 h 401"/>
                  <a:gd name="T6" fmla="*/ 275 w 892"/>
                  <a:gd name="T7" fmla="*/ 137 h 401"/>
                  <a:gd name="T8" fmla="*/ 229 w 892"/>
                  <a:gd name="T9" fmla="*/ 114 h 401"/>
                  <a:gd name="T10" fmla="*/ 340 w 892"/>
                  <a:gd name="T11" fmla="*/ 81 h 401"/>
                  <a:gd name="T12" fmla="*/ 305 w 892"/>
                  <a:gd name="T13" fmla="*/ 172 h 401"/>
                  <a:gd name="T14" fmla="*/ 305 w 892"/>
                  <a:gd name="T15" fmla="*/ 155 h 401"/>
                  <a:gd name="T16" fmla="*/ 421 w 892"/>
                  <a:gd name="T17" fmla="*/ 201 h 401"/>
                  <a:gd name="T18" fmla="*/ 440 w 892"/>
                  <a:gd name="T19" fmla="*/ 220 h 401"/>
                  <a:gd name="T20" fmla="*/ 431 w 892"/>
                  <a:gd name="T21" fmla="*/ 150 h 401"/>
                  <a:gd name="T22" fmla="*/ 473 w 892"/>
                  <a:gd name="T23" fmla="*/ 82 h 401"/>
                  <a:gd name="T24" fmla="*/ 523 w 892"/>
                  <a:gd name="T25" fmla="*/ 72 h 401"/>
                  <a:gd name="T26" fmla="*/ 557 w 892"/>
                  <a:gd name="T27" fmla="*/ 194 h 401"/>
                  <a:gd name="T28" fmla="*/ 563 w 892"/>
                  <a:gd name="T29" fmla="*/ 155 h 401"/>
                  <a:gd name="T30" fmla="*/ 662 w 892"/>
                  <a:gd name="T31" fmla="*/ 163 h 401"/>
                  <a:gd name="T32" fmla="*/ 627 w 892"/>
                  <a:gd name="T33" fmla="*/ 77 h 401"/>
                  <a:gd name="T34" fmla="*/ 691 w 892"/>
                  <a:gd name="T35" fmla="*/ 65 h 401"/>
                  <a:gd name="T36" fmla="*/ 764 w 892"/>
                  <a:gd name="T37" fmla="*/ 67 h 401"/>
                  <a:gd name="T38" fmla="*/ 838 w 892"/>
                  <a:gd name="T39" fmla="*/ 64 h 401"/>
                  <a:gd name="T40" fmla="*/ 795 w 892"/>
                  <a:gd name="T41" fmla="*/ 130 h 401"/>
                  <a:gd name="T42" fmla="*/ 0 w 892"/>
                  <a:gd name="T43" fmla="*/ 57 h 401"/>
                  <a:gd name="T44" fmla="*/ 62 w 892"/>
                  <a:gd name="T45" fmla="*/ 380 h 401"/>
                  <a:gd name="T46" fmla="*/ 132 w 892"/>
                  <a:gd name="T47" fmla="*/ 341 h 401"/>
                  <a:gd name="T48" fmla="*/ 160 w 892"/>
                  <a:gd name="T49" fmla="*/ 286 h 401"/>
                  <a:gd name="T50" fmla="*/ 135 w 892"/>
                  <a:gd name="T51" fmla="*/ 313 h 401"/>
                  <a:gd name="T52" fmla="*/ 233 w 892"/>
                  <a:gd name="T53" fmla="*/ 307 h 401"/>
                  <a:gd name="T54" fmla="*/ 166 w 892"/>
                  <a:gd name="T55" fmla="*/ 256 h 401"/>
                  <a:gd name="T56" fmla="*/ 206 w 892"/>
                  <a:gd name="T57" fmla="*/ 323 h 401"/>
                  <a:gd name="T58" fmla="*/ 246 w 892"/>
                  <a:gd name="T59" fmla="*/ 255 h 401"/>
                  <a:gd name="T60" fmla="*/ 289 w 892"/>
                  <a:gd name="T61" fmla="*/ 311 h 401"/>
                  <a:gd name="T62" fmla="*/ 236 w 892"/>
                  <a:gd name="T63" fmla="*/ 323 h 401"/>
                  <a:gd name="T64" fmla="*/ 295 w 892"/>
                  <a:gd name="T65" fmla="*/ 253 h 401"/>
                  <a:gd name="T66" fmla="*/ 275 w 892"/>
                  <a:gd name="T67" fmla="*/ 271 h 401"/>
                  <a:gd name="T68" fmla="*/ 357 w 892"/>
                  <a:gd name="T69" fmla="*/ 325 h 401"/>
                  <a:gd name="T70" fmla="*/ 350 w 892"/>
                  <a:gd name="T71" fmla="*/ 335 h 401"/>
                  <a:gd name="T72" fmla="*/ 314 w 892"/>
                  <a:gd name="T73" fmla="*/ 253 h 401"/>
                  <a:gd name="T74" fmla="*/ 389 w 892"/>
                  <a:gd name="T75" fmla="*/ 336 h 401"/>
                  <a:gd name="T76" fmla="*/ 351 w 892"/>
                  <a:gd name="T77" fmla="*/ 264 h 401"/>
                  <a:gd name="T78" fmla="*/ 408 w 892"/>
                  <a:gd name="T79" fmla="*/ 311 h 401"/>
                  <a:gd name="T80" fmla="*/ 391 w 892"/>
                  <a:gd name="T81" fmla="*/ 323 h 401"/>
                  <a:gd name="T82" fmla="*/ 441 w 892"/>
                  <a:gd name="T83" fmla="*/ 263 h 401"/>
                  <a:gd name="T84" fmla="*/ 412 w 892"/>
                  <a:gd name="T85" fmla="*/ 299 h 401"/>
                  <a:gd name="T86" fmla="*/ 536 w 892"/>
                  <a:gd name="T87" fmla="*/ 323 h 401"/>
                  <a:gd name="T88" fmla="*/ 483 w 892"/>
                  <a:gd name="T89" fmla="*/ 324 h 401"/>
                  <a:gd name="T90" fmla="*/ 470 w 892"/>
                  <a:gd name="T91" fmla="*/ 265 h 401"/>
                  <a:gd name="T92" fmla="*/ 512 w 892"/>
                  <a:gd name="T93" fmla="*/ 304 h 401"/>
                  <a:gd name="T94" fmla="*/ 604 w 892"/>
                  <a:gd name="T95" fmla="*/ 283 h 401"/>
                  <a:gd name="T96" fmla="*/ 596 w 892"/>
                  <a:gd name="T97" fmla="*/ 333 h 401"/>
                  <a:gd name="T98" fmla="*/ 549 w 892"/>
                  <a:gd name="T99" fmla="*/ 285 h 401"/>
                  <a:gd name="T100" fmla="*/ 662 w 892"/>
                  <a:gd name="T101" fmla="*/ 279 h 401"/>
                  <a:gd name="T102" fmla="*/ 634 w 892"/>
                  <a:gd name="T103" fmla="*/ 300 h 401"/>
                  <a:gd name="T104" fmla="*/ 613 w 892"/>
                  <a:gd name="T105" fmla="*/ 334 h 401"/>
                  <a:gd name="T106" fmla="*/ 673 w 892"/>
                  <a:gd name="T107" fmla="*/ 250 h 401"/>
                  <a:gd name="T108" fmla="*/ 703 w 892"/>
                  <a:gd name="T109" fmla="*/ 285 h 401"/>
                  <a:gd name="T110" fmla="*/ 730 w 892"/>
                  <a:gd name="T111" fmla="*/ 303 h 401"/>
                  <a:gd name="T112" fmla="*/ 689 w 892"/>
                  <a:gd name="T113" fmla="*/ 262 h 401"/>
                  <a:gd name="T114" fmla="*/ 748 w 892"/>
                  <a:gd name="T115" fmla="*/ 332 h 401"/>
                  <a:gd name="T116" fmla="*/ 782 w 892"/>
                  <a:gd name="T117" fmla="*/ 248 h 401"/>
                  <a:gd name="T118" fmla="*/ 770 w 892"/>
                  <a:gd name="T119" fmla="*/ 318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92" h="401">
                    <a:moveTo>
                      <a:pt x="138" y="89"/>
                    </a:moveTo>
                    <a:cubicBezTo>
                      <a:pt x="137" y="118"/>
                      <a:pt x="137" y="148"/>
                      <a:pt x="138" y="177"/>
                    </a:cubicBezTo>
                    <a:cubicBezTo>
                      <a:pt x="139" y="188"/>
                      <a:pt x="139" y="199"/>
                      <a:pt x="140" y="210"/>
                    </a:cubicBezTo>
                    <a:cubicBezTo>
                      <a:pt x="119" y="212"/>
                      <a:pt x="119" y="212"/>
                      <a:pt x="119" y="212"/>
                    </a:cubicBezTo>
                    <a:cubicBezTo>
                      <a:pt x="118" y="202"/>
                      <a:pt x="118" y="192"/>
                      <a:pt x="118" y="182"/>
                    </a:cubicBezTo>
                    <a:cubicBezTo>
                      <a:pt x="117" y="177"/>
                      <a:pt x="117" y="177"/>
                      <a:pt x="117" y="177"/>
                    </a:cubicBezTo>
                    <a:cubicBezTo>
                      <a:pt x="112" y="178"/>
                      <a:pt x="108" y="179"/>
                      <a:pt x="104" y="180"/>
                    </a:cubicBezTo>
                    <a:cubicBezTo>
                      <a:pt x="104" y="190"/>
                      <a:pt x="104" y="200"/>
                      <a:pt x="105" y="210"/>
                    </a:cubicBezTo>
                    <a:cubicBezTo>
                      <a:pt x="85" y="211"/>
                      <a:pt x="85" y="211"/>
                      <a:pt x="85" y="211"/>
                    </a:cubicBezTo>
                    <a:cubicBezTo>
                      <a:pt x="84" y="202"/>
                      <a:pt x="84" y="202"/>
                      <a:pt x="84" y="202"/>
                    </a:cubicBezTo>
                    <a:cubicBezTo>
                      <a:pt x="83" y="168"/>
                      <a:pt x="81" y="133"/>
                      <a:pt x="78" y="99"/>
                    </a:cubicBezTo>
                    <a:cubicBezTo>
                      <a:pt x="101" y="98"/>
                      <a:pt x="101" y="98"/>
                      <a:pt x="101" y="98"/>
                    </a:cubicBezTo>
                    <a:cubicBezTo>
                      <a:pt x="101" y="119"/>
                      <a:pt x="102" y="142"/>
                      <a:pt x="103" y="163"/>
                    </a:cubicBezTo>
                    <a:cubicBezTo>
                      <a:pt x="108" y="163"/>
                      <a:pt x="112" y="162"/>
                      <a:pt x="117" y="160"/>
                    </a:cubicBezTo>
                    <a:cubicBezTo>
                      <a:pt x="116" y="137"/>
                      <a:pt x="116" y="113"/>
                      <a:pt x="115" y="90"/>
                    </a:cubicBezTo>
                    <a:lnTo>
                      <a:pt x="138" y="89"/>
                    </a:lnTo>
                    <a:close/>
                    <a:moveTo>
                      <a:pt x="175" y="90"/>
                    </a:moveTo>
                    <a:cubicBezTo>
                      <a:pt x="173" y="113"/>
                      <a:pt x="173" y="135"/>
                      <a:pt x="174" y="157"/>
                    </a:cubicBezTo>
                    <a:cubicBezTo>
                      <a:pt x="175" y="172"/>
                      <a:pt x="176" y="186"/>
                      <a:pt x="177" y="200"/>
                    </a:cubicBezTo>
                    <a:cubicBezTo>
                      <a:pt x="154" y="202"/>
                      <a:pt x="154" y="202"/>
                      <a:pt x="154" y="202"/>
                    </a:cubicBezTo>
                    <a:cubicBezTo>
                      <a:pt x="154" y="166"/>
                      <a:pt x="153" y="129"/>
                      <a:pt x="151" y="92"/>
                    </a:cubicBezTo>
                    <a:lnTo>
                      <a:pt x="175" y="90"/>
                    </a:lnTo>
                    <a:close/>
                    <a:moveTo>
                      <a:pt x="209" y="148"/>
                    </a:moveTo>
                    <a:cubicBezTo>
                      <a:pt x="230" y="147"/>
                      <a:pt x="259" y="142"/>
                      <a:pt x="275" y="137"/>
                    </a:cubicBezTo>
                    <a:cubicBezTo>
                      <a:pt x="277" y="182"/>
                      <a:pt x="253" y="200"/>
                      <a:pt x="228" y="201"/>
                    </a:cubicBezTo>
                    <a:cubicBezTo>
                      <a:pt x="206" y="202"/>
                      <a:pt x="187" y="186"/>
                      <a:pt x="185" y="154"/>
                    </a:cubicBezTo>
                    <a:cubicBezTo>
                      <a:pt x="184" y="118"/>
                      <a:pt x="207" y="94"/>
                      <a:pt x="231" y="93"/>
                    </a:cubicBezTo>
                    <a:cubicBezTo>
                      <a:pt x="245" y="93"/>
                      <a:pt x="255" y="97"/>
                      <a:pt x="266" y="106"/>
                    </a:cubicBezTo>
                    <a:cubicBezTo>
                      <a:pt x="253" y="125"/>
                      <a:pt x="253" y="125"/>
                      <a:pt x="253" y="125"/>
                    </a:cubicBezTo>
                    <a:cubicBezTo>
                      <a:pt x="247" y="117"/>
                      <a:pt x="238" y="114"/>
                      <a:pt x="229" y="114"/>
                    </a:cubicBezTo>
                    <a:cubicBezTo>
                      <a:pt x="211" y="115"/>
                      <a:pt x="200" y="130"/>
                      <a:pt x="201" y="153"/>
                    </a:cubicBezTo>
                    <a:cubicBezTo>
                      <a:pt x="201" y="173"/>
                      <a:pt x="211" y="184"/>
                      <a:pt x="228" y="183"/>
                    </a:cubicBezTo>
                    <a:cubicBezTo>
                      <a:pt x="240" y="183"/>
                      <a:pt x="252" y="172"/>
                      <a:pt x="254" y="155"/>
                    </a:cubicBezTo>
                    <a:cubicBezTo>
                      <a:pt x="241" y="157"/>
                      <a:pt x="228" y="161"/>
                      <a:pt x="211" y="167"/>
                    </a:cubicBezTo>
                    <a:lnTo>
                      <a:pt x="209" y="148"/>
                    </a:lnTo>
                    <a:close/>
                    <a:moveTo>
                      <a:pt x="340" y="81"/>
                    </a:moveTo>
                    <a:cubicBezTo>
                      <a:pt x="339" y="110"/>
                      <a:pt x="339" y="140"/>
                      <a:pt x="340" y="169"/>
                    </a:cubicBezTo>
                    <a:cubicBezTo>
                      <a:pt x="340" y="180"/>
                      <a:pt x="341" y="191"/>
                      <a:pt x="342" y="203"/>
                    </a:cubicBezTo>
                    <a:cubicBezTo>
                      <a:pt x="321" y="204"/>
                      <a:pt x="321" y="204"/>
                      <a:pt x="321" y="204"/>
                    </a:cubicBezTo>
                    <a:cubicBezTo>
                      <a:pt x="320" y="194"/>
                      <a:pt x="320" y="184"/>
                      <a:pt x="319" y="174"/>
                    </a:cubicBezTo>
                    <a:cubicBezTo>
                      <a:pt x="319" y="169"/>
                      <a:pt x="319" y="169"/>
                      <a:pt x="319" y="169"/>
                    </a:cubicBezTo>
                    <a:cubicBezTo>
                      <a:pt x="314" y="170"/>
                      <a:pt x="309" y="171"/>
                      <a:pt x="305" y="172"/>
                    </a:cubicBezTo>
                    <a:cubicBezTo>
                      <a:pt x="306" y="182"/>
                      <a:pt x="306" y="192"/>
                      <a:pt x="307" y="202"/>
                    </a:cubicBezTo>
                    <a:cubicBezTo>
                      <a:pt x="286" y="203"/>
                      <a:pt x="286" y="203"/>
                      <a:pt x="286" y="203"/>
                    </a:cubicBezTo>
                    <a:cubicBezTo>
                      <a:pt x="286" y="194"/>
                      <a:pt x="286" y="194"/>
                      <a:pt x="286" y="194"/>
                    </a:cubicBezTo>
                    <a:cubicBezTo>
                      <a:pt x="285" y="160"/>
                      <a:pt x="282" y="125"/>
                      <a:pt x="280" y="91"/>
                    </a:cubicBezTo>
                    <a:cubicBezTo>
                      <a:pt x="303" y="90"/>
                      <a:pt x="303" y="90"/>
                      <a:pt x="303" y="90"/>
                    </a:cubicBezTo>
                    <a:cubicBezTo>
                      <a:pt x="303" y="112"/>
                      <a:pt x="304" y="134"/>
                      <a:pt x="305" y="155"/>
                    </a:cubicBezTo>
                    <a:cubicBezTo>
                      <a:pt x="310" y="155"/>
                      <a:pt x="314" y="154"/>
                      <a:pt x="318" y="153"/>
                    </a:cubicBezTo>
                    <a:cubicBezTo>
                      <a:pt x="318" y="129"/>
                      <a:pt x="317" y="105"/>
                      <a:pt x="317" y="82"/>
                    </a:cubicBezTo>
                    <a:lnTo>
                      <a:pt x="340" y="81"/>
                    </a:lnTo>
                    <a:close/>
                    <a:moveTo>
                      <a:pt x="440" y="220"/>
                    </a:moveTo>
                    <a:cubicBezTo>
                      <a:pt x="438" y="213"/>
                      <a:pt x="436" y="205"/>
                      <a:pt x="434" y="198"/>
                    </a:cubicBezTo>
                    <a:cubicBezTo>
                      <a:pt x="430" y="199"/>
                      <a:pt x="426" y="201"/>
                      <a:pt x="421" y="201"/>
                    </a:cubicBezTo>
                    <a:cubicBezTo>
                      <a:pt x="396" y="202"/>
                      <a:pt x="384" y="173"/>
                      <a:pt x="383" y="145"/>
                    </a:cubicBezTo>
                    <a:cubicBezTo>
                      <a:pt x="381" y="92"/>
                      <a:pt x="403" y="77"/>
                      <a:pt x="419" y="76"/>
                    </a:cubicBezTo>
                    <a:cubicBezTo>
                      <a:pt x="440" y="76"/>
                      <a:pt x="458" y="93"/>
                      <a:pt x="459" y="133"/>
                    </a:cubicBezTo>
                    <a:cubicBezTo>
                      <a:pt x="460" y="157"/>
                      <a:pt x="456" y="179"/>
                      <a:pt x="445" y="191"/>
                    </a:cubicBezTo>
                    <a:cubicBezTo>
                      <a:pt x="449" y="198"/>
                      <a:pt x="452" y="205"/>
                      <a:pt x="456" y="213"/>
                    </a:cubicBezTo>
                    <a:lnTo>
                      <a:pt x="440" y="220"/>
                    </a:lnTo>
                    <a:close/>
                    <a:moveTo>
                      <a:pt x="421" y="99"/>
                    </a:moveTo>
                    <a:cubicBezTo>
                      <a:pt x="403" y="99"/>
                      <a:pt x="394" y="115"/>
                      <a:pt x="395" y="140"/>
                    </a:cubicBezTo>
                    <a:cubicBezTo>
                      <a:pt x="396" y="159"/>
                      <a:pt x="403" y="179"/>
                      <a:pt x="420" y="179"/>
                    </a:cubicBezTo>
                    <a:cubicBezTo>
                      <a:pt x="422" y="179"/>
                      <a:pt x="424" y="178"/>
                      <a:pt x="426" y="178"/>
                    </a:cubicBezTo>
                    <a:cubicBezTo>
                      <a:pt x="423" y="171"/>
                      <a:pt x="421" y="164"/>
                      <a:pt x="418" y="158"/>
                    </a:cubicBezTo>
                    <a:cubicBezTo>
                      <a:pt x="431" y="150"/>
                      <a:pt x="431" y="150"/>
                      <a:pt x="431" y="150"/>
                    </a:cubicBezTo>
                    <a:cubicBezTo>
                      <a:pt x="432" y="158"/>
                      <a:pt x="434" y="166"/>
                      <a:pt x="436" y="173"/>
                    </a:cubicBezTo>
                    <a:cubicBezTo>
                      <a:pt x="444" y="166"/>
                      <a:pt x="448" y="151"/>
                      <a:pt x="447" y="135"/>
                    </a:cubicBezTo>
                    <a:cubicBezTo>
                      <a:pt x="447" y="114"/>
                      <a:pt x="436" y="98"/>
                      <a:pt x="421" y="99"/>
                    </a:cubicBezTo>
                    <a:close/>
                    <a:moveTo>
                      <a:pt x="502" y="201"/>
                    </a:moveTo>
                    <a:cubicBezTo>
                      <a:pt x="478" y="202"/>
                      <a:pt x="470" y="165"/>
                      <a:pt x="469" y="143"/>
                    </a:cubicBezTo>
                    <a:cubicBezTo>
                      <a:pt x="468" y="123"/>
                      <a:pt x="470" y="102"/>
                      <a:pt x="473" y="82"/>
                    </a:cubicBezTo>
                    <a:cubicBezTo>
                      <a:pt x="495" y="85"/>
                      <a:pt x="495" y="85"/>
                      <a:pt x="495" y="85"/>
                    </a:cubicBezTo>
                    <a:cubicBezTo>
                      <a:pt x="491" y="102"/>
                      <a:pt x="488" y="123"/>
                      <a:pt x="489" y="144"/>
                    </a:cubicBezTo>
                    <a:cubicBezTo>
                      <a:pt x="490" y="164"/>
                      <a:pt x="494" y="189"/>
                      <a:pt x="503" y="189"/>
                    </a:cubicBezTo>
                    <a:cubicBezTo>
                      <a:pt x="512" y="188"/>
                      <a:pt x="515" y="162"/>
                      <a:pt x="514" y="141"/>
                    </a:cubicBezTo>
                    <a:cubicBezTo>
                      <a:pt x="513" y="119"/>
                      <a:pt x="508" y="95"/>
                      <a:pt x="504" y="81"/>
                    </a:cubicBezTo>
                    <a:cubicBezTo>
                      <a:pt x="523" y="72"/>
                      <a:pt x="523" y="72"/>
                      <a:pt x="523" y="72"/>
                    </a:cubicBezTo>
                    <a:cubicBezTo>
                      <a:pt x="529" y="90"/>
                      <a:pt x="532" y="114"/>
                      <a:pt x="533" y="134"/>
                    </a:cubicBezTo>
                    <a:cubicBezTo>
                      <a:pt x="534" y="157"/>
                      <a:pt x="529" y="200"/>
                      <a:pt x="502" y="201"/>
                    </a:cubicBezTo>
                    <a:close/>
                    <a:moveTo>
                      <a:pt x="575" y="190"/>
                    </a:moveTo>
                    <a:cubicBezTo>
                      <a:pt x="574" y="183"/>
                      <a:pt x="573" y="175"/>
                      <a:pt x="573" y="168"/>
                    </a:cubicBezTo>
                    <a:cubicBezTo>
                      <a:pt x="568" y="168"/>
                      <a:pt x="564" y="169"/>
                      <a:pt x="561" y="170"/>
                    </a:cubicBezTo>
                    <a:cubicBezTo>
                      <a:pt x="560" y="178"/>
                      <a:pt x="559" y="186"/>
                      <a:pt x="557" y="194"/>
                    </a:cubicBezTo>
                    <a:cubicBezTo>
                      <a:pt x="536" y="193"/>
                      <a:pt x="536" y="193"/>
                      <a:pt x="536" y="193"/>
                    </a:cubicBezTo>
                    <a:cubicBezTo>
                      <a:pt x="546" y="152"/>
                      <a:pt x="553" y="113"/>
                      <a:pt x="555" y="70"/>
                    </a:cubicBezTo>
                    <a:cubicBezTo>
                      <a:pt x="577" y="69"/>
                      <a:pt x="577" y="69"/>
                      <a:pt x="577" y="69"/>
                    </a:cubicBezTo>
                    <a:cubicBezTo>
                      <a:pt x="581" y="108"/>
                      <a:pt x="588" y="147"/>
                      <a:pt x="596" y="185"/>
                    </a:cubicBezTo>
                    <a:lnTo>
                      <a:pt x="575" y="190"/>
                    </a:lnTo>
                    <a:close/>
                    <a:moveTo>
                      <a:pt x="563" y="155"/>
                    </a:moveTo>
                    <a:cubicBezTo>
                      <a:pt x="565" y="155"/>
                      <a:pt x="568" y="155"/>
                      <a:pt x="571" y="154"/>
                    </a:cubicBezTo>
                    <a:cubicBezTo>
                      <a:pt x="570" y="137"/>
                      <a:pt x="568" y="120"/>
                      <a:pt x="566" y="103"/>
                    </a:cubicBezTo>
                    <a:cubicBezTo>
                      <a:pt x="565" y="120"/>
                      <a:pt x="564" y="138"/>
                      <a:pt x="563" y="155"/>
                    </a:cubicBezTo>
                    <a:close/>
                    <a:moveTo>
                      <a:pt x="627" y="77"/>
                    </a:moveTo>
                    <a:cubicBezTo>
                      <a:pt x="625" y="111"/>
                      <a:pt x="625" y="137"/>
                      <a:pt x="626" y="171"/>
                    </a:cubicBezTo>
                    <a:cubicBezTo>
                      <a:pt x="640" y="169"/>
                      <a:pt x="649" y="167"/>
                      <a:pt x="662" y="163"/>
                    </a:cubicBezTo>
                    <a:cubicBezTo>
                      <a:pt x="663" y="183"/>
                      <a:pt x="663" y="183"/>
                      <a:pt x="663" y="183"/>
                    </a:cubicBezTo>
                    <a:cubicBezTo>
                      <a:pt x="649" y="183"/>
                      <a:pt x="649" y="183"/>
                      <a:pt x="649" y="183"/>
                    </a:cubicBezTo>
                    <a:cubicBezTo>
                      <a:pt x="637" y="184"/>
                      <a:pt x="617" y="185"/>
                      <a:pt x="605" y="187"/>
                    </a:cubicBezTo>
                    <a:cubicBezTo>
                      <a:pt x="605" y="168"/>
                      <a:pt x="605" y="149"/>
                      <a:pt x="604" y="131"/>
                    </a:cubicBezTo>
                    <a:cubicBezTo>
                      <a:pt x="603" y="113"/>
                      <a:pt x="602" y="96"/>
                      <a:pt x="601" y="78"/>
                    </a:cubicBezTo>
                    <a:lnTo>
                      <a:pt x="627" y="77"/>
                    </a:lnTo>
                    <a:close/>
                    <a:moveTo>
                      <a:pt x="691" y="65"/>
                    </a:moveTo>
                    <a:cubicBezTo>
                      <a:pt x="689" y="90"/>
                      <a:pt x="689" y="115"/>
                      <a:pt x="690" y="140"/>
                    </a:cubicBezTo>
                    <a:cubicBezTo>
                      <a:pt x="691" y="156"/>
                      <a:pt x="692" y="172"/>
                      <a:pt x="693" y="188"/>
                    </a:cubicBezTo>
                    <a:cubicBezTo>
                      <a:pt x="670" y="191"/>
                      <a:pt x="670" y="191"/>
                      <a:pt x="670" y="191"/>
                    </a:cubicBezTo>
                    <a:cubicBezTo>
                      <a:pt x="670" y="149"/>
                      <a:pt x="669" y="108"/>
                      <a:pt x="667" y="67"/>
                    </a:cubicBezTo>
                    <a:lnTo>
                      <a:pt x="691" y="65"/>
                    </a:lnTo>
                    <a:close/>
                    <a:moveTo>
                      <a:pt x="722" y="191"/>
                    </a:moveTo>
                    <a:cubicBezTo>
                      <a:pt x="722" y="168"/>
                      <a:pt x="722" y="145"/>
                      <a:pt x="721" y="122"/>
                    </a:cubicBezTo>
                    <a:cubicBezTo>
                      <a:pt x="721" y="111"/>
                      <a:pt x="720" y="100"/>
                      <a:pt x="719" y="88"/>
                    </a:cubicBezTo>
                    <a:cubicBezTo>
                      <a:pt x="712" y="89"/>
                      <a:pt x="704" y="90"/>
                      <a:pt x="697" y="91"/>
                    </a:cubicBezTo>
                    <a:cubicBezTo>
                      <a:pt x="696" y="77"/>
                      <a:pt x="696" y="77"/>
                      <a:pt x="696" y="77"/>
                    </a:cubicBezTo>
                    <a:cubicBezTo>
                      <a:pt x="716" y="76"/>
                      <a:pt x="745" y="71"/>
                      <a:pt x="764" y="67"/>
                    </a:cubicBezTo>
                    <a:cubicBezTo>
                      <a:pt x="765" y="87"/>
                      <a:pt x="765" y="87"/>
                      <a:pt x="765" y="87"/>
                    </a:cubicBezTo>
                    <a:cubicBezTo>
                      <a:pt x="758" y="86"/>
                      <a:pt x="746" y="86"/>
                      <a:pt x="739" y="87"/>
                    </a:cubicBezTo>
                    <a:cubicBezTo>
                      <a:pt x="739" y="97"/>
                      <a:pt x="739" y="107"/>
                      <a:pt x="739" y="117"/>
                    </a:cubicBezTo>
                    <a:cubicBezTo>
                      <a:pt x="740" y="142"/>
                      <a:pt x="743" y="167"/>
                      <a:pt x="746" y="191"/>
                    </a:cubicBezTo>
                    <a:lnTo>
                      <a:pt x="722" y="191"/>
                    </a:lnTo>
                    <a:close/>
                    <a:moveTo>
                      <a:pt x="838" y="64"/>
                    </a:moveTo>
                    <a:cubicBezTo>
                      <a:pt x="827" y="87"/>
                      <a:pt x="820" y="106"/>
                      <a:pt x="813" y="131"/>
                    </a:cubicBezTo>
                    <a:cubicBezTo>
                      <a:pt x="813" y="134"/>
                      <a:pt x="813" y="137"/>
                      <a:pt x="813" y="140"/>
                    </a:cubicBezTo>
                    <a:cubicBezTo>
                      <a:pt x="814" y="155"/>
                      <a:pt x="815" y="170"/>
                      <a:pt x="818" y="182"/>
                    </a:cubicBezTo>
                    <a:cubicBezTo>
                      <a:pt x="794" y="184"/>
                      <a:pt x="794" y="184"/>
                      <a:pt x="794" y="184"/>
                    </a:cubicBezTo>
                    <a:cubicBezTo>
                      <a:pt x="796" y="172"/>
                      <a:pt x="796" y="159"/>
                      <a:pt x="795" y="146"/>
                    </a:cubicBezTo>
                    <a:cubicBezTo>
                      <a:pt x="795" y="141"/>
                      <a:pt x="795" y="135"/>
                      <a:pt x="795" y="130"/>
                    </a:cubicBezTo>
                    <a:cubicBezTo>
                      <a:pt x="786" y="109"/>
                      <a:pt x="778" y="91"/>
                      <a:pt x="767" y="70"/>
                    </a:cubicBezTo>
                    <a:cubicBezTo>
                      <a:pt x="787" y="60"/>
                      <a:pt x="787" y="60"/>
                      <a:pt x="787" y="60"/>
                    </a:cubicBezTo>
                    <a:cubicBezTo>
                      <a:pt x="792" y="80"/>
                      <a:pt x="797" y="99"/>
                      <a:pt x="804" y="117"/>
                    </a:cubicBezTo>
                    <a:cubicBezTo>
                      <a:pt x="810" y="96"/>
                      <a:pt x="814" y="76"/>
                      <a:pt x="818" y="54"/>
                    </a:cubicBezTo>
                    <a:lnTo>
                      <a:pt x="838" y="64"/>
                    </a:lnTo>
                    <a:close/>
                    <a:moveTo>
                      <a:pt x="0" y="57"/>
                    </a:moveTo>
                    <a:cubicBezTo>
                      <a:pt x="0" y="57"/>
                      <a:pt x="28" y="219"/>
                      <a:pt x="47" y="393"/>
                    </a:cubicBezTo>
                    <a:cubicBezTo>
                      <a:pt x="850" y="401"/>
                      <a:pt x="850" y="401"/>
                      <a:pt x="850" y="401"/>
                    </a:cubicBezTo>
                    <a:cubicBezTo>
                      <a:pt x="850" y="401"/>
                      <a:pt x="880" y="89"/>
                      <a:pt x="892" y="0"/>
                    </a:cubicBezTo>
                    <a:cubicBezTo>
                      <a:pt x="503" y="34"/>
                      <a:pt x="0" y="57"/>
                      <a:pt x="0" y="57"/>
                    </a:cubicBezTo>
                    <a:close/>
                    <a:moveTo>
                      <a:pt x="837" y="387"/>
                    </a:moveTo>
                    <a:cubicBezTo>
                      <a:pt x="62" y="380"/>
                      <a:pt x="62" y="380"/>
                      <a:pt x="62" y="380"/>
                    </a:cubicBezTo>
                    <a:cubicBezTo>
                      <a:pt x="39" y="224"/>
                      <a:pt x="17" y="69"/>
                      <a:pt x="17" y="69"/>
                    </a:cubicBezTo>
                    <a:cubicBezTo>
                      <a:pt x="458" y="42"/>
                      <a:pt x="461" y="48"/>
                      <a:pt x="877" y="17"/>
                    </a:cubicBezTo>
                    <a:cubicBezTo>
                      <a:pt x="855" y="283"/>
                      <a:pt x="837" y="387"/>
                      <a:pt x="837" y="387"/>
                    </a:cubicBezTo>
                    <a:close/>
                    <a:moveTo>
                      <a:pt x="169" y="312"/>
                    </a:moveTo>
                    <a:cubicBezTo>
                      <a:pt x="162" y="313"/>
                      <a:pt x="162" y="313"/>
                      <a:pt x="162" y="313"/>
                    </a:cubicBezTo>
                    <a:cubicBezTo>
                      <a:pt x="156" y="333"/>
                      <a:pt x="144" y="340"/>
                      <a:pt x="132" y="341"/>
                    </a:cubicBezTo>
                    <a:cubicBezTo>
                      <a:pt x="112" y="341"/>
                      <a:pt x="99" y="322"/>
                      <a:pt x="99" y="302"/>
                    </a:cubicBezTo>
                    <a:cubicBezTo>
                      <a:pt x="99" y="281"/>
                      <a:pt x="111" y="253"/>
                      <a:pt x="134" y="253"/>
                    </a:cubicBezTo>
                    <a:cubicBezTo>
                      <a:pt x="141" y="253"/>
                      <a:pt x="147" y="257"/>
                      <a:pt x="151" y="263"/>
                    </a:cubicBezTo>
                    <a:cubicBezTo>
                      <a:pt x="151" y="254"/>
                      <a:pt x="151" y="254"/>
                      <a:pt x="151" y="254"/>
                    </a:cubicBezTo>
                    <a:cubicBezTo>
                      <a:pt x="163" y="253"/>
                      <a:pt x="163" y="253"/>
                      <a:pt x="163" y="253"/>
                    </a:cubicBezTo>
                    <a:cubicBezTo>
                      <a:pt x="160" y="286"/>
                      <a:pt x="160" y="286"/>
                      <a:pt x="160" y="286"/>
                    </a:cubicBezTo>
                    <a:cubicBezTo>
                      <a:pt x="151" y="288"/>
                      <a:pt x="151" y="288"/>
                      <a:pt x="151" y="288"/>
                    </a:cubicBezTo>
                    <a:cubicBezTo>
                      <a:pt x="151" y="277"/>
                      <a:pt x="147" y="266"/>
                      <a:pt x="135" y="266"/>
                    </a:cubicBezTo>
                    <a:cubicBezTo>
                      <a:pt x="117" y="266"/>
                      <a:pt x="113" y="287"/>
                      <a:pt x="113" y="303"/>
                    </a:cubicBezTo>
                    <a:cubicBezTo>
                      <a:pt x="113" y="315"/>
                      <a:pt x="119" y="328"/>
                      <a:pt x="132" y="328"/>
                    </a:cubicBezTo>
                    <a:cubicBezTo>
                      <a:pt x="141" y="327"/>
                      <a:pt x="149" y="323"/>
                      <a:pt x="151" y="313"/>
                    </a:cubicBezTo>
                    <a:cubicBezTo>
                      <a:pt x="135" y="313"/>
                      <a:pt x="135" y="313"/>
                      <a:pt x="135" y="313"/>
                    </a:cubicBezTo>
                    <a:cubicBezTo>
                      <a:pt x="135" y="301"/>
                      <a:pt x="135" y="301"/>
                      <a:pt x="135" y="301"/>
                    </a:cubicBezTo>
                    <a:cubicBezTo>
                      <a:pt x="169" y="303"/>
                      <a:pt x="169" y="303"/>
                      <a:pt x="169" y="303"/>
                    </a:cubicBezTo>
                    <a:lnTo>
                      <a:pt x="169" y="312"/>
                    </a:lnTo>
                    <a:close/>
                    <a:moveTo>
                      <a:pt x="246" y="265"/>
                    </a:moveTo>
                    <a:cubicBezTo>
                      <a:pt x="233" y="265"/>
                      <a:pt x="233" y="265"/>
                      <a:pt x="233" y="265"/>
                    </a:cubicBezTo>
                    <a:cubicBezTo>
                      <a:pt x="233" y="307"/>
                      <a:pt x="233" y="307"/>
                      <a:pt x="233" y="307"/>
                    </a:cubicBezTo>
                    <a:cubicBezTo>
                      <a:pt x="233" y="324"/>
                      <a:pt x="222" y="336"/>
                      <a:pt x="206" y="336"/>
                    </a:cubicBezTo>
                    <a:cubicBezTo>
                      <a:pt x="189" y="336"/>
                      <a:pt x="177" y="325"/>
                      <a:pt x="177" y="306"/>
                    </a:cubicBezTo>
                    <a:cubicBezTo>
                      <a:pt x="177" y="306"/>
                      <a:pt x="177" y="306"/>
                      <a:pt x="177" y="306"/>
                    </a:cubicBezTo>
                    <a:cubicBezTo>
                      <a:pt x="177" y="269"/>
                      <a:pt x="177" y="269"/>
                      <a:pt x="177" y="269"/>
                    </a:cubicBezTo>
                    <a:cubicBezTo>
                      <a:pt x="167" y="269"/>
                      <a:pt x="167" y="269"/>
                      <a:pt x="167" y="269"/>
                    </a:cubicBezTo>
                    <a:cubicBezTo>
                      <a:pt x="166" y="256"/>
                      <a:pt x="166" y="256"/>
                      <a:pt x="166" y="256"/>
                    </a:cubicBezTo>
                    <a:cubicBezTo>
                      <a:pt x="201" y="258"/>
                      <a:pt x="201" y="258"/>
                      <a:pt x="201" y="258"/>
                    </a:cubicBezTo>
                    <a:cubicBezTo>
                      <a:pt x="200" y="268"/>
                      <a:pt x="200" y="268"/>
                      <a:pt x="200" y="268"/>
                    </a:cubicBezTo>
                    <a:cubicBezTo>
                      <a:pt x="192" y="268"/>
                      <a:pt x="192" y="268"/>
                      <a:pt x="192" y="268"/>
                    </a:cubicBezTo>
                    <a:cubicBezTo>
                      <a:pt x="191" y="305"/>
                      <a:pt x="191" y="305"/>
                      <a:pt x="191" y="305"/>
                    </a:cubicBezTo>
                    <a:cubicBezTo>
                      <a:pt x="191" y="306"/>
                      <a:pt x="191" y="306"/>
                      <a:pt x="191" y="306"/>
                    </a:cubicBezTo>
                    <a:cubicBezTo>
                      <a:pt x="191" y="317"/>
                      <a:pt x="196" y="323"/>
                      <a:pt x="206" y="323"/>
                    </a:cubicBezTo>
                    <a:cubicBezTo>
                      <a:pt x="214" y="323"/>
                      <a:pt x="219" y="317"/>
                      <a:pt x="219" y="306"/>
                    </a:cubicBezTo>
                    <a:cubicBezTo>
                      <a:pt x="219" y="306"/>
                      <a:pt x="219" y="306"/>
                      <a:pt x="219" y="305"/>
                    </a:cubicBezTo>
                    <a:cubicBezTo>
                      <a:pt x="218" y="266"/>
                      <a:pt x="218" y="266"/>
                      <a:pt x="218" y="266"/>
                    </a:cubicBezTo>
                    <a:cubicBezTo>
                      <a:pt x="208" y="266"/>
                      <a:pt x="208" y="266"/>
                      <a:pt x="208" y="266"/>
                    </a:cubicBezTo>
                    <a:cubicBezTo>
                      <a:pt x="207" y="254"/>
                      <a:pt x="207" y="254"/>
                      <a:pt x="207" y="254"/>
                    </a:cubicBezTo>
                    <a:cubicBezTo>
                      <a:pt x="246" y="255"/>
                      <a:pt x="246" y="255"/>
                      <a:pt x="246" y="255"/>
                    </a:cubicBezTo>
                    <a:lnTo>
                      <a:pt x="246" y="265"/>
                    </a:lnTo>
                    <a:close/>
                    <a:moveTo>
                      <a:pt x="314" y="335"/>
                    </a:moveTo>
                    <a:cubicBezTo>
                      <a:pt x="282" y="337"/>
                      <a:pt x="282" y="337"/>
                      <a:pt x="282" y="337"/>
                    </a:cubicBezTo>
                    <a:cubicBezTo>
                      <a:pt x="281" y="324"/>
                      <a:pt x="281" y="324"/>
                      <a:pt x="281" y="324"/>
                    </a:cubicBezTo>
                    <a:cubicBezTo>
                      <a:pt x="293" y="324"/>
                      <a:pt x="293" y="324"/>
                      <a:pt x="293" y="324"/>
                    </a:cubicBezTo>
                    <a:cubicBezTo>
                      <a:pt x="289" y="311"/>
                      <a:pt x="289" y="311"/>
                      <a:pt x="289" y="311"/>
                    </a:cubicBezTo>
                    <a:cubicBezTo>
                      <a:pt x="262" y="312"/>
                      <a:pt x="262" y="312"/>
                      <a:pt x="262" y="312"/>
                    </a:cubicBezTo>
                    <a:cubicBezTo>
                      <a:pt x="258" y="325"/>
                      <a:pt x="258" y="325"/>
                      <a:pt x="258" y="325"/>
                    </a:cubicBezTo>
                    <a:cubicBezTo>
                      <a:pt x="269" y="326"/>
                      <a:pt x="269" y="326"/>
                      <a:pt x="269" y="326"/>
                    </a:cubicBezTo>
                    <a:cubicBezTo>
                      <a:pt x="268" y="336"/>
                      <a:pt x="268" y="336"/>
                      <a:pt x="268" y="336"/>
                    </a:cubicBezTo>
                    <a:cubicBezTo>
                      <a:pt x="236" y="336"/>
                      <a:pt x="236" y="336"/>
                      <a:pt x="236" y="336"/>
                    </a:cubicBezTo>
                    <a:cubicBezTo>
                      <a:pt x="236" y="323"/>
                      <a:pt x="236" y="323"/>
                      <a:pt x="236" y="323"/>
                    </a:cubicBezTo>
                    <a:cubicBezTo>
                      <a:pt x="244" y="324"/>
                      <a:pt x="244" y="324"/>
                      <a:pt x="244" y="324"/>
                    </a:cubicBezTo>
                    <a:cubicBezTo>
                      <a:pt x="262" y="265"/>
                      <a:pt x="262" y="265"/>
                      <a:pt x="262" y="265"/>
                    </a:cubicBezTo>
                    <a:cubicBezTo>
                      <a:pt x="256" y="265"/>
                      <a:pt x="256" y="265"/>
                      <a:pt x="256" y="265"/>
                    </a:cubicBezTo>
                    <a:cubicBezTo>
                      <a:pt x="255" y="252"/>
                      <a:pt x="255" y="252"/>
                      <a:pt x="255" y="252"/>
                    </a:cubicBezTo>
                    <a:cubicBezTo>
                      <a:pt x="255" y="252"/>
                      <a:pt x="255" y="252"/>
                      <a:pt x="255" y="252"/>
                    </a:cubicBezTo>
                    <a:cubicBezTo>
                      <a:pt x="295" y="253"/>
                      <a:pt x="295" y="253"/>
                      <a:pt x="295" y="253"/>
                    </a:cubicBezTo>
                    <a:cubicBezTo>
                      <a:pt x="295" y="264"/>
                      <a:pt x="295" y="264"/>
                      <a:pt x="295" y="264"/>
                    </a:cubicBezTo>
                    <a:cubicBezTo>
                      <a:pt x="288" y="265"/>
                      <a:pt x="288" y="265"/>
                      <a:pt x="288" y="265"/>
                    </a:cubicBezTo>
                    <a:cubicBezTo>
                      <a:pt x="306" y="324"/>
                      <a:pt x="306" y="324"/>
                      <a:pt x="306" y="324"/>
                    </a:cubicBezTo>
                    <a:cubicBezTo>
                      <a:pt x="314" y="324"/>
                      <a:pt x="314" y="324"/>
                      <a:pt x="314" y="324"/>
                    </a:cubicBezTo>
                    <a:lnTo>
                      <a:pt x="314" y="335"/>
                    </a:lnTo>
                    <a:close/>
                    <a:moveTo>
                      <a:pt x="275" y="271"/>
                    </a:moveTo>
                    <a:cubicBezTo>
                      <a:pt x="266" y="300"/>
                      <a:pt x="266" y="300"/>
                      <a:pt x="266" y="300"/>
                    </a:cubicBezTo>
                    <a:cubicBezTo>
                      <a:pt x="285" y="300"/>
                      <a:pt x="285" y="300"/>
                      <a:pt x="285" y="300"/>
                    </a:cubicBezTo>
                    <a:lnTo>
                      <a:pt x="275" y="271"/>
                    </a:lnTo>
                    <a:close/>
                    <a:moveTo>
                      <a:pt x="389" y="336"/>
                    </a:moveTo>
                    <a:cubicBezTo>
                      <a:pt x="357" y="338"/>
                      <a:pt x="357" y="338"/>
                      <a:pt x="357" y="338"/>
                    </a:cubicBezTo>
                    <a:cubicBezTo>
                      <a:pt x="357" y="325"/>
                      <a:pt x="357" y="325"/>
                      <a:pt x="357" y="325"/>
                    </a:cubicBezTo>
                    <a:cubicBezTo>
                      <a:pt x="364" y="325"/>
                      <a:pt x="364" y="325"/>
                      <a:pt x="364" y="325"/>
                    </a:cubicBezTo>
                    <a:cubicBezTo>
                      <a:pt x="348" y="301"/>
                      <a:pt x="348" y="301"/>
                      <a:pt x="348" y="301"/>
                    </a:cubicBezTo>
                    <a:cubicBezTo>
                      <a:pt x="338" y="301"/>
                      <a:pt x="338" y="301"/>
                      <a:pt x="338" y="301"/>
                    </a:cubicBezTo>
                    <a:cubicBezTo>
                      <a:pt x="339" y="325"/>
                      <a:pt x="339" y="325"/>
                      <a:pt x="339" y="325"/>
                    </a:cubicBezTo>
                    <a:cubicBezTo>
                      <a:pt x="350" y="326"/>
                      <a:pt x="350" y="326"/>
                      <a:pt x="350" y="326"/>
                    </a:cubicBezTo>
                    <a:cubicBezTo>
                      <a:pt x="350" y="335"/>
                      <a:pt x="350" y="335"/>
                      <a:pt x="350" y="335"/>
                    </a:cubicBezTo>
                    <a:cubicBezTo>
                      <a:pt x="318" y="337"/>
                      <a:pt x="318" y="337"/>
                      <a:pt x="318" y="337"/>
                    </a:cubicBezTo>
                    <a:cubicBezTo>
                      <a:pt x="317" y="325"/>
                      <a:pt x="317" y="325"/>
                      <a:pt x="317" y="325"/>
                    </a:cubicBezTo>
                    <a:cubicBezTo>
                      <a:pt x="325" y="325"/>
                      <a:pt x="325" y="325"/>
                      <a:pt x="325" y="325"/>
                    </a:cubicBezTo>
                    <a:cubicBezTo>
                      <a:pt x="324" y="265"/>
                      <a:pt x="324" y="265"/>
                      <a:pt x="324" y="265"/>
                    </a:cubicBezTo>
                    <a:cubicBezTo>
                      <a:pt x="315" y="266"/>
                      <a:pt x="315" y="266"/>
                      <a:pt x="315" y="266"/>
                    </a:cubicBezTo>
                    <a:cubicBezTo>
                      <a:pt x="314" y="253"/>
                      <a:pt x="314" y="253"/>
                      <a:pt x="314" y="253"/>
                    </a:cubicBezTo>
                    <a:cubicBezTo>
                      <a:pt x="317" y="253"/>
                      <a:pt x="334" y="252"/>
                      <a:pt x="346" y="252"/>
                    </a:cubicBezTo>
                    <a:cubicBezTo>
                      <a:pt x="361" y="252"/>
                      <a:pt x="382" y="255"/>
                      <a:pt x="383" y="276"/>
                    </a:cubicBezTo>
                    <a:cubicBezTo>
                      <a:pt x="383" y="289"/>
                      <a:pt x="373" y="296"/>
                      <a:pt x="362" y="299"/>
                    </a:cubicBezTo>
                    <a:cubicBezTo>
                      <a:pt x="380" y="326"/>
                      <a:pt x="380" y="326"/>
                      <a:pt x="380" y="326"/>
                    </a:cubicBezTo>
                    <a:cubicBezTo>
                      <a:pt x="389" y="326"/>
                      <a:pt x="389" y="326"/>
                      <a:pt x="389" y="326"/>
                    </a:cubicBezTo>
                    <a:lnTo>
                      <a:pt x="389" y="336"/>
                    </a:lnTo>
                    <a:close/>
                    <a:moveTo>
                      <a:pt x="351" y="264"/>
                    </a:moveTo>
                    <a:cubicBezTo>
                      <a:pt x="349" y="264"/>
                      <a:pt x="339" y="264"/>
                      <a:pt x="339" y="264"/>
                    </a:cubicBezTo>
                    <a:cubicBezTo>
                      <a:pt x="338" y="289"/>
                      <a:pt x="338" y="289"/>
                      <a:pt x="338" y="289"/>
                    </a:cubicBezTo>
                    <a:cubicBezTo>
                      <a:pt x="353" y="289"/>
                      <a:pt x="353" y="289"/>
                      <a:pt x="353" y="289"/>
                    </a:cubicBezTo>
                    <a:cubicBezTo>
                      <a:pt x="362" y="288"/>
                      <a:pt x="368" y="283"/>
                      <a:pt x="368" y="276"/>
                    </a:cubicBezTo>
                    <a:cubicBezTo>
                      <a:pt x="368" y="266"/>
                      <a:pt x="358" y="264"/>
                      <a:pt x="351" y="264"/>
                    </a:cubicBezTo>
                    <a:close/>
                    <a:moveTo>
                      <a:pt x="461" y="333"/>
                    </a:moveTo>
                    <a:cubicBezTo>
                      <a:pt x="429" y="335"/>
                      <a:pt x="429" y="335"/>
                      <a:pt x="429" y="335"/>
                    </a:cubicBezTo>
                    <a:cubicBezTo>
                      <a:pt x="428" y="322"/>
                      <a:pt x="428" y="322"/>
                      <a:pt x="428" y="322"/>
                    </a:cubicBezTo>
                    <a:cubicBezTo>
                      <a:pt x="440" y="322"/>
                      <a:pt x="440" y="322"/>
                      <a:pt x="440" y="322"/>
                    </a:cubicBezTo>
                    <a:cubicBezTo>
                      <a:pt x="435" y="310"/>
                      <a:pt x="435" y="310"/>
                      <a:pt x="435" y="310"/>
                    </a:cubicBezTo>
                    <a:cubicBezTo>
                      <a:pt x="408" y="311"/>
                      <a:pt x="408" y="311"/>
                      <a:pt x="408" y="311"/>
                    </a:cubicBezTo>
                    <a:cubicBezTo>
                      <a:pt x="404" y="324"/>
                      <a:pt x="404" y="324"/>
                      <a:pt x="404" y="324"/>
                    </a:cubicBezTo>
                    <a:cubicBezTo>
                      <a:pt x="416" y="324"/>
                      <a:pt x="416" y="324"/>
                      <a:pt x="416" y="324"/>
                    </a:cubicBezTo>
                    <a:cubicBezTo>
                      <a:pt x="415" y="335"/>
                      <a:pt x="415" y="335"/>
                      <a:pt x="415" y="335"/>
                    </a:cubicBezTo>
                    <a:cubicBezTo>
                      <a:pt x="383" y="335"/>
                      <a:pt x="383" y="335"/>
                      <a:pt x="383" y="335"/>
                    </a:cubicBezTo>
                    <a:cubicBezTo>
                      <a:pt x="383" y="322"/>
                      <a:pt x="383" y="322"/>
                      <a:pt x="383" y="322"/>
                    </a:cubicBezTo>
                    <a:cubicBezTo>
                      <a:pt x="391" y="323"/>
                      <a:pt x="391" y="323"/>
                      <a:pt x="391" y="323"/>
                    </a:cubicBezTo>
                    <a:cubicBezTo>
                      <a:pt x="409" y="264"/>
                      <a:pt x="409" y="264"/>
                      <a:pt x="409" y="264"/>
                    </a:cubicBezTo>
                    <a:cubicBezTo>
                      <a:pt x="402" y="264"/>
                      <a:pt x="402" y="264"/>
                      <a:pt x="402" y="264"/>
                    </a:cubicBezTo>
                    <a:cubicBezTo>
                      <a:pt x="402" y="251"/>
                      <a:pt x="402" y="251"/>
                      <a:pt x="402" y="251"/>
                    </a:cubicBezTo>
                    <a:cubicBezTo>
                      <a:pt x="402" y="250"/>
                      <a:pt x="402" y="250"/>
                      <a:pt x="402" y="250"/>
                    </a:cubicBezTo>
                    <a:cubicBezTo>
                      <a:pt x="441" y="251"/>
                      <a:pt x="441" y="251"/>
                      <a:pt x="441" y="251"/>
                    </a:cubicBezTo>
                    <a:cubicBezTo>
                      <a:pt x="441" y="263"/>
                      <a:pt x="441" y="263"/>
                      <a:pt x="441" y="263"/>
                    </a:cubicBezTo>
                    <a:cubicBezTo>
                      <a:pt x="434" y="263"/>
                      <a:pt x="434" y="263"/>
                      <a:pt x="434" y="263"/>
                    </a:cubicBezTo>
                    <a:cubicBezTo>
                      <a:pt x="453" y="323"/>
                      <a:pt x="453" y="323"/>
                      <a:pt x="453" y="323"/>
                    </a:cubicBezTo>
                    <a:cubicBezTo>
                      <a:pt x="461" y="323"/>
                      <a:pt x="461" y="323"/>
                      <a:pt x="461" y="323"/>
                    </a:cubicBezTo>
                    <a:lnTo>
                      <a:pt x="461" y="333"/>
                    </a:lnTo>
                    <a:close/>
                    <a:moveTo>
                      <a:pt x="422" y="269"/>
                    </a:moveTo>
                    <a:cubicBezTo>
                      <a:pt x="412" y="299"/>
                      <a:pt x="412" y="299"/>
                      <a:pt x="412" y="299"/>
                    </a:cubicBezTo>
                    <a:cubicBezTo>
                      <a:pt x="432" y="299"/>
                      <a:pt x="432" y="299"/>
                      <a:pt x="432" y="299"/>
                    </a:cubicBezTo>
                    <a:lnTo>
                      <a:pt x="422" y="269"/>
                    </a:lnTo>
                    <a:close/>
                    <a:moveTo>
                      <a:pt x="536" y="262"/>
                    </a:moveTo>
                    <a:cubicBezTo>
                      <a:pt x="525" y="262"/>
                      <a:pt x="525" y="262"/>
                      <a:pt x="525" y="262"/>
                    </a:cubicBezTo>
                    <a:cubicBezTo>
                      <a:pt x="524" y="323"/>
                      <a:pt x="524" y="323"/>
                      <a:pt x="524" y="323"/>
                    </a:cubicBezTo>
                    <a:cubicBezTo>
                      <a:pt x="536" y="323"/>
                      <a:pt x="536" y="323"/>
                      <a:pt x="536" y="323"/>
                    </a:cubicBezTo>
                    <a:cubicBezTo>
                      <a:pt x="536" y="333"/>
                      <a:pt x="536" y="333"/>
                      <a:pt x="536" y="333"/>
                    </a:cubicBezTo>
                    <a:cubicBezTo>
                      <a:pt x="502" y="335"/>
                      <a:pt x="502" y="335"/>
                      <a:pt x="502" y="335"/>
                    </a:cubicBezTo>
                    <a:cubicBezTo>
                      <a:pt x="502" y="322"/>
                      <a:pt x="502" y="322"/>
                      <a:pt x="502" y="322"/>
                    </a:cubicBezTo>
                    <a:cubicBezTo>
                      <a:pt x="512" y="323"/>
                      <a:pt x="512" y="323"/>
                      <a:pt x="512" y="323"/>
                    </a:cubicBezTo>
                    <a:cubicBezTo>
                      <a:pt x="484" y="283"/>
                      <a:pt x="484" y="283"/>
                      <a:pt x="484" y="283"/>
                    </a:cubicBezTo>
                    <a:cubicBezTo>
                      <a:pt x="483" y="324"/>
                      <a:pt x="483" y="324"/>
                      <a:pt x="483" y="324"/>
                    </a:cubicBezTo>
                    <a:cubicBezTo>
                      <a:pt x="493" y="325"/>
                      <a:pt x="493" y="325"/>
                      <a:pt x="493" y="325"/>
                    </a:cubicBezTo>
                    <a:cubicBezTo>
                      <a:pt x="493" y="334"/>
                      <a:pt x="493" y="334"/>
                      <a:pt x="493" y="334"/>
                    </a:cubicBezTo>
                    <a:cubicBezTo>
                      <a:pt x="461" y="336"/>
                      <a:pt x="461" y="336"/>
                      <a:pt x="461" y="336"/>
                    </a:cubicBezTo>
                    <a:cubicBezTo>
                      <a:pt x="460" y="324"/>
                      <a:pt x="460" y="324"/>
                      <a:pt x="460" y="324"/>
                    </a:cubicBezTo>
                    <a:cubicBezTo>
                      <a:pt x="471" y="324"/>
                      <a:pt x="471" y="324"/>
                      <a:pt x="471" y="324"/>
                    </a:cubicBezTo>
                    <a:cubicBezTo>
                      <a:pt x="470" y="265"/>
                      <a:pt x="470" y="265"/>
                      <a:pt x="470" y="265"/>
                    </a:cubicBezTo>
                    <a:cubicBezTo>
                      <a:pt x="462" y="266"/>
                      <a:pt x="462" y="266"/>
                      <a:pt x="462" y="266"/>
                    </a:cubicBezTo>
                    <a:cubicBezTo>
                      <a:pt x="461" y="253"/>
                      <a:pt x="461" y="253"/>
                      <a:pt x="461" y="253"/>
                    </a:cubicBezTo>
                    <a:cubicBezTo>
                      <a:pt x="494" y="254"/>
                      <a:pt x="494" y="254"/>
                      <a:pt x="494" y="254"/>
                    </a:cubicBezTo>
                    <a:cubicBezTo>
                      <a:pt x="493" y="264"/>
                      <a:pt x="493" y="264"/>
                      <a:pt x="493" y="264"/>
                    </a:cubicBezTo>
                    <a:cubicBezTo>
                      <a:pt x="485" y="264"/>
                      <a:pt x="485" y="264"/>
                      <a:pt x="485" y="264"/>
                    </a:cubicBezTo>
                    <a:cubicBezTo>
                      <a:pt x="512" y="304"/>
                      <a:pt x="512" y="304"/>
                      <a:pt x="512" y="304"/>
                    </a:cubicBezTo>
                    <a:cubicBezTo>
                      <a:pt x="511" y="262"/>
                      <a:pt x="511" y="262"/>
                      <a:pt x="511" y="262"/>
                    </a:cubicBezTo>
                    <a:cubicBezTo>
                      <a:pt x="500" y="262"/>
                      <a:pt x="500" y="262"/>
                      <a:pt x="500" y="262"/>
                    </a:cubicBezTo>
                    <a:cubicBezTo>
                      <a:pt x="500" y="250"/>
                      <a:pt x="500" y="250"/>
                      <a:pt x="500" y="250"/>
                    </a:cubicBezTo>
                    <a:cubicBezTo>
                      <a:pt x="536" y="251"/>
                      <a:pt x="536" y="251"/>
                      <a:pt x="536" y="251"/>
                    </a:cubicBezTo>
                    <a:lnTo>
                      <a:pt x="536" y="262"/>
                    </a:lnTo>
                    <a:close/>
                    <a:moveTo>
                      <a:pt x="604" y="283"/>
                    </a:moveTo>
                    <a:cubicBezTo>
                      <a:pt x="593" y="283"/>
                      <a:pt x="593" y="283"/>
                      <a:pt x="593" y="283"/>
                    </a:cubicBezTo>
                    <a:cubicBezTo>
                      <a:pt x="592" y="263"/>
                      <a:pt x="592" y="263"/>
                      <a:pt x="592" y="263"/>
                    </a:cubicBezTo>
                    <a:cubicBezTo>
                      <a:pt x="578" y="263"/>
                      <a:pt x="578" y="263"/>
                      <a:pt x="578" y="263"/>
                    </a:cubicBezTo>
                    <a:cubicBezTo>
                      <a:pt x="578" y="323"/>
                      <a:pt x="578" y="323"/>
                      <a:pt x="578" y="323"/>
                    </a:cubicBezTo>
                    <a:cubicBezTo>
                      <a:pt x="596" y="322"/>
                      <a:pt x="596" y="322"/>
                      <a:pt x="596" y="322"/>
                    </a:cubicBezTo>
                    <a:cubicBezTo>
                      <a:pt x="596" y="333"/>
                      <a:pt x="596" y="333"/>
                      <a:pt x="596" y="333"/>
                    </a:cubicBezTo>
                    <a:cubicBezTo>
                      <a:pt x="552" y="336"/>
                      <a:pt x="552" y="336"/>
                      <a:pt x="552" y="336"/>
                    </a:cubicBezTo>
                    <a:cubicBezTo>
                      <a:pt x="552" y="323"/>
                      <a:pt x="552" y="323"/>
                      <a:pt x="552" y="323"/>
                    </a:cubicBezTo>
                    <a:cubicBezTo>
                      <a:pt x="565" y="323"/>
                      <a:pt x="565" y="323"/>
                      <a:pt x="565" y="323"/>
                    </a:cubicBezTo>
                    <a:cubicBezTo>
                      <a:pt x="564" y="263"/>
                      <a:pt x="564" y="263"/>
                      <a:pt x="564" y="263"/>
                    </a:cubicBezTo>
                    <a:cubicBezTo>
                      <a:pt x="551" y="263"/>
                      <a:pt x="551" y="263"/>
                      <a:pt x="551" y="263"/>
                    </a:cubicBezTo>
                    <a:cubicBezTo>
                      <a:pt x="549" y="285"/>
                      <a:pt x="549" y="285"/>
                      <a:pt x="549" y="285"/>
                    </a:cubicBezTo>
                    <a:cubicBezTo>
                      <a:pt x="538" y="285"/>
                      <a:pt x="538" y="285"/>
                      <a:pt x="538" y="285"/>
                    </a:cubicBezTo>
                    <a:cubicBezTo>
                      <a:pt x="538" y="251"/>
                      <a:pt x="538" y="251"/>
                      <a:pt x="538" y="251"/>
                    </a:cubicBezTo>
                    <a:cubicBezTo>
                      <a:pt x="606" y="251"/>
                      <a:pt x="606" y="251"/>
                      <a:pt x="606" y="251"/>
                    </a:cubicBezTo>
                    <a:lnTo>
                      <a:pt x="604" y="283"/>
                    </a:lnTo>
                    <a:close/>
                    <a:moveTo>
                      <a:pt x="672" y="278"/>
                    </a:moveTo>
                    <a:cubicBezTo>
                      <a:pt x="662" y="279"/>
                      <a:pt x="662" y="279"/>
                      <a:pt x="662" y="279"/>
                    </a:cubicBezTo>
                    <a:cubicBezTo>
                      <a:pt x="660" y="261"/>
                      <a:pt x="660" y="261"/>
                      <a:pt x="660" y="261"/>
                    </a:cubicBezTo>
                    <a:cubicBezTo>
                      <a:pt x="635" y="262"/>
                      <a:pt x="635" y="262"/>
                      <a:pt x="635" y="262"/>
                    </a:cubicBezTo>
                    <a:cubicBezTo>
                      <a:pt x="634" y="286"/>
                      <a:pt x="634" y="286"/>
                      <a:pt x="634" y="286"/>
                    </a:cubicBezTo>
                    <a:cubicBezTo>
                      <a:pt x="653" y="286"/>
                      <a:pt x="653" y="286"/>
                      <a:pt x="653" y="286"/>
                    </a:cubicBezTo>
                    <a:cubicBezTo>
                      <a:pt x="653" y="297"/>
                      <a:pt x="653" y="297"/>
                      <a:pt x="653" y="297"/>
                    </a:cubicBezTo>
                    <a:cubicBezTo>
                      <a:pt x="634" y="300"/>
                      <a:pt x="634" y="300"/>
                      <a:pt x="634" y="300"/>
                    </a:cubicBezTo>
                    <a:cubicBezTo>
                      <a:pt x="635" y="321"/>
                      <a:pt x="635" y="321"/>
                      <a:pt x="635" y="321"/>
                    </a:cubicBezTo>
                    <a:cubicBezTo>
                      <a:pt x="661" y="321"/>
                      <a:pt x="661" y="321"/>
                      <a:pt x="661" y="321"/>
                    </a:cubicBezTo>
                    <a:cubicBezTo>
                      <a:pt x="661" y="304"/>
                      <a:pt x="661" y="304"/>
                      <a:pt x="661" y="304"/>
                    </a:cubicBezTo>
                    <a:cubicBezTo>
                      <a:pt x="672" y="304"/>
                      <a:pt x="672" y="304"/>
                      <a:pt x="672" y="304"/>
                    </a:cubicBezTo>
                    <a:cubicBezTo>
                      <a:pt x="672" y="331"/>
                      <a:pt x="672" y="331"/>
                      <a:pt x="672" y="331"/>
                    </a:cubicBezTo>
                    <a:cubicBezTo>
                      <a:pt x="613" y="334"/>
                      <a:pt x="613" y="334"/>
                      <a:pt x="613" y="334"/>
                    </a:cubicBezTo>
                    <a:cubicBezTo>
                      <a:pt x="613" y="321"/>
                      <a:pt x="613" y="321"/>
                      <a:pt x="613" y="321"/>
                    </a:cubicBezTo>
                    <a:cubicBezTo>
                      <a:pt x="621" y="321"/>
                      <a:pt x="621" y="321"/>
                      <a:pt x="621" y="321"/>
                    </a:cubicBezTo>
                    <a:cubicBezTo>
                      <a:pt x="620" y="262"/>
                      <a:pt x="620" y="262"/>
                      <a:pt x="620" y="262"/>
                    </a:cubicBezTo>
                    <a:cubicBezTo>
                      <a:pt x="613" y="263"/>
                      <a:pt x="613" y="263"/>
                      <a:pt x="613" y="263"/>
                    </a:cubicBezTo>
                    <a:cubicBezTo>
                      <a:pt x="612" y="250"/>
                      <a:pt x="612" y="250"/>
                      <a:pt x="612" y="250"/>
                    </a:cubicBezTo>
                    <a:cubicBezTo>
                      <a:pt x="673" y="250"/>
                      <a:pt x="673" y="250"/>
                      <a:pt x="673" y="250"/>
                    </a:cubicBezTo>
                    <a:lnTo>
                      <a:pt x="672" y="278"/>
                    </a:lnTo>
                    <a:close/>
                    <a:moveTo>
                      <a:pt x="740" y="277"/>
                    </a:moveTo>
                    <a:cubicBezTo>
                      <a:pt x="730" y="279"/>
                      <a:pt x="730" y="279"/>
                      <a:pt x="730" y="279"/>
                    </a:cubicBezTo>
                    <a:cubicBezTo>
                      <a:pt x="729" y="260"/>
                      <a:pt x="729" y="260"/>
                      <a:pt x="729" y="260"/>
                    </a:cubicBezTo>
                    <a:cubicBezTo>
                      <a:pt x="703" y="261"/>
                      <a:pt x="703" y="261"/>
                      <a:pt x="703" y="261"/>
                    </a:cubicBezTo>
                    <a:cubicBezTo>
                      <a:pt x="703" y="285"/>
                      <a:pt x="703" y="285"/>
                      <a:pt x="703" y="285"/>
                    </a:cubicBezTo>
                    <a:cubicBezTo>
                      <a:pt x="721" y="285"/>
                      <a:pt x="721" y="285"/>
                      <a:pt x="721" y="285"/>
                    </a:cubicBezTo>
                    <a:cubicBezTo>
                      <a:pt x="721" y="297"/>
                      <a:pt x="721" y="297"/>
                      <a:pt x="721" y="297"/>
                    </a:cubicBezTo>
                    <a:cubicBezTo>
                      <a:pt x="703" y="299"/>
                      <a:pt x="703" y="299"/>
                      <a:pt x="703" y="299"/>
                    </a:cubicBezTo>
                    <a:cubicBezTo>
                      <a:pt x="703" y="320"/>
                      <a:pt x="703" y="320"/>
                      <a:pt x="703" y="320"/>
                    </a:cubicBezTo>
                    <a:cubicBezTo>
                      <a:pt x="730" y="320"/>
                      <a:pt x="730" y="320"/>
                      <a:pt x="730" y="320"/>
                    </a:cubicBezTo>
                    <a:cubicBezTo>
                      <a:pt x="730" y="303"/>
                      <a:pt x="730" y="303"/>
                      <a:pt x="730" y="303"/>
                    </a:cubicBezTo>
                    <a:cubicBezTo>
                      <a:pt x="741" y="304"/>
                      <a:pt x="741" y="304"/>
                      <a:pt x="741" y="304"/>
                    </a:cubicBezTo>
                    <a:cubicBezTo>
                      <a:pt x="741" y="331"/>
                      <a:pt x="741" y="331"/>
                      <a:pt x="741" y="331"/>
                    </a:cubicBezTo>
                    <a:cubicBezTo>
                      <a:pt x="682" y="333"/>
                      <a:pt x="682" y="333"/>
                      <a:pt x="682" y="333"/>
                    </a:cubicBezTo>
                    <a:cubicBezTo>
                      <a:pt x="681" y="320"/>
                      <a:pt x="681" y="320"/>
                      <a:pt x="681" y="320"/>
                    </a:cubicBezTo>
                    <a:cubicBezTo>
                      <a:pt x="689" y="320"/>
                      <a:pt x="689" y="320"/>
                      <a:pt x="689" y="320"/>
                    </a:cubicBezTo>
                    <a:cubicBezTo>
                      <a:pt x="689" y="262"/>
                      <a:pt x="689" y="262"/>
                      <a:pt x="689" y="262"/>
                    </a:cubicBezTo>
                    <a:cubicBezTo>
                      <a:pt x="681" y="262"/>
                      <a:pt x="681" y="262"/>
                      <a:pt x="681" y="262"/>
                    </a:cubicBezTo>
                    <a:cubicBezTo>
                      <a:pt x="681" y="249"/>
                      <a:pt x="681" y="249"/>
                      <a:pt x="681" y="249"/>
                    </a:cubicBezTo>
                    <a:cubicBezTo>
                      <a:pt x="742" y="249"/>
                      <a:pt x="742" y="249"/>
                      <a:pt x="742" y="249"/>
                    </a:cubicBezTo>
                    <a:lnTo>
                      <a:pt x="740" y="277"/>
                    </a:lnTo>
                    <a:close/>
                    <a:moveTo>
                      <a:pt x="782" y="330"/>
                    </a:moveTo>
                    <a:cubicBezTo>
                      <a:pt x="748" y="332"/>
                      <a:pt x="748" y="332"/>
                      <a:pt x="748" y="332"/>
                    </a:cubicBezTo>
                    <a:cubicBezTo>
                      <a:pt x="747" y="319"/>
                      <a:pt x="747" y="319"/>
                      <a:pt x="747" y="319"/>
                    </a:cubicBezTo>
                    <a:cubicBezTo>
                      <a:pt x="755" y="319"/>
                      <a:pt x="755" y="319"/>
                      <a:pt x="755" y="319"/>
                    </a:cubicBezTo>
                    <a:cubicBezTo>
                      <a:pt x="755" y="261"/>
                      <a:pt x="755" y="261"/>
                      <a:pt x="755" y="261"/>
                    </a:cubicBezTo>
                    <a:cubicBezTo>
                      <a:pt x="747" y="261"/>
                      <a:pt x="747" y="261"/>
                      <a:pt x="747" y="261"/>
                    </a:cubicBezTo>
                    <a:cubicBezTo>
                      <a:pt x="747" y="248"/>
                      <a:pt x="747" y="248"/>
                      <a:pt x="747" y="248"/>
                    </a:cubicBezTo>
                    <a:cubicBezTo>
                      <a:pt x="782" y="248"/>
                      <a:pt x="782" y="248"/>
                      <a:pt x="782" y="248"/>
                    </a:cubicBezTo>
                    <a:cubicBezTo>
                      <a:pt x="801" y="248"/>
                      <a:pt x="817" y="265"/>
                      <a:pt x="817" y="285"/>
                    </a:cubicBezTo>
                    <a:cubicBezTo>
                      <a:pt x="817" y="309"/>
                      <a:pt x="806" y="328"/>
                      <a:pt x="782" y="330"/>
                    </a:cubicBezTo>
                    <a:close/>
                    <a:moveTo>
                      <a:pt x="784" y="260"/>
                    </a:moveTo>
                    <a:cubicBezTo>
                      <a:pt x="770" y="260"/>
                      <a:pt x="770" y="260"/>
                      <a:pt x="770" y="260"/>
                    </a:cubicBezTo>
                    <a:cubicBezTo>
                      <a:pt x="769" y="289"/>
                      <a:pt x="769" y="289"/>
                      <a:pt x="769" y="289"/>
                    </a:cubicBezTo>
                    <a:cubicBezTo>
                      <a:pt x="770" y="318"/>
                      <a:pt x="770" y="318"/>
                      <a:pt x="770" y="318"/>
                    </a:cubicBezTo>
                    <a:cubicBezTo>
                      <a:pt x="783" y="317"/>
                      <a:pt x="783" y="317"/>
                      <a:pt x="783" y="317"/>
                    </a:cubicBezTo>
                    <a:cubicBezTo>
                      <a:pt x="798" y="316"/>
                      <a:pt x="803" y="299"/>
                      <a:pt x="803" y="286"/>
                    </a:cubicBezTo>
                    <a:cubicBezTo>
                      <a:pt x="802" y="273"/>
                      <a:pt x="797" y="260"/>
                      <a:pt x="784" y="260"/>
                    </a:cubicBezTo>
                    <a:close/>
                  </a:path>
                </a:pathLst>
              </a:custGeom>
              <a:solidFill>
                <a:srgbClr val="E86F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3" name="任意多边形 1042"/>
              <p:cNvSpPr/>
              <p:nvPr/>
            </p:nvSpPr>
            <p:spPr>
              <a:xfrm>
                <a:off x="9826171" y="406400"/>
                <a:ext cx="2467429" cy="972457"/>
              </a:xfrm>
              <a:custGeom>
                <a:avLst/>
                <a:gdLst>
                  <a:gd name="connsiteX0" fmla="*/ 0 w 2467429"/>
                  <a:gd name="connsiteY0" fmla="*/ 174171 h 972457"/>
                  <a:gd name="connsiteX1" fmla="*/ 130629 w 2467429"/>
                  <a:gd name="connsiteY1" fmla="*/ 957943 h 972457"/>
                  <a:gd name="connsiteX2" fmla="*/ 2351315 w 2467429"/>
                  <a:gd name="connsiteY2" fmla="*/ 972457 h 972457"/>
                  <a:gd name="connsiteX3" fmla="*/ 2467429 w 2467429"/>
                  <a:gd name="connsiteY3" fmla="*/ 0 h 972457"/>
                  <a:gd name="connsiteX4" fmla="*/ 0 w 2467429"/>
                  <a:gd name="connsiteY4" fmla="*/ 174171 h 972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67429" h="972457">
                    <a:moveTo>
                      <a:pt x="0" y="174171"/>
                    </a:moveTo>
                    <a:lnTo>
                      <a:pt x="130629" y="957943"/>
                    </a:lnTo>
                    <a:lnTo>
                      <a:pt x="2351315" y="972457"/>
                    </a:lnTo>
                    <a:lnTo>
                      <a:pt x="2467429" y="0"/>
                    </a:lnTo>
                    <a:lnTo>
                      <a:pt x="0" y="174171"/>
                    </a:lnTo>
                    <a:close/>
                  </a:path>
                </a:pathLst>
              </a:custGeom>
              <a:solidFill>
                <a:srgbClr val="F4EDE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8" name="文本框 87"/>
            <p:cNvSpPr txBox="1"/>
            <p:nvPr/>
          </p:nvSpPr>
          <p:spPr>
            <a:xfrm>
              <a:off x="3926439" y="3141488"/>
              <a:ext cx="1338828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dirty="0" smtClean="0">
                  <a:solidFill>
                    <a:srgbClr val="E86F54"/>
                  </a:solidFill>
                  <a:latin typeface="方正毡笔黑简体" panose="03000509000000000000" pitchFamily="65" charset="-122"/>
                  <a:ea typeface="方正毡笔黑简体" panose="03000509000000000000" pitchFamily="65" charset="-122"/>
                </a:rPr>
                <a:t>项目一</a:t>
              </a:r>
              <a:endParaRPr lang="zh-CN" altLang="en-US" sz="3000" dirty="0">
                <a:solidFill>
                  <a:srgbClr val="E86F54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3761929" y="3924735"/>
            <a:ext cx="1620142" cy="642899"/>
            <a:chOff x="3761929" y="3052587"/>
            <a:chExt cx="1620142" cy="642899"/>
          </a:xfrm>
        </p:grpSpPr>
        <p:grpSp>
          <p:nvGrpSpPr>
            <p:cNvPr id="91" name="组合 90"/>
            <p:cNvGrpSpPr/>
            <p:nvPr/>
          </p:nvGrpSpPr>
          <p:grpSpPr>
            <a:xfrm>
              <a:off x="3761929" y="3052587"/>
              <a:ext cx="1620142" cy="632451"/>
              <a:chOff x="9710364" y="301676"/>
              <a:chExt cx="2678113" cy="1203325"/>
            </a:xfrm>
          </p:grpSpPr>
          <p:sp>
            <p:nvSpPr>
              <p:cNvPr id="93" name="Freeform 44"/>
              <p:cNvSpPr>
                <a:spLocks noEditPoints="1"/>
              </p:cNvSpPr>
              <p:nvPr/>
            </p:nvSpPr>
            <p:spPr bwMode="auto">
              <a:xfrm>
                <a:off x="9710364" y="301676"/>
                <a:ext cx="2678113" cy="1203325"/>
              </a:xfrm>
              <a:custGeom>
                <a:avLst/>
                <a:gdLst>
                  <a:gd name="T0" fmla="*/ 117 w 892"/>
                  <a:gd name="T1" fmla="*/ 177 h 401"/>
                  <a:gd name="T2" fmla="*/ 101 w 892"/>
                  <a:gd name="T3" fmla="*/ 98 h 401"/>
                  <a:gd name="T4" fmla="*/ 174 w 892"/>
                  <a:gd name="T5" fmla="*/ 157 h 401"/>
                  <a:gd name="T6" fmla="*/ 275 w 892"/>
                  <a:gd name="T7" fmla="*/ 137 h 401"/>
                  <a:gd name="T8" fmla="*/ 229 w 892"/>
                  <a:gd name="T9" fmla="*/ 114 h 401"/>
                  <a:gd name="T10" fmla="*/ 340 w 892"/>
                  <a:gd name="T11" fmla="*/ 81 h 401"/>
                  <a:gd name="T12" fmla="*/ 305 w 892"/>
                  <a:gd name="T13" fmla="*/ 172 h 401"/>
                  <a:gd name="T14" fmla="*/ 305 w 892"/>
                  <a:gd name="T15" fmla="*/ 155 h 401"/>
                  <a:gd name="T16" fmla="*/ 421 w 892"/>
                  <a:gd name="T17" fmla="*/ 201 h 401"/>
                  <a:gd name="T18" fmla="*/ 440 w 892"/>
                  <a:gd name="T19" fmla="*/ 220 h 401"/>
                  <a:gd name="T20" fmla="*/ 431 w 892"/>
                  <a:gd name="T21" fmla="*/ 150 h 401"/>
                  <a:gd name="T22" fmla="*/ 473 w 892"/>
                  <a:gd name="T23" fmla="*/ 82 h 401"/>
                  <a:gd name="T24" fmla="*/ 523 w 892"/>
                  <a:gd name="T25" fmla="*/ 72 h 401"/>
                  <a:gd name="T26" fmla="*/ 557 w 892"/>
                  <a:gd name="T27" fmla="*/ 194 h 401"/>
                  <a:gd name="T28" fmla="*/ 563 w 892"/>
                  <a:gd name="T29" fmla="*/ 155 h 401"/>
                  <a:gd name="T30" fmla="*/ 662 w 892"/>
                  <a:gd name="T31" fmla="*/ 163 h 401"/>
                  <a:gd name="T32" fmla="*/ 627 w 892"/>
                  <a:gd name="T33" fmla="*/ 77 h 401"/>
                  <a:gd name="T34" fmla="*/ 691 w 892"/>
                  <a:gd name="T35" fmla="*/ 65 h 401"/>
                  <a:gd name="T36" fmla="*/ 764 w 892"/>
                  <a:gd name="T37" fmla="*/ 67 h 401"/>
                  <a:gd name="T38" fmla="*/ 838 w 892"/>
                  <a:gd name="T39" fmla="*/ 64 h 401"/>
                  <a:gd name="T40" fmla="*/ 795 w 892"/>
                  <a:gd name="T41" fmla="*/ 130 h 401"/>
                  <a:gd name="T42" fmla="*/ 0 w 892"/>
                  <a:gd name="T43" fmla="*/ 57 h 401"/>
                  <a:gd name="T44" fmla="*/ 62 w 892"/>
                  <a:gd name="T45" fmla="*/ 380 h 401"/>
                  <a:gd name="T46" fmla="*/ 132 w 892"/>
                  <a:gd name="T47" fmla="*/ 341 h 401"/>
                  <a:gd name="T48" fmla="*/ 160 w 892"/>
                  <a:gd name="T49" fmla="*/ 286 h 401"/>
                  <a:gd name="T50" fmla="*/ 135 w 892"/>
                  <a:gd name="T51" fmla="*/ 313 h 401"/>
                  <a:gd name="T52" fmla="*/ 233 w 892"/>
                  <a:gd name="T53" fmla="*/ 307 h 401"/>
                  <a:gd name="T54" fmla="*/ 166 w 892"/>
                  <a:gd name="T55" fmla="*/ 256 h 401"/>
                  <a:gd name="T56" fmla="*/ 206 w 892"/>
                  <a:gd name="T57" fmla="*/ 323 h 401"/>
                  <a:gd name="T58" fmla="*/ 246 w 892"/>
                  <a:gd name="T59" fmla="*/ 255 h 401"/>
                  <a:gd name="T60" fmla="*/ 289 w 892"/>
                  <a:gd name="T61" fmla="*/ 311 h 401"/>
                  <a:gd name="T62" fmla="*/ 236 w 892"/>
                  <a:gd name="T63" fmla="*/ 323 h 401"/>
                  <a:gd name="T64" fmla="*/ 295 w 892"/>
                  <a:gd name="T65" fmla="*/ 253 h 401"/>
                  <a:gd name="T66" fmla="*/ 275 w 892"/>
                  <a:gd name="T67" fmla="*/ 271 h 401"/>
                  <a:gd name="T68" fmla="*/ 357 w 892"/>
                  <a:gd name="T69" fmla="*/ 325 h 401"/>
                  <a:gd name="T70" fmla="*/ 350 w 892"/>
                  <a:gd name="T71" fmla="*/ 335 h 401"/>
                  <a:gd name="T72" fmla="*/ 314 w 892"/>
                  <a:gd name="T73" fmla="*/ 253 h 401"/>
                  <a:gd name="T74" fmla="*/ 389 w 892"/>
                  <a:gd name="T75" fmla="*/ 336 h 401"/>
                  <a:gd name="T76" fmla="*/ 351 w 892"/>
                  <a:gd name="T77" fmla="*/ 264 h 401"/>
                  <a:gd name="T78" fmla="*/ 408 w 892"/>
                  <a:gd name="T79" fmla="*/ 311 h 401"/>
                  <a:gd name="T80" fmla="*/ 391 w 892"/>
                  <a:gd name="T81" fmla="*/ 323 h 401"/>
                  <a:gd name="T82" fmla="*/ 441 w 892"/>
                  <a:gd name="T83" fmla="*/ 263 h 401"/>
                  <a:gd name="T84" fmla="*/ 412 w 892"/>
                  <a:gd name="T85" fmla="*/ 299 h 401"/>
                  <a:gd name="T86" fmla="*/ 536 w 892"/>
                  <a:gd name="T87" fmla="*/ 323 h 401"/>
                  <a:gd name="T88" fmla="*/ 483 w 892"/>
                  <a:gd name="T89" fmla="*/ 324 h 401"/>
                  <a:gd name="T90" fmla="*/ 470 w 892"/>
                  <a:gd name="T91" fmla="*/ 265 h 401"/>
                  <a:gd name="T92" fmla="*/ 512 w 892"/>
                  <a:gd name="T93" fmla="*/ 304 h 401"/>
                  <a:gd name="T94" fmla="*/ 604 w 892"/>
                  <a:gd name="T95" fmla="*/ 283 h 401"/>
                  <a:gd name="T96" fmla="*/ 596 w 892"/>
                  <a:gd name="T97" fmla="*/ 333 h 401"/>
                  <a:gd name="T98" fmla="*/ 549 w 892"/>
                  <a:gd name="T99" fmla="*/ 285 h 401"/>
                  <a:gd name="T100" fmla="*/ 662 w 892"/>
                  <a:gd name="T101" fmla="*/ 279 h 401"/>
                  <a:gd name="T102" fmla="*/ 634 w 892"/>
                  <a:gd name="T103" fmla="*/ 300 h 401"/>
                  <a:gd name="T104" fmla="*/ 613 w 892"/>
                  <a:gd name="T105" fmla="*/ 334 h 401"/>
                  <a:gd name="T106" fmla="*/ 673 w 892"/>
                  <a:gd name="T107" fmla="*/ 250 h 401"/>
                  <a:gd name="T108" fmla="*/ 703 w 892"/>
                  <a:gd name="T109" fmla="*/ 285 h 401"/>
                  <a:gd name="T110" fmla="*/ 730 w 892"/>
                  <a:gd name="T111" fmla="*/ 303 h 401"/>
                  <a:gd name="T112" fmla="*/ 689 w 892"/>
                  <a:gd name="T113" fmla="*/ 262 h 401"/>
                  <a:gd name="T114" fmla="*/ 748 w 892"/>
                  <a:gd name="T115" fmla="*/ 332 h 401"/>
                  <a:gd name="T116" fmla="*/ 782 w 892"/>
                  <a:gd name="T117" fmla="*/ 248 h 401"/>
                  <a:gd name="T118" fmla="*/ 770 w 892"/>
                  <a:gd name="T119" fmla="*/ 318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92" h="401">
                    <a:moveTo>
                      <a:pt x="138" y="89"/>
                    </a:moveTo>
                    <a:cubicBezTo>
                      <a:pt x="137" y="118"/>
                      <a:pt x="137" y="148"/>
                      <a:pt x="138" y="177"/>
                    </a:cubicBezTo>
                    <a:cubicBezTo>
                      <a:pt x="139" y="188"/>
                      <a:pt x="139" y="199"/>
                      <a:pt x="140" y="210"/>
                    </a:cubicBezTo>
                    <a:cubicBezTo>
                      <a:pt x="119" y="212"/>
                      <a:pt x="119" y="212"/>
                      <a:pt x="119" y="212"/>
                    </a:cubicBezTo>
                    <a:cubicBezTo>
                      <a:pt x="118" y="202"/>
                      <a:pt x="118" y="192"/>
                      <a:pt x="118" y="182"/>
                    </a:cubicBezTo>
                    <a:cubicBezTo>
                      <a:pt x="117" y="177"/>
                      <a:pt x="117" y="177"/>
                      <a:pt x="117" y="177"/>
                    </a:cubicBezTo>
                    <a:cubicBezTo>
                      <a:pt x="112" y="178"/>
                      <a:pt x="108" y="179"/>
                      <a:pt x="104" y="180"/>
                    </a:cubicBezTo>
                    <a:cubicBezTo>
                      <a:pt x="104" y="190"/>
                      <a:pt x="104" y="200"/>
                      <a:pt x="105" y="210"/>
                    </a:cubicBezTo>
                    <a:cubicBezTo>
                      <a:pt x="85" y="211"/>
                      <a:pt x="85" y="211"/>
                      <a:pt x="85" y="211"/>
                    </a:cubicBezTo>
                    <a:cubicBezTo>
                      <a:pt x="84" y="202"/>
                      <a:pt x="84" y="202"/>
                      <a:pt x="84" y="202"/>
                    </a:cubicBezTo>
                    <a:cubicBezTo>
                      <a:pt x="83" y="168"/>
                      <a:pt x="81" y="133"/>
                      <a:pt x="78" y="99"/>
                    </a:cubicBezTo>
                    <a:cubicBezTo>
                      <a:pt x="101" y="98"/>
                      <a:pt x="101" y="98"/>
                      <a:pt x="101" y="98"/>
                    </a:cubicBezTo>
                    <a:cubicBezTo>
                      <a:pt x="101" y="119"/>
                      <a:pt x="102" y="142"/>
                      <a:pt x="103" y="163"/>
                    </a:cubicBezTo>
                    <a:cubicBezTo>
                      <a:pt x="108" y="163"/>
                      <a:pt x="112" y="162"/>
                      <a:pt x="117" y="160"/>
                    </a:cubicBezTo>
                    <a:cubicBezTo>
                      <a:pt x="116" y="137"/>
                      <a:pt x="116" y="113"/>
                      <a:pt x="115" y="90"/>
                    </a:cubicBezTo>
                    <a:lnTo>
                      <a:pt x="138" y="89"/>
                    </a:lnTo>
                    <a:close/>
                    <a:moveTo>
                      <a:pt x="175" y="90"/>
                    </a:moveTo>
                    <a:cubicBezTo>
                      <a:pt x="173" y="113"/>
                      <a:pt x="173" y="135"/>
                      <a:pt x="174" y="157"/>
                    </a:cubicBezTo>
                    <a:cubicBezTo>
                      <a:pt x="175" y="172"/>
                      <a:pt x="176" y="186"/>
                      <a:pt x="177" y="200"/>
                    </a:cubicBezTo>
                    <a:cubicBezTo>
                      <a:pt x="154" y="202"/>
                      <a:pt x="154" y="202"/>
                      <a:pt x="154" y="202"/>
                    </a:cubicBezTo>
                    <a:cubicBezTo>
                      <a:pt x="154" y="166"/>
                      <a:pt x="153" y="129"/>
                      <a:pt x="151" y="92"/>
                    </a:cubicBezTo>
                    <a:lnTo>
                      <a:pt x="175" y="90"/>
                    </a:lnTo>
                    <a:close/>
                    <a:moveTo>
                      <a:pt x="209" y="148"/>
                    </a:moveTo>
                    <a:cubicBezTo>
                      <a:pt x="230" y="147"/>
                      <a:pt x="259" y="142"/>
                      <a:pt x="275" y="137"/>
                    </a:cubicBezTo>
                    <a:cubicBezTo>
                      <a:pt x="277" y="182"/>
                      <a:pt x="253" y="200"/>
                      <a:pt x="228" y="201"/>
                    </a:cubicBezTo>
                    <a:cubicBezTo>
                      <a:pt x="206" y="202"/>
                      <a:pt x="187" y="186"/>
                      <a:pt x="185" y="154"/>
                    </a:cubicBezTo>
                    <a:cubicBezTo>
                      <a:pt x="184" y="118"/>
                      <a:pt x="207" y="94"/>
                      <a:pt x="231" y="93"/>
                    </a:cubicBezTo>
                    <a:cubicBezTo>
                      <a:pt x="245" y="93"/>
                      <a:pt x="255" y="97"/>
                      <a:pt x="266" y="106"/>
                    </a:cubicBezTo>
                    <a:cubicBezTo>
                      <a:pt x="253" y="125"/>
                      <a:pt x="253" y="125"/>
                      <a:pt x="253" y="125"/>
                    </a:cubicBezTo>
                    <a:cubicBezTo>
                      <a:pt x="247" y="117"/>
                      <a:pt x="238" y="114"/>
                      <a:pt x="229" y="114"/>
                    </a:cubicBezTo>
                    <a:cubicBezTo>
                      <a:pt x="211" y="115"/>
                      <a:pt x="200" y="130"/>
                      <a:pt x="201" y="153"/>
                    </a:cubicBezTo>
                    <a:cubicBezTo>
                      <a:pt x="201" y="173"/>
                      <a:pt x="211" y="184"/>
                      <a:pt x="228" y="183"/>
                    </a:cubicBezTo>
                    <a:cubicBezTo>
                      <a:pt x="240" y="183"/>
                      <a:pt x="252" y="172"/>
                      <a:pt x="254" y="155"/>
                    </a:cubicBezTo>
                    <a:cubicBezTo>
                      <a:pt x="241" y="157"/>
                      <a:pt x="228" y="161"/>
                      <a:pt x="211" y="167"/>
                    </a:cubicBezTo>
                    <a:lnTo>
                      <a:pt x="209" y="148"/>
                    </a:lnTo>
                    <a:close/>
                    <a:moveTo>
                      <a:pt x="340" y="81"/>
                    </a:moveTo>
                    <a:cubicBezTo>
                      <a:pt x="339" y="110"/>
                      <a:pt x="339" y="140"/>
                      <a:pt x="340" y="169"/>
                    </a:cubicBezTo>
                    <a:cubicBezTo>
                      <a:pt x="340" y="180"/>
                      <a:pt x="341" y="191"/>
                      <a:pt x="342" y="203"/>
                    </a:cubicBezTo>
                    <a:cubicBezTo>
                      <a:pt x="321" y="204"/>
                      <a:pt x="321" y="204"/>
                      <a:pt x="321" y="204"/>
                    </a:cubicBezTo>
                    <a:cubicBezTo>
                      <a:pt x="320" y="194"/>
                      <a:pt x="320" y="184"/>
                      <a:pt x="319" y="174"/>
                    </a:cubicBezTo>
                    <a:cubicBezTo>
                      <a:pt x="319" y="169"/>
                      <a:pt x="319" y="169"/>
                      <a:pt x="319" y="169"/>
                    </a:cubicBezTo>
                    <a:cubicBezTo>
                      <a:pt x="314" y="170"/>
                      <a:pt x="309" y="171"/>
                      <a:pt x="305" y="172"/>
                    </a:cubicBezTo>
                    <a:cubicBezTo>
                      <a:pt x="306" y="182"/>
                      <a:pt x="306" y="192"/>
                      <a:pt x="307" y="202"/>
                    </a:cubicBezTo>
                    <a:cubicBezTo>
                      <a:pt x="286" y="203"/>
                      <a:pt x="286" y="203"/>
                      <a:pt x="286" y="203"/>
                    </a:cubicBezTo>
                    <a:cubicBezTo>
                      <a:pt x="286" y="194"/>
                      <a:pt x="286" y="194"/>
                      <a:pt x="286" y="194"/>
                    </a:cubicBezTo>
                    <a:cubicBezTo>
                      <a:pt x="285" y="160"/>
                      <a:pt x="282" y="125"/>
                      <a:pt x="280" y="91"/>
                    </a:cubicBezTo>
                    <a:cubicBezTo>
                      <a:pt x="303" y="90"/>
                      <a:pt x="303" y="90"/>
                      <a:pt x="303" y="90"/>
                    </a:cubicBezTo>
                    <a:cubicBezTo>
                      <a:pt x="303" y="112"/>
                      <a:pt x="304" y="134"/>
                      <a:pt x="305" y="155"/>
                    </a:cubicBezTo>
                    <a:cubicBezTo>
                      <a:pt x="310" y="155"/>
                      <a:pt x="314" y="154"/>
                      <a:pt x="318" y="153"/>
                    </a:cubicBezTo>
                    <a:cubicBezTo>
                      <a:pt x="318" y="129"/>
                      <a:pt x="317" y="105"/>
                      <a:pt x="317" y="82"/>
                    </a:cubicBezTo>
                    <a:lnTo>
                      <a:pt x="340" y="81"/>
                    </a:lnTo>
                    <a:close/>
                    <a:moveTo>
                      <a:pt x="440" y="220"/>
                    </a:moveTo>
                    <a:cubicBezTo>
                      <a:pt x="438" y="213"/>
                      <a:pt x="436" y="205"/>
                      <a:pt x="434" y="198"/>
                    </a:cubicBezTo>
                    <a:cubicBezTo>
                      <a:pt x="430" y="199"/>
                      <a:pt x="426" y="201"/>
                      <a:pt x="421" y="201"/>
                    </a:cubicBezTo>
                    <a:cubicBezTo>
                      <a:pt x="396" y="202"/>
                      <a:pt x="384" y="173"/>
                      <a:pt x="383" y="145"/>
                    </a:cubicBezTo>
                    <a:cubicBezTo>
                      <a:pt x="381" y="92"/>
                      <a:pt x="403" y="77"/>
                      <a:pt x="419" y="76"/>
                    </a:cubicBezTo>
                    <a:cubicBezTo>
                      <a:pt x="440" y="76"/>
                      <a:pt x="458" y="93"/>
                      <a:pt x="459" y="133"/>
                    </a:cubicBezTo>
                    <a:cubicBezTo>
                      <a:pt x="460" y="157"/>
                      <a:pt x="456" y="179"/>
                      <a:pt x="445" y="191"/>
                    </a:cubicBezTo>
                    <a:cubicBezTo>
                      <a:pt x="449" y="198"/>
                      <a:pt x="452" y="205"/>
                      <a:pt x="456" y="213"/>
                    </a:cubicBezTo>
                    <a:lnTo>
                      <a:pt x="440" y="220"/>
                    </a:lnTo>
                    <a:close/>
                    <a:moveTo>
                      <a:pt x="421" y="99"/>
                    </a:moveTo>
                    <a:cubicBezTo>
                      <a:pt x="403" y="99"/>
                      <a:pt x="394" y="115"/>
                      <a:pt x="395" y="140"/>
                    </a:cubicBezTo>
                    <a:cubicBezTo>
                      <a:pt x="396" y="159"/>
                      <a:pt x="403" y="179"/>
                      <a:pt x="420" y="179"/>
                    </a:cubicBezTo>
                    <a:cubicBezTo>
                      <a:pt x="422" y="179"/>
                      <a:pt x="424" y="178"/>
                      <a:pt x="426" y="178"/>
                    </a:cubicBezTo>
                    <a:cubicBezTo>
                      <a:pt x="423" y="171"/>
                      <a:pt x="421" y="164"/>
                      <a:pt x="418" y="158"/>
                    </a:cubicBezTo>
                    <a:cubicBezTo>
                      <a:pt x="431" y="150"/>
                      <a:pt x="431" y="150"/>
                      <a:pt x="431" y="150"/>
                    </a:cubicBezTo>
                    <a:cubicBezTo>
                      <a:pt x="432" y="158"/>
                      <a:pt x="434" y="166"/>
                      <a:pt x="436" y="173"/>
                    </a:cubicBezTo>
                    <a:cubicBezTo>
                      <a:pt x="444" y="166"/>
                      <a:pt x="448" y="151"/>
                      <a:pt x="447" y="135"/>
                    </a:cubicBezTo>
                    <a:cubicBezTo>
                      <a:pt x="447" y="114"/>
                      <a:pt x="436" y="98"/>
                      <a:pt x="421" y="99"/>
                    </a:cubicBezTo>
                    <a:close/>
                    <a:moveTo>
                      <a:pt x="502" y="201"/>
                    </a:moveTo>
                    <a:cubicBezTo>
                      <a:pt x="478" y="202"/>
                      <a:pt x="470" y="165"/>
                      <a:pt x="469" y="143"/>
                    </a:cubicBezTo>
                    <a:cubicBezTo>
                      <a:pt x="468" y="123"/>
                      <a:pt x="470" y="102"/>
                      <a:pt x="473" y="82"/>
                    </a:cubicBezTo>
                    <a:cubicBezTo>
                      <a:pt x="495" y="85"/>
                      <a:pt x="495" y="85"/>
                      <a:pt x="495" y="85"/>
                    </a:cubicBezTo>
                    <a:cubicBezTo>
                      <a:pt x="491" y="102"/>
                      <a:pt x="488" y="123"/>
                      <a:pt x="489" y="144"/>
                    </a:cubicBezTo>
                    <a:cubicBezTo>
                      <a:pt x="490" y="164"/>
                      <a:pt x="494" y="189"/>
                      <a:pt x="503" y="189"/>
                    </a:cubicBezTo>
                    <a:cubicBezTo>
                      <a:pt x="512" y="188"/>
                      <a:pt x="515" y="162"/>
                      <a:pt x="514" y="141"/>
                    </a:cubicBezTo>
                    <a:cubicBezTo>
                      <a:pt x="513" y="119"/>
                      <a:pt x="508" y="95"/>
                      <a:pt x="504" y="81"/>
                    </a:cubicBezTo>
                    <a:cubicBezTo>
                      <a:pt x="523" y="72"/>
                      <a:pt x="523" y="72"/>
                      <a:pt x="523" y="72"/>
                    </a:cubicBezTo>
                    <a:cubicBezTo>
                      <a:pt x="529" y="90"/>
                      <a:pt x="532" y="114"/>
                      <a:pt x="533" y="134"/>
                    </a:cubicBezTo>
                    <a:cubicBezTo>
                      <a:pt x="534" y="157"/>
                      <a:pt x="529" y="200"/>
                      <a:pt x="502" y="201"/>
                    </a:cubicBezTo>
                    <a:close/>
                    <a:moveTo>
                      <a:pt x="575" y="190"/>
                    </a:moveTo>
                    <a:cubicBezTo>
                      <a:pt x="574" y="183"/>
                      <a:pt x="573" y="175"/>
                      <a:pt x="573" y="168"/>
                    </a:cubicBezTo>
                    <a:cubicBezTo>
                      <a:pt x="568" y="168"/>
                      <a:pt x="564" y="169"/>
                      <a:pt x="561" y="170"/>
                    </a:cubicBezTo>
                    <a:cubicBezTo>
                      <a:pt x="560" y="178"/>
                      <a:pt x="559" y="186"/>
                      <a:pt x="557" y="194"/>
                    </a:cubicBezTo>
                    <a:cubicBezTo>
                      <a:pt x="536" y="193"/>
                      <a:pt x="536" y="193"/>
                      <a:pt x="536" y="193"/>
                    </a:cubicBezTo>
                    <a:cubicBezTo>
                      <a:pt x="546" y="152"/>
                      <a:pt x="553" y="113"/>
                      <a:pt x="555" y="70"/>
                    </a:cubicBezTo>
                    <a:cubicBezTo>
                      <a:pt x="577" y="69"/>
                      <a:pt x="577" y="69"/>
                      <a:pt x="577" y="69"/>
                    </a:cubicBezTo>
                    <a:cubicBezTo>
                      <a:pt x="581" y="108"/>
                      <a:pt x="588" y="147"/>
                      <a:pt x="596" y="185"/>
                    </a:cubicBezTo>
                    <a:lnTo>
                      <a:pt x="575" y="190"/>
                    </a:lnTo>
                    <a:close/>
                    <a:moveTo>
                      <a:pt x="563" y="155"/>
                    </a:moveTo>
                    <a:cubicBezTo>
                      <a:pt x="565" y="155"/>
                      <a:pt x="568" y="155"/>
                      <a:pt x="571" y="154"/>
                    </a:cubicBezTo>
                    <a:cubicBezTo>
                      <a:pt x="570" y="137"/>
                      <a:pt x="568" y="120"/>
                      <a:pt x="566" y="103"/>
                    </a:cubicBezTo>
                    <a:cubicBezTo>
                      <a:pt x="565" y="120"/>
                      <a:pt x="564" y="138"/>
                      <a:pt x="563" y="155"/>
                    </a:cubicBezTo>
                    <a:close/>
                    <a:moveTo>
                      <a:pt x="627" y="77"/>
                    </a:moveTo>
                    <a:cubicBezTo>
                      <a:pt x="625" y="111"/>
                      <a:pt x="625" y="137"/>
                      <a:pt x="626" y="171"/>
                    </a:cubicBezTo>
                    <a:cubicBezTo>
                      <a:pt x="640" y="169"/>
                      <a:pt x="649" y="167"/>
                      <a:pt x="662" y="163"/>
                    </a:cubicBezTo>
                    <a:cubicBezTo>
                      <a:pt x="663" y="183"/>
                      <a:pt x="663" y="183"/>
                      <a:pt x="663" y="183"/>
                    </a:cubicBezTo>
                    <a:cubicBezTo>
                      <a:pt x="649" y="183"/>
                      <a:pt x="649" y="183"/>
                      <a:pt x="649" y="183"/>
                    </a:cubicBezTo>
                    <a:cubicBezTo>
                      <a:pt x="637" y="184"/>
                      <a:pt x="617" y="185"/>
                      <a:pt x="605" y="187"/>
                    </a:cubicBezTo>
                    <a:cubicBezTo>
                      <a:pt x="605" y="168"/>
                      <a:pt x="605" y="149"/>
                      <a:pt x="604" y="131"/>
                    </a:cubicBezTo>
                    <a:cubicBezTo>
                      <a:pt x="603" y="113"/>
                      <a:pt x="602" y="96"/>
                      <a:pt x="601" y="78"/>
                    </a:cubicBezTo>
                    <a:lnTo>
                      <a:pt x="627" y="77"/>
                    </a:lnTo>
                    <a:close/>
                    <a:moveTo>
                      <a:pt x="691" y="65"/>
                    </a:moveTo>
                    <a:cubicBezTo>
                      <a:pt x="689" y="90"/>
                      <a:pt x="689" y="115"/>
                      <a:pt x="690" y="140"/>
                    </a:cubicBezTo>
                    <a:cubicBezTo>
                      <a:pt x="691" y="156"/>
                      <a:pt x="692" y="172"/>
                      <a:pt x="693" y="188"/>
                    </a:cubicBezTo>
                    <a:cubicBezTo>
                      <a:pt x="670" y="191"/>
                      <a:pt x="670" y="191"/>
                      <a:pt x="670" y="191"/>
                    </a:cubicBezTo>
                    <a:cubicBezTo>
                      <a:pt x="670" y="149"/>
                      <a:pt x="669" y="108"/>
                      <a:pt x="667" y="67"/>
                    </a:cubicBezTo>
                    <a:lnTo>
                      <a:pt x="691" y="65"/>
                    </a:lnTo>
                    <a:close/>
                    <a:moveTo>
                      <a:pt x="722" y="191"/>
                    </a:moveTo>
                    <a:cubicBezTo>
                      <a:pt x="722" y="168"/>
                      <a:pt x="722" y="145"/>
                      <a:pt x="721" y="122"/>
                    </a:cubicBezTo>
                    <a:cubicBezTo>
                      <a:pt x="721" y="111"/>
                      <a:pt x="720" y="100"/>
                      <a:pt x="719" y="88"/>
                    </a:cubicBezTo>
                    <a:cubicBezTo>
                      <a:pt x="712" y="89"/>
                      <a:pt x="704" y="90"/>
                      <a:pt x="697" y="91"/>
                    </a:cubicBezTo>
                    <a:cubicBezTo>
                      <a:pt x="696" y="77"/>
                      <a:pt x="696" y="77"/>
                      <a:pt x="696" y="77"/>
                    </a:cubicBezTo>
                    <a:cubicBezTo>
                      <a:pt x="716" y="76"/>
                      <a:pt x="745" y="71"/>
                      <a:pt x="764" y="67"/>
                    </a:cubicBezTo>
                    <a:cubicBezTo>
                      <a:pt x="765" y="87"/>
                      <a:pt x="765" y="87"/>
                      <a:pt x="765" y="87"/>
                    </a:cubicBezTo>
                    <a:cubicBezTo>
                      <a:pt x="758" y="86"/>
                      <a:pt x="746" y="86"/>
                      <a:pt x="739" y="87"/>
                    </a:cubicBezTo>
                    <a:cubicBezTo>
                      <a:pt x="739" y="97"/>
                      <a:pt x="739" y="107"/>
                      <a:pt x="739" y="117"/>
                    </a:cubicBezTo>
                    <a:cubicBezTo>
                      <a:pt x="740" y="142"/>
                      <a:pt x="743" y="167"/>
                      <a:pt x="746" y="191"/>
                    </a:cubicBezTo>
                    <a:lnTo>
                      <a:pt x="722" y="191"/>
                    </a:lnTo>
                    <a:close/>
                    <a:moveTo>
                      <a:pt x="838" y="64"/>
                    </a:moveTo>
                    <a:cubicBezTo>
                      <a:pt x="827" y="87"/>
                      <a:pt x="820" y="106"/>
                      <a:pt x="813" y="131"/>
                    </a:cubicBezTo>
                    <a:cubicBezTo>
                      <a:pt x="813" y="134"/>
                      <a:pt x="813" y="137"/>
                      <a:pt x="813" y="140"/>
                    </a:cubicBezTo>
                    <a:cubicBezTo>
                      <a:pt x="814" y="155"/>
                      <a:pt x="815" y="170"/>
                      <a:pt x="818" y="182"/>
                    </a:cubicBezTo>
                    <a:cubicBezTo>
                      <a:pt x="794" y="184"/>
                      <a:pt x="794" y="184"/>
                      <a:pt x="794" y="184"/>
                    </a:cubicBezTo>
                    <a:cubicBezTo>
                      <a:pt x="796" y="172"/>
                      <a:pt x="796" y="159"/>
                      <a:pt x="795" y="146"/>
                    </a:cubicBezTo>
                    <a:cubicBezTo>
                      <a:pt x="795" y="141"/>
                      <a:pt x="795" y="135"/>
                      <a:pt x="795" y="130"/>
                    </a:cubicBezTo>
                    <a:cubicBezTo>
                      <a:pt x="786" y="109"/>
                      <a:pt x="778" y="91"/>
                      <a:pt x="767" y="70"/>
                    </a:cubicBezTo>
                    <a:cubicBezTo>
                      <a:pt x="787" y="60"/>
                      <a:pt x="787" y="60"/>
                      <a:pt x="787" y="60"/>
                    </a:cubicBezTo>
                    <a:cubicBezTo>
                      <a:pt x="792" y="80"/>
                      <a:pt x="797" y="99"/>
                      <a:pt x="804" y="117"/>
                    </a:cubicBezTo>
                    <a:cubicBezTo>
                      <a:pt x="810" y="96"/>
                      <a:pt x="814" y="76"/>
                      <a:pt x="818" y="54"/>
                    </a:cubicBezTo>
                    <a:lnTo>
                      <a:pt x="838" y="64"/>
                    </a:lnTo>
                    <a:close/>
                    <a:moveTo>
                      <a:pt x="0" y="57"/>
                    </a:moveTo>
                    <a:cubicBezTo>
                      <a:pt x="0" y="57"/>
                      <a:pt x="28" y="219"/>
                      <a:pt x="47" y="393"/>
                    </a:cubicBezTo>
                    <a:cubicBezTo>
                      <a:pt x="850" y="401"/>
                      <a:pt x="850" y="401"/>
                      <a:pt x="850" y="401"/>
                    </a:cubicBezTo>
                    <a:cubicBezTo>
                      <a:pt x="850" y="401"/>
                      <a:pt x="880" y="89"/>
                      <a:pt x="892" y="0"/>
                    </a:cubicBezTo>
                    <a:cubicBezTo>
                      <a:pt x="503" y="34"/>
                      <a:pt x="0" y="57"/>
                      <a:pt x="0" y="57"/>
                    </a:cubicBezTo>
                    <a:close/>
                    <a:moveTo>
                      <a:pt x="837" y="387"/>
                    </a:moveTo>
                    <a:cubicBezTo>
                      <a:pt x="62" y="380"/>
                      <a:pt x="62" y="380"/>
                      <a:pt x="62" y="380"/>
                    </a:cubicBezTo>
                    <a:cubicBezTo>
                      <a:pt x="39" y="224"/>
                      <a:pt x="17" y="69"/>
                      <a:pt x="17" y="69"/>
                    </a:cubicBezTo>
                    <a:cubicBezTo>
                      <a:pt x="458" y="42"/>
                      <a:pt x="461" y="48"/>
                      <a:pt x="877" y="17"/>
                    </a:cubicBezTo>
                    <a:cubicBezTo>
                      <a:pt x="855" y="283"/>
                      <a:pt x="837" y="387"/>
                      <a:pt x="837" y="387"/>
                    </a:cubicBezTo>
                    <a:close/>
                    <a:moveTo>
                      <a:pt x="169" y="312"/>
                    </a:moveTo>
                    <a:cubicBezTo>
                      <a:pt x="162" y="313"/>
                      <a:pt x="162" y="313"/>
                      <a:pt x="162" y="313"/>
                    </a:cubicBezTo>
                    <a:cubicBezTo>
                      <a:pt x="156" y="333"/>
                      <a:pt x="144" y="340"/>
                      <a:pt x="132" y="341"/>
                    </a:cubicBezTo>
                    <a:cubicBezTo>
                      <a:pt x="112" y="341"/>
                      <a:pt x="99" y="322"/>
                      <a:pt x="99" y="302"/>
                    </a:cubicBezTo>
                    <a:cubicBezTo>
                      <a:pt x="99" y="281"/>
                      <a:pt x="111" y="253"/>
                      <a:pt x="134" y="253"/>
                    </a:cubicBezTo>
                    <a:cubicBezTo>
                      <a:pt x="141" y="253"/>
                      <a:pt x="147" y="257"/>
                      <a:pt x="151" y="263"/>
                    </a:cubicBezTo>
                    <a:cubicBezTo>
                      <a:pt x="151" y="254"/>
                      <a:pt x="151" y="254"/>
                      <a:pt x="151" y="254"/>
                    </a:cubicBezTo>
                    <a:cubicBezTo>
                      <a:pt x="163" y="253"/>
                      <a:pt x="163" y="253"/>
                      <a:pt x="163" y="253"/>
                    </a:cubicBezTo>
                    <a:cubicBezTo>
                      <a:pt x="160" y="286"/>
                      <a:pt x="160" y="286"/>
                      <a:pt x="160" y="286"/>
                    </a:cubicBezTo>
                    <a:cubicBezTo>
                      <a:pt x="151" y="288"/>
                      <a:pt x="151" y="288"/>
                      <a:pt x="151" y="288"/>
                    </a:cubicBezTo>
                    <a:cubicBezTo>
                      <a:pt x="151" y="277"/>
                      <a:pt x="147" y="266"/>
                      <a:pt x="135" y="266"/>
                    </a:cubicBezTo>
                    <a:cubicBezTo>
                      <a:pt x="117" y="266"/>
                      <a:pt x="113" y="287"/>
                      <a:pt x="113" y="303"/>
                    </a:cubicBezTo>
                    <a:cubicBezTo>
                      <a:pt x="113" y="315"/>
                      <a:pt x="119" y="328"/>
                      <a:pt x="132" y="328"/>
                    </a:cubicBezTo>
                    <a:cubicBezTo>
                      <a:pt x="141" y="327"/>
                      <a:pt x="149" y="323"/>
                      <a:pt x="151" y="313"/>
                    </a:cubicBezTo>
                    <a:cubicBezTo>
                      <a:pt x="135" y="313"/>
                      <a:pt x="135" y="313"/>
                      <a:pt x="135" y="313"/>
                    </a:cubicBezTo>
                    <a:cubicBezTo>
                      <a:pt x="135" y="301"/>
                      <a:pt x="135" y="301"/>
                      <a:pt x="135" y="301"/>
                    </a:cubicBezTo>
                    <a:cubicBezTo>
                      <a:pt x="169" y="303"/>
                      <a:pt x="169" y="303"/>
                      <a:pt x="169" y="303"/>
                    </a:cubicBezTo>
                    <a:lnTo>
                      <a:pt x="169" y="312"/>
                    </a:lnTo>
                    <a:close/>
                    <a:moveTo>
                      <a:pt x="246" y="265"/>
                    </a:moveTo>
                    <a:cubicBezTo>
                      <a:pt x="233" y="265"/>
                      <a:pt x="233" y="265"/>
                      <a:pt x="233" y="265"/>
                    </a:cubicBezTo>
                    <a:cubicBezTo>
                      <a:pt x="233" y="307"/>
                      <a:pt x="233" y="307"/>
                      <a:pt x="233" y="307"/>
                    </a:cubicBezTo>
                    <a:cubicBezTo>
                      <a:pt x="233" y="324"/>
                      <a:pt x="222" y="336"/>
                      <a:pt x="206" y="336"/>
                    </a:cubicBezTo>
                    <a:cubicBezTo>
                      <a:pt x="189" y="336"/>
                      <a:pt x="177" y="325"/>
                      <a:pt x="177" y="306"/>
                    </a:cubicBezTo>
                    <a:cubicBezTo>
                      <a:pt x="177" y="306"/>
                      <a:pt x="177" y="306"/>
                      <a:pt x="177" y="306"/>
                    </a:cubicBezTo>
                    <a:cubicBezTo>
                      <a:pt x="177" y="269"/>
                      <a:pt x="177" y="269"/>
                      <a:pt x="177" y="269"/>
                    </a:cubicBezTo>
                    <a:cubicBezTo>
                      <a:pt x="167" y="269"/>
                      <a:pt x="167" y="269"/>
                      <a:pt x="167" y="269"/>
                    </a:cubicBezTo>
                    <a:cubicBezTo>
                      <a:pt x="166" y="256"/>
                      <a:pt x="166" y="256"/>
                      <a:pt x="166" y="256"/>
                    </a:cubicBezTo>
                    <a:cubicBezTo>
                      <a:pt x="201" y="258"/>
                      <a:pt x="201" y="258"/>
                      <a:pt x="201" y="258"/>
                    </a:cubicBezTo>
                    <a:cubicBezTo>
                      <a:pt x="200" y="268"/>
                      <a:pt x="200" y="268"/>
                      <a:pt x="200" y="268"/>
                    </a:cubicBezTo>
                    <a:cubicBezTo>
                      <a:pt x="192" y="268"/>
                      <a:pt x="192" y="268"/>
                      <a:pt x="192" y="268"/>
                    </a:cubicBezTo>
                    <a:cubicBezTo>
                      <a:pt x="191" y="305"/>
                      <a:pt x="191" y="305"/>
                      <a:pt x="191" y="305"/>
                    </a:cubicBezTo>
                    <a:cubicBezTo>
                      <a:pt x="191" y="306"/>
                      <a:pt x="191" y="306"/>
                      <a:pt x="191" y="306"/>
                    </a:cubicBezTo>
                    <a:cubicBezTo>
                      <a:pt x="191" y="317"/>
                      <a:pt x="196" y="323"/>
                      <a:pt x="206" y="323"/>
                    </a:cubicBezTo>
                    <a:cubicBezTo>
                      <a:pt x="214" y="323"/>
                      <a:pt x="219" y="317"/>
                      <a:pt x="219" y="306"/>
                    </a:cubicBezTo>
                    <a:cubicBezTo>
                      <a:pt x="219" y="306"/>
                      <a:pt x="219" y="306"/>
                      <a:pt x="219" y="305"/>
                    </a:cubicBezTo>
                    <a:cubicBezTo>
                      <a:pt x="218" y="266"/>
                      <a:pt x="218" y="266"/>
                      <a:pt x="218" y="266"/>
                    </a:cubicBezTo>
                    <a:cubicBezTo>
                      <a:pt x="208" y="266"/>
                      <a:pt x="208" y="266"/>
                      <a:pt x="208" y="266"/>
                    </a:cubicBezTo>
                    <a:cubicBezTo>
                      <a:pt x="207" y="254"/>
                      <a:pt x="207" y="254"/>
                      <a:pt x="207" y="254"/>
                    </a:cubicBezTo>
                    <a:cubicBezTo>
                      <a:pt x="246" y="255"/>
                      <a:pt x="246" y="255"/>
                      <a:pt x="246" y="255"/>
                    </a:cubicBezTo>
                    <a:lnTo>
                      <a:pt x="246" y="265"/>
                    </a:lnTo>
                    <a:close/>
                    <a:moveTo>
                      <a:pt x="314" y="335"/>
                    </a:moveTo>
                    <a:cubicBezTo>
                      <a:pt x="282" y="337"/>
                      <a:pt x="282" y="337"/>
                      <a:pt x="282" y="337"/>
                    </a:cubicBezTo>
                    <a:cubicBezTo>
                      <a:pt x="281" y="324"/>
                      <a:pt x="281" y="324"/>
                      <a:pt x="281" y="324"/>
                    </a:cubicBezTo>
                    <a:cubicBezTo>
                      <a:pt x="293" y="324"/>
                      <a:pt x="293" y="324"/>
                      <a:pt x="293" y="324"/>
                    </a:cubicBezTo>
                    <a:cubicBezTo>
                      <a:pt x="289" y="311"/>
                      <a:pt x="289" y="311"/>
                      <a:pt x="289" y="311"/>
                    </a:cubicBezTo>
                    <a:cubicBezTo>
                      <a:pt x="262" y="312"/>
                      <a:pt x="262" y="312"/>
                      <a:pt x="262" y="312"/>
                    </a:cubicBezTo>
                    <a:cubicBezTo>
                      <a:pt x="258" y="325"/>
                      <a:pt x="258" y="325"/>
                      <a:pt x="258" y="325"/>
                    </a:cubicBezTo>
                    <a:cubicBezTo>
                      <a:pt x="269" y="326"/>
                      <a:pt x="269" y="326"/>
                      <a:pt x="269" y="326"/>
                    </a:cubicBezTo>
                    <a:cubicBezTo>
                      <a:pt x="268" y="336"/>
                      <a:pt x="268" y="336"/>
                      <a:pt x="268" y="336"/>
                    </a:cubicBezTo>
                    <a:cubicBezTo>
                      <a:pt x="236" y="336"/>
                      <a:pt x="236" y="336"/>
                      <a:pt x="236" y="336"/>
                    </a:cubicBezTo>
                    <a:cubicBezTo>
                      <a:pt x="236" y="323"/>
                      <a:pt x="236" y="323"/>
                      <a:pt x="236" y="323"/>
                    </a:cubicBezTo>
                    <a:cubicBezTo>
                      <a:pt x="244" y="324"/>
                      <a:pt x="244" y="324"/>
                      <a:pt x="244" y="324"/>
                    </a:cubicBezTo>
                    <a:cubicBezTo>
                      <a:pt x="262" y="265"/>
                      <a:pt x="262" y="265"/>
                      <a:pt x="262" y="265"/>
                    </a:cubicBezTo>
                    <a:cubicBezTo>
                      <a:pt x="256" y="265"/>
                      <a:pt x="256" y="265"/>
                      <a:pt x="256" y="265"/>
                    </a:cubicBezTo>
                    <a:cubicBezTo>
                      <a:pt x="255" y="252"/>
                      <a:pt x="255" y="252"/>
                      <a:pt x="255" y="252"/>
                    </a:cubicBezTo>
                    <a:cubicBezTo>
                      <a:pt x="255" y="252"/>
                      <a:pt x="255" y="252"/>
                      <a:pt x="255" y="252"/>
                    </a:cubicBezTo>
                    <a:cubicBezTo>
                      <a:pt x="295" y="253"/>
                      <a:pt x="295" y="253"/>
                      <a:pt x="295" y="253"/>
                    </a:cubicBezTo>
                    <a:cubicBezTo>
                      <a:pt x="295" y="264"/>
                      <a:pt x="295" y="264"/>
                      <a:pt x="295" y="264"/>
                    </a:cubicBezTo>
                    <a:cubicBezTo>
                      <a:pt x="288" y="265"/>
                      <a:pt x="288" y="265"/>
                      <a:pt x="288" y="265"/>
                    </a:cubicBezTo>
                    <a:cubicBezTo>
                      <a:pt x="306" y="324"/>
                      <a:pt x="306" y="324"/>
                      <a:pt x="306" y="324"/>
                    </a:cubicBezTo>
                    <a:cubicBezTo>
                      <a:pt x="314" y="324"/>
                      <a:pt x="314" y="324"/>
                      <a:pt x="314" y="324"/>
                    </a:cubicBezTo>
                    <a:lnTo>
                      <a:pt x="314" y="335"/>
                    </a:lnTo>
                    <a:close/>
                    <a:moveTo>
                      <a:pt x="275" y="271"/>
                    </a:moveTo>
                    <a:cubicBezTo>
                      <a:pt x="266" y="300"/>
                      <a:pt x="266" y="300"/>
                      <a:pt x="266" y="300"/>
                    </a:cubicBezTo>
                    <a:cubicBezTo>
                      <a:pt x="285" y="300"/>
                      <a:pt x="285" y="300"/>
                      <a:pt x="285" y="300"/>
                    </a:cubicBezTo>
                    <a:lnTo>
                      <a:pt x="275" y="271"/>
                    </a:lnTo>
                    <a:close/>
                    <a:moveTo>
                      <a:pt x="389" y="336"/>
                    </a:moveTo>
                    <a:cubicBezTo>
                      <a:pt x="357" y="338"/>
                      <a:pt x="357" y="338"/>
                      <a:pt x="357" y="338"/>
                    </a:cubicBezTo>
                    <a:cubicBezTo>
                      <a:pt x="357" y="325"/>
                      <a:pt x="357" y="325"/>
                      <a:pt x="357" y="325"/>
                    </a:cubicBezTo>
                    <a:cubicBezTo>
                      <a:pt x="364" y="325"/>
                      <a:pt x="364" y="325"/>
                      <a:pt x="364" y="325"/>
                    </a:cubicBezTo>
                    <a:cubicBezTo>
                      <a:pt x="348" y="301"/>
                      <a:pt x="348" y="301"/>
                      <a:pt x="348" y="301"/>
                    </a:cubicBezTo>
                    <a:cubicBezTo>
                      <a:pt x="338" y="301"/>
                      <a:pt x="338" y="301"/>
                      <a:pt x="338" y="301"/>
                    </a:cubicBezTo>
                    <a:cubicBezTo>
                      <a:pt x="339" y="325"/>
                      <a:pt x="339" y="325"/>
                      <a:pt x="339" y="325"/>
                    </a:cubicBezTo>
                    <a:cubicBezTo>
                      <a:pt x="350" y="326"/>
                      <a:pt x="350" y="326"/>
                      <a:pt x="350" y="326"/>
                    </a:cubicBezTo>
                    <a:cubicBezTo>
                      <a:pt x="350" y="335"/>
                      <a:pt x="350" y="335"/>
                      <a:pt x="350" y="335"/>
                    </a:cubicBezTo>
                    <a:cubicBezTo>
                      <a:pt x="318" y="337"/>
                      <a:pt x="318" y="337"/>
                      <a:pt x="318" y="337"/>
                    </a:cubicBezTo>
                    <a:cubicBezTo>
                      <a:pt x="317" y="325"/>
                      <a:pt x="317" y="325"/>
                      <a:pt x="317" y="325"/>
                    </a:cubicBezTo>
                    <a:cubicBezTo>
                      <a:pt x="325" y="325"/>
                      <a:pt x="325" y="325"/>
                      <a:pt x="325" y="325"/>
                    </a:cubicBezTo>
                    <a:cubicBezTo>
                      <a:pt x="324" y="265"/>
                      <a:pt x="324" y="265"/>
                      <a:pt x="324" y="265"/>
                    </a:cubicBezTo>
                    <a:cubicBezTo>
                      <a:pt x="315" y="266"/>
                      <a:pt x="315" y="266"/>
                      <a:pt x="315" y="266"/>
                    </a:cubicBezTo>
                    <a:cubicBezTo>
                      <a:pt x="314" y="253"/>
                      <a:pt x="314" y="253"/>
                      <a:pt x="314" y="253"/>
                    </a:cubicBezTo>
                    <a:cubicBezTo>
                      <a:pt x="317" y="253"/>
                      <a:pt x="334" y="252"/>
                      <a:pt x="346" y="252"/>
                    </a:cubicBezTo>
                    <a:cubicBezTo>
                      <a:pt x="361" y="252"/>
                      <a:pt x="382" y="255"/>
                      <a:pt x="383" y="276"/>
                    </a:cubicBezTo>
                    <a:cubicBezTo>
                      <a:pt x="383" y="289"/>
                      <a:pt x="373" y="296"/>
                      <a:pt x="362" y="299"/>
                    </a:cubicBezTo>
                    <a:cubicBezTo>
                      <a:pt x="380" y="326"/>
                      <a:pt x="380" y="326"/>
                      <a:pt x="380" y="326"/>
                    </a:cubicBezTo>
                    <a:cubicBezTo>
                      <a:pt x="389" y="326"/>
                      <a:pt x="389" y="326"/>
                      <a:pt x="389" y="326"/>
                    </a:cubicBezTo>
                    <a:lnTo>
                      <a:pt x="389" y="336"/>
                    </a:lnTo>
                    <a:close/>
                    <a:moveTo>
                      <a:pt x="351" y="264"/>
                    </a:moveTo>
                    <a:cubicBezTo>
                      <a:pt x="349" y="264"/>
                      <a:pt x="339" y="264"/>
                      <a:pt x="339" y="264"/>
                    </a:cubicBezTo>
                    <a:cubicBezTo>
                      <a:pt x="338" y="289"/>
                      <a:pt x="338" y="289"/>
                      <a:pt x="338" y="289"/>
                    </a:cubicBezTo>
                    <a:cubicBezTo>
                      <a:pt x="353" y="289"/>
                      <a:pt x="353" y="289"/>
                      <a:pt x="353" y="289"/>
                    </a:cubicBezTo>
                    <a:cubicBezTo>
                      <a:pt x="362" y="288"/>
                      <a:pt x="368" y="283"/>
                      <a:pt x="368" y="276"/>
                    </a:cubicBezTo>
                    <a:cubicBezTo>
                      <a:pt x="368" y="266"/>
                      <a:pt x="358" y="264"/>
                      <a:pt x="351" y="264"/>
                    </a:cubicBezTo>
                    <a:close/>
                    <a:moveTo>
                      <a:pt x="461" y="333"/>
                    </a:moveTo>
                    <a:cubicBezTo>
                      <a:pt x="429" y="335"/>
                      <a:pt x="429" y="335"/>
                      <a:pt x="429" y="335"/>
                    </a:cubicBezTo>
                    <a:cubicBezTo>
                      <a:pt x="428" y="322"/>
                      <a:pt x="428" y="322"/>
                      <a:pt x="428" y="322"/>
                    </a:cubicBezTo>
                    <a:cubicBezTo>
                      <a:pt x="440" y="322"/>
                      <a:pt x="440" y="322"/>
                      <a:pt x="440" y="322"/>
                    </a:cubicBezTo>
                    <a:cubicBezTo>
                      <a:pt x="435" y="310"/>
                      <a:pt x="435" y="310"/>
                      <a:pt x="435" y="310"/>
                    </a:cubicBezTo>
                    <a:cubicBezTo>
                      <a:pt x="408" y="311"/>
                      <a:pt x="408" y="311"/>
                      <a:pt x="408" y="311"/>
                    </a:cubicBezTo>
                    <a:cubicBezTo>
                      <a:pt x="404" y="324"/>
                      <a:pt x="404" y="324"/>
                      <a:pt x="404" y="324"/>
                    </a:cubicBezTo>
                    <a:cubicBezTo>
                      <a:pt x="416" y="324"/>
                      <a:pt x="416" y="324"/>
                      <a:pt x="416" y="324"/>
                    </a:cubicBezTo>
                    <a:cubicBezTo>
                      <a:pt x="415" y="335"/>
                      <a:pt x="415" y="335"/>
                      <a:pt x="415" y="335"/>
                    </a:cubicBezTo>
                    <a:cubicBezTo>
                      <a:pt x="383" y="335"/>
                      <a:pt x="383" y="335"/>
                      <a:pt x="383" y="335"/>
                    </a:cubicBezTo>
                    <a:cubicBezTo>
                      <a:pt x="383" y="322"/>
                      <a:pt x="383" y="322"/>
                      <a:pt x="383" y="322"/>
                    </a:cubicBezTo>
                    <a:cubicBezTo>
                      <a:pt x="391" y="323"/>
                      <a:pt x="391" y="323"/>
                      <a:pt x="391" y="323"/>
                    </a:cubicBezTo>
                    <a:cubicBezTo>
                      <a:pt x="409" y="264"/>
                      <a:pt x="409" y="264"/>
                      <a:pt x="409" y="264"/>
                    </a:cubicBezTo>
                    <a:cubicBezTo>
                      <a:pt x="402" y="264"/>
                      <a:pt x="402" y="264"/>
                      <a:pt x="402" y="264"/>
                    </a:cubicBezTo>
                    <a:cubicBezTo>
                      <a:pt x="402" y="251"/>
                      <a:pt x="402" y="251"/>
                      <a:pt x="402" y="251"/>
                    </a:cubicBezTo>
                    <a:cubicBezTo>
                      <a:pt x="402" y="250"/>
                      <a:pt x="402" y="250"/>
                      <a:pt x="402" y="250"/>
                    </a:cubicBezTo>
                    <a:cubicBezTo>
                      <a:pt x="441" y="251"/>
                      <a:pt x="441" y="251"/>
                      <a:pt x="441" y="251"/>
                    </a:cubicBezTo>
                    <a:cubicBezTo>
                      <a:pt x="441" y="263"/>
                      <a:pt x="441" y="263"/>
                      <a:pt x="441" y="263"/>
                    </a:cubicBezTo>
                    <a:cubicBezTo>
                      <a:pt x="434" y="263"/>
                      <a:pt x="434" y="263"/>
                      <a:pt x="434" y="263"/>
                    </a:cubicBezTo>
                    <a:cubicBezTo>
                      <a:pt x="453" y="323"/>
                      <a:pt x="453" y="323"/>
                      <a:pt x="453" y="323"/>
                    </a:cubicBezTo>
                    <a:cubicBezTo>
                      <a:pt x="461" y="323"/>
                      <a:pt x="461" y="323"/>
                      <a:pt x="461" y="323"/>
                    </a:cubicBezTo>
                    <a:lnTo>
                      <a:pt x="461" y="333"/>
                    </a:lnTo>
                    <a:close/>
                    <a:moveTo>
                      <a:pt x="422" y="269"/>
                    </a:moveTo>
                    <a:cubicBezTo>
                      <a:pt x="412" y="299"/>
                      <a:pt x="412" y="299"/>
                      <a:pt x="412" y="299"/>
                    </a:cubicBezTo>
                    <a:cubicBezTo>
                      <a:pt x="432" y="299"/>
                      <a:pt x="432" y="299"/>
                      <a:pt x="432" y="299"/>
                    </a:cubicBezTo>
                    <a:lnTo>
                      <a:pt x="422" y="269"/>
                    </a:lnTo>
                    <a:close/>
                    <a:moveTo>
                      <a:pt x="536" y="262"/>
                    </a:moveTo>
                    <a:cubicBezTo>
                      <a:pt x="525" y="262"/>
                      <a:pt x="525" y="262"/>
                      <a:pt x="525" y="262"/>
                    </a:cubicBezTo>
                    <a:cubicBezTo>
                      <a:pt x="524" y="323"/>
                      <a:pt x="524" y="323"/>
                      <a:pt x="524" y="323"/>
                    </a:cubicBezTo>
                    <a:cubicBezTo>
                      <a:pt x="536" y="323"/>
                      <a:pt x="536" y="323"/>
                      <a:pt x="536" y="323"/>
                    </a:cubicBezTo>
                    <a:cubicBezTo>
                      <a:pt x="536" y="333"/>
                      <a:pt x="536" y="333"/>
                      <a:pt x="536" y="333"/>
                    </a:cubicBezTo>
                    <a:cubicBezTo>
                      <a:pt x="502" y="335"/>
                      <a:pt x="502" y="335"/>
                      <a:pt x="502" y="335"/>
                    </a:cubicBezTo>
                    <a:cubicBezTo>
                      <a:pt x="502" y="322"/>
                      <a:pt x="502" y="322"/>
                      <a:pt x="502" y="322"/>
                    </a:cubicBezTo>
                    <a:cubicBezTo>
                      <a:pt x="512" y="323"/>
                      <a:pt x="512" y="323"/>
                      <a:pt x="512" y="323"/>
                    </a:cubicBezTo>
                    <a:cubicBezTo>
                      <a:pt x="484" y="283"/>
                      <a:pt x="484" y="283"/>
                      <a:pt x="484" y="283"/>
                    </a:cubicBezTo>
                    <a:cubicBezTo>
                      <a:pt x="483" y="324"/>
                      <a:pt x="483" y="324"/>
                      <a:pt x="483" y="324"/>
                    </a:cubicBezTo>
                    <a:cubicBezTo>
                      <a:pt x="493" y="325"/>
                      <a:pt x="493" y="325"/>
                      <a:pt x="493" y="325"/>
                    </a:cubicBezTo>
                    <a:cubicBezTo>
                      <a:pt x="493" y="334"/>
                      <a:pt x="493" y="334"/>
                      <a:pt x="493" y="334"/>
                    </a:cubicBezTo>
                    <a:cubicBezTo>
                      <a:pt x="461" y="336"/>
                      <a:pt x="461" y="336"/>
                      <a:pt x="461" y="336"/>
                    </a:cubicBezTo>
                    <a:cubicBezTo>
                      <a:pt x="460" y="324"/>
                      <a:pt x="460" y="324"/>
                      <a:pt x="460" y="324"/>
                    </a:cubicBezTo>
                    <a:cubicBezTo>
                      <a:pt x="471" y="324"/>
                      <a:pt x="471" y="324"/>
                      <a:pt x="471" y="324"/>
                    </a:cubicBezTo>
                    <a:cubicBezTo>
                      <a:pt x="470" y="265"/>
                      <a:pt x="470" y="265"/>
                      <a:pt x="470" y="265"/>
                    </a:cubicBezTo>
                    <a:cubicBezTo>
                      <a:pt x="462" y="266"/>
                      <a:pt x="462" y="266"/>
                      <a:pt x="462" y="266"/>
                    </a:cubicBezTo>
                    <a:cubicBezTo>
                      <a:pt x="461" y="253"/>
                      <a:pt x="461" y="253"/>
                      <a:pt x="461" y="253"/>
                    </a:cubicBezTo>
                    <a:cubicBezTo>
                      <a:pt x="494" y="254"/>
                      <a:pt x="494" y="254"/>
                      <a:pt x="494" y="254"/>
                    </a:cubicBezTo>
                    <a:cubicBezTo>
                      <a:pt x="493" y="264"/>
                      <a:pt x="493" y="264"/>
                      <a:pt x="493" y="264"/>
                    </a:cubicBezTo>
                    <a:cubicBezTo>
                      <a:pt x="485" y="264"/>
                      <a:pt x="485" y="264"/>
                      <a:pt x="485" y="264"/>
                    </a:cubicBezTo>
                    <a:cubicBezTo>
                      <a:pt x="512" y="304"/>
                      <a:pt x="512" y="304"/>
                      <a:pt x="512" y="304"/>
                    </a:cubicBezTo>
                    <a:cubicBezTo>
                      <a:pt x="511" y="262"/>
                      <a:pt x="511" y="262"/>
                      <a:pt x="511" y="262"/>
                    </a:cubicBezTo>
                    <a:cubicBezTo>
                      <a:pt x="500" y="262"/>
                      <a:pt x="500" y="262"/>
                      <a:pt x="500" y="262"/>
                    </a:cubicBezTo>
                    <a:cubicBezTo>
                      <a:pt x="500" y="250"/>
                      <a:pt x="500" y="250"/>
                      <a:pt x="500" y="250"/>
                    </a:cubicBezTo>
                    <a:cubicBezTo>
                      <a:pt x="536" y="251"/>
                      <a:pt x="536" y="251"/>
                      <a:pt x="536" y="251"/>
                    </a:cubicBezTo>
                    <a:lnTo>
                      <a:pt x="536" y="262"/>
                    </a:lnTo>
                    <a:close/>
                    <a:moveTo>
                      <a:pt x="604" y="283"/>
                    </a:moveTo>
                    <a:cubicBezTo>
                      <a:pt x="593" y="283"/>
                      <a:pt x="593" y="283"/>
                      <a:pt x="593" y="283"/>
                    </a:cubicBezTo>
                    <a:cubicBezTo>
                      <a:pt x="592" y="263"/>
                      <a:pt x="592" y="263"/>
                      <a:pt x="592" y="263"/>
                    </a:cubicBezTo>
                    <a:cubicBezTo>
                      <a:pt x="578" y="263"/>
                      <a:pt x="578" y="263"/>
                      <a:pt x="578" y="263"/>
                    </a:cubicBezTo>
                    <a:cubicBezTo>
                      <a:pt x="578" y="323"/>
                      <a:pt x="578" y="323"/>
                      <a:pt x="578" y="323"/>
                    </a:cubicBezTo>
                    <a:cubicBezTo>
                      <a:pt x="596" y="322"/>
                      <a:pt x="596" y="322"/>
                      <a:pt x="596" y="322"/>
                    </a:cubicBezTo>
                    <a:cubicBezTo>
                      <a:pt x="596" y="333"/>
                      <a:pt x="596" y="333"/>
                      <a:pt x="596" y="333"/>
                    </a:cubicBezTo>
                    <a:cubicBezTo>
                      <a:pt x="552" y="336"/>
                      <a:pt x="552" y="336"/>
                      <a:pt x="552" y="336"/>
                    </a:cubicBezTo>
                    <a:cubicBezTo>
                      <a:pt x="552" y="323"/>
                      <a:pt x="552" y="323"/>
                      <a:pt x="552" y="323"/>
                    </a:cubicBezTo>
                    <a:cubicBezTo>
                      <a:pt x="565" y="323"/>
                      <a:pt x="565" y="323"/>
                      <a:pt x="565" y="323"/>
                    </a:cubicBezTo>
                    <a:cubicBezTo>
                      <a:pt x="564" y="263"/>
                      <a:pt x="564" y="263"/>
                      <a:pt x="564" y="263"/>
                    </a:cubicBezTo>
                    <a:cubicBezTo>
                      <a:pt x="551" y="263"/>
                      <a:pt x="551" y="263"/>
                      <a:pt x="551" y="263"/>
                    </a:cubicBezTo>
                    <a:cubicBezTo>
                      <a:pt x="549" y="285"/>
                      <a:pt x="549" y="285"/>
                      <a:pt x="549" y="285"/>
                    </a:cubicBezTo>
                    <a:cubicBezTo>
                      <a:pt x="538" y="285"/>
                      <a:pt x="538" y="285"/>
                      <a:pt x="538" y="285"/>
                    </a:cubicBezTo>
                    <a:cubicBezTo>
                      <a:pt x="538" y="251"/>
                      <a:pt x="538" y="251"/>
                      <a:pt x="538" y="251"/>
                    </a:cubicBezTo>
                    <a:cubicBezTo>
                      <a:pt x="606" y="251"/>
                      <a:pt x="606" y="251"/>
                      <a:pt x="606" y="251"/>
                    </a:cubicBezTo>
                    <a:lnTo>
                      <a:pt x="604" y="283"/>
                    </a:lnTo>
                    <a:close/>
                    <a:moveTo>
                      <a:pt x="672" y="278"/>
                    </a:moveTo>
                    <a:cubicBezTo>
                      <a:pt x="662" y="279"/>
                      <a:pt x="662" y="279"/>
                      <a:pt x="662" y="279"/>
                    </a:cubicBezTo>
                    <a:cubicBezTo>
                      <a:pt x="660" y="261"/>
                      <a:pt x="660" y="261"/>
                      <a:pt x="660" y="261"/>
                    </a:cubicBezTo>
                    <a:cubicBezTo>
                      <a:pt x="635" y="262"/>
                      <a:pt x="635" y="262"/>
                      <a:pt x="635" y="262"/>
                    </a:cubicBezTo>
                    <a:cubicBezTo>
                      <a:pt x="634" y="286"/>
                      <a:pt x="634" y="286"/>
                      <a:pt x="634" y="286"/>
                    </a:cubicBezTo>
                    <a:cubicBezTo>
                      <a:pt x="653" y="286"/>
                      <a:pt x="653" y="286"/>
                      <a:pt x="653" y="286"/>
                    </a:cubicBezTo>
                    <a:cubicBezTo>
                      <a:pt x="653" y="297"/>
                      <a:pt x="653" y="297"/>
                      <a:pt x="653" y="297"/>
                    </a:cubicBezTo>
                    <a:cubicBezTo>
                      <a:pt x="634" y="300"/>
                      <a:pt x="634" y="300"/>
                      <a:pt x="634" y="300"/>
                    </a:cubicBezTo>
                    <a:cubicBezTo>
                      <a:pt x="635" y="321"/>
                      <a:pt x="635" y="321"/>
                      <a:pt x="635" y="321"/>
                    </a:cubicBezTo>
                    <a:cubicBezTo>
                      <a:pt x="661" y="321"/>
                      <a:pt x="661" y="321"/>
                      <a:pt x="661" y="321"/>
                    </a:cubicBezTo>
                    <a:cubicBezTo>
                      <a:pt x="661" y="304"/>
                      <a:pt x="661" y="304"/>
                      <a:pt x="661" y="304"/>
                    </a:cubicBezTo>
                    <a:cubicBezTo>
                      <a:pt x="672" y="304"/>
                      <a:pt x="672" y="304"/>
                      <a:pt x="672" y="304"/>
                    </a:cubicBezTo>
                    <a:cubicBezTo>
                      <a:pt x="672" y="331"/>
                      <a:pt x="672" y="331"/>
                      <a:pt x="672" y="331"/>
                    </a:cubicBezTo>
                    <a:cubicBezTo>
                      <a:pt x="613" y="334"/>
                      <a:pt x="613" y="334"/>
                      <a:pt x="613" y="334"/>
                    </a:cubicBezTo>
                    <a:cubicBezTo>
                      <a:pt x="613" y="321"/>
                      <a:pt x="613" y="321"/>
                      <a:pt x="613" y="321"/>
                    </a:cubicBezTo>
                    <a:cubicBezTo>
                      <a:pt x="621" y="321"/>
                      <a:pt x="621" y="321"/>
                      <a:pt x="621" y="321"/>
                    </a:cubicBezTo>
                    <a:cubicBezTo>
                      <a:pt x="620" y="262"/>
                      <a:pt x="620" y="262"/>
                      <a:pt x="620" y="262"/>
                    </a:cubicBezTo>
                    <a:cubicBezTo>
                      <a:pt x="613" y="263"/>
                      <a:pt x="613" y="263"/>
                      <a:pt x="613" y="263"/>
                    </a:cubicBezTo>
                    <a:cubicBezTo>
                      <a:pt x="612" y="250"/>
                      <a:pt x="612" y="250"/>
                      <a:pt x="612" y="250"/>
                    </a:cubicBezTo>
                    <a:cubicBezTo>
                      <a:pt x="673" y="250"/>
                      <a:pt x="673" y="250"/>
                      <a:pt x="673" y="250"/>
                    </a:cubicBezTo>
                    <a:lnTo>
                      <a:pt x="672" y="278"/>
                    </a:lnTo>
                    <a:close/>
                    <a:moveTo>
                      <a:pt x="740" y="277"/>
                    </a:moveTo>
                    <a:cubicBezTo>
                      <a:pt x="730" y="279"/>
                      <a:pt x="730" y="279"/>
                      <a:pt x="730" y="279"/>
                    </a:cubicBezTo>
                    <a:cubicBezTo>
                      <a:pt x="729" y="260"/>
                      <a:pt x="729" y="260"/>
                      <a:pt x="729" y="260"/>
                    </a:cubicBezTo>
                    <a:cubicBezTo>
                      <a:pt x="703" y="261"/>
                      <a:pt x="703" y="261"/>
                      <a:pt x="703" y="261"/>
                    </a:cubicBezTo>
                    <a:cubicBezTo>
                      <a:pt x="703" y="285"/>
                      <a:pt x="703" y="285"/>
                      <a:pt x="703" y="285"/>
                    </a:cubicBezTo>
                    <a:cubicBezTo>
                      <a:pt x="721" y="285"/>
                      <a:pt x="721" y="285"/>
                      <a:pt x="721" y="285"/>
                    </a:cubicBezTo>
                    <a:cubicBezTo>
                      <a:pt x="721" y="297"/>
                      <a:pt x="721" y="297"/>
                      <a:pt x="721" y="297"/>
                    </a:cubicBezTo>
                    <a:cubicBezTo>
                      <a:pt x="703" y="299"/>
                      <a:pt x="703" y="299"/>
                      <a:pt x="703" y="299"/>
                    </a:cubicBezTo>
                    <a:cubicBezTo>
                      <a:pt x="703" y="320"/>
                      <a:pt x="703" y="320"/>
                      <a:pt x="703" y="320"/>
                    </a:cubicBezTo>
                    <a:cubicBezTo>
                      <a:pt x="730" y="320"/>
                      <a:pt x="730" y="320"/>
                      <a:pt x="730" y="320"/>
                    </a:cubicBezTo>
                    <a:cubicBezTo>
                      <a:pt x="730" y="303"/>
                      <a:pt x="730" y="303"/>
                      <a:pt x="730" y="303"/>
                    </a:cubicBezTo>
                    <a:cubicBezTo>
                      <a:pt x="741" y="304"/>
                      <a:pt x="741" y="304"/>
                      <a:pt x="741" y="304"/>
                    </a:cubicBezTo>
                    <a:cubicBezTo>
                      <a:pt x="741" y="331"/>
                      <a:pt x="741" y="331"/>
                      <a:pt x="741" y="331"/>
                    </a:cubicBezTo>
                    <a:cubicBezTo>
                      <a:pt x="682" y="333"/>
                      <a:pt x="682" y="333"/>
                      <a:pt x="682" y="333"/>
                    </a:cubicBezTo>
                    <a:cubicBezTo>
                      <a:pt x="681" y="320"/>
                      <a:pt x="681" y="320"/>
                      <a:pt x="681" y="320"/>
                    </a:cubicBezTo>
                    <a:cubicBezTo>
                      <a:pt x="689" y="320"/>
                      <a:pt x="689" y="320"/>
                      <a:pt x="689" y="320"/>
                    </a:cubicBezTo>
                    <a:cubicBezTo>
                      <a:pt x="689" y="262"/>
                      <a:pt x="689" y="262"/>
                      <a:pt x="689" y="262"/>
                    </a:cubicBezTo>
                    <a:cubicBezTo>
                      <a:pt x="681" y="262"/>
                      <a:pt x="681" y="262"/>
                      <a:pt x="681" y="262"/>
                    </a:cubicBezTo>
                    <a:cubicBezTo>
                      <a:pt x="681" y="249"/>
                      <a:pt x="681" y="249"/>
                      <a:pt x="681" y="249"/>
                    </a:cubicBezTo>
                    <a:cubicBezTo>
                      <a:pt x="742" y="249"/>
                      <a:pt x="742" y="249"/>
                      <a:pt x="742" y="249"/>
                    </a:cubicBezTo>
                    <a:lnTo>
                      <a:pt x="740" y="277"/>
                    </a:lnTo>
                    <a:close/>
                    <a:moveTo>
                      <a:pt x="782" y="330"/>
                    </a:moveTo>
                    <a:cubicBezTo>
                      <a:pt x="748" y="332"/>
                      <a:pt x="748" y="332"/>
                      <a:pt x="748" y="332"/>
                    </a:cubicBezTo>
                    <a:cubicBezTo>
                      <a:pt x="747" y="319"/>
                      <a:pt x="747" y="319"/>
                      <a:pt x="747" y="319"/>
                    </a:cubicBezTo>
                    <a:cubicBezTo>
                      <a:pt x="755" y="319"/>
                      <a:pt x="755" y="319"/>
                      <a:pt x="755" y="319"/>
                    </a:cubicBezTo>
                    <a:cubicBezTo>
                      <a:pt x="755" y="261"/>
                      <a:pt x="755" y="261"/>
                      <a:pt x="755" y="261"/>
                    </a:cubicBezTo>
                    <a:cubicBezTo>
                      <a:pt x="747" y="261"/>
                      <a:pt x="747" y="261"/>
                      <a:pt x="747" y="261"/>
                    </a:cubicBezTo>
                    <a:cubicBezTo>
                      <a:pt x="747" y="248"/>
                      <a:pt x="747" y="248"/>
                      <a:pt x="747" y="248"/>
                    </a:cubicBezTo>
                    <a:cubicBezTo>
                      <a:pt x="782" y="248"/>
                      <a:pt x="782" y="248"/>
                      <a:pt x="782" y="248"/>
                    </a:cubicBezTo>
                    <a:cubicBezTo>
                      <a:pt x="801" y="248"/>
                      <a:pt x="817" y="265"/>
                      <a:pt x="817" y="285"/>
                    </a:cubicBezTo>
                    <a:cubicBezTo>
                      <a:pt x="817" y="309"/>
                      <a:pt x="806" y="328"/>
                      <a:pt x="782" y="330"/>
                    </a:cubicBezTo>
                    <a:close/>
                    <a:moveTo>
                      <a:pt x="784" y="260"/>
                    </a:moveTo>
                    <a:cubicBezTo>
                      <a:pt x="770" y="260"/>
                      <a:pt x="770" y="260"/>
                      <a:pt x="770" y="260"/>
                    </a:cubicBezTo>
                    <a:cubicBezTo>
                      <a:pt x="769" y="289"/>
                      <a:pt x="769" y="289"/>
                      <a:pt x="769" y="289"/>
                    </a:cubicBezTo>
                    <a:cubicBezTo>
                      <a:pt x="770" y="318"/>
                      <a:pt x="770" y="318"/>
                      <a:pt x="770" y="318"/>
                    </a:cubicBezTo>
                    <a:cubicBezTo>
                      <a:pt x="783" y="317"/>
                      <a:pt x="783" y="317"/>
                      <a:pt x="783" y="317"/>
                    </a:cubicBezTo>
                    <a:cubicBezTo>
                      <a:pt x="798" y="316"/>
                      <a:pt x="803" y="299"/>
                      <a:pt x="803" y="286"/>
                    </a:cubicBezTo>
                    <a:cubicBezTo>
                      <a:pt x="802" y="273"/>
                      <a:pt x="797" y="260"/>
                      <a:pt x="784" y="260"/>
                    </a:cubicBezTo>
                    <a:close/>
                  </a:path>
                </a:pathLst>
              </a:custGeom>
              <a:solidFill>
                <a:srgbClr val="E86F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任意多边形 93"/>
              <p:cNvSpPr/>
              <p:nvPr/>
            </p:nvSpPr>
            <p:spPr>
              <a:xfrm>
                <a:off x="9826171" y="406400"/>
                <a:ext cx="2467429" cy="972457"/>
              </a:xfrm>
              <a:custGeom>
                <a:avLst/>
                <a:gdLst>
                  <a:gd name="connsiteX0" fmla="*/ 0 w 2467429"/>
                  <a:gd name="connsiteY0" fmla="*/ 174171 h 972457"/>
                  <a:gd name="connsiteX1" fmla="*/ 130629 w 2467429"/>
                  <a:gd name="connsiteY1" fmla="*/ 957943 h 972457"/>
                  <a:gd name="connsiteX2" fmla="*/ 2351315 w 2467429"/>
                  <a:gd name="connsiteY2" fmla="*/ 972457 h 972457"/>
                  <a:gd name="connsiteX3" fmla="*/ 2467429 w 2467429"/>
                  <a:gd name="connsiteY3" fmla="*/ 0 h 972457"/>
                  <a:gd name="connsiteX4" fmla="*/ 0 w 2467429"/>
                  <a:gd name="connsiteY4" fmla="*/ 174171 h 972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67429" h="972457">
                    <a:moveTo>
                      <a:pt x="0" y="174171"/>
                    </a:moveTo>
                    <a:lnTo>
                      <a:pt x="130629" y="957943"/>
                    </a:lnTo>
                    <a:lnTo>
                      <a:pt x="2351315" y="972457"/>
                    </a:lnTo>
                    <a:lnTo>
                      <a:pt x="2467429" y="0"/>
                    </a:lnTo>
                    <a:lnTo>
                      <a:pt x="0" y="174171"/>
                    </a:lnTo>
                    <a:close/>
                  </a:path>
                </a:pathLst>
              </a:custGeom>
              <a:solidFill>
                <a:srgbClr val="F4EDE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2" name="文本框 91"/>
            <p:cNvSpPr txBox="1"/>
            <p:nvPr/>
          </p:nvSpPr>
          <p:spPr>
            <a:xfrm>
              <a:off x="3926439" y="3141488"/>
              <a:ext cx="1338828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dirty="0" smtClean="0">
                  <a:solidFill>
                    <a:srgbClr val="E86F54"/>
                  </a:solidFill>
                  <a:latin typeface="方正毡笔黑简体" panose="03000509000000000000" pitchFamily="65" charset="-122"/>
                  <a:ea typeface="方正毡笔黑简体" panose="03000509000000000000" pitchFamily="65" charset="-122"/>
                </a:rPr>
                <a:t>项目二</a:t>
              </a:r>
              <a:endParaRPr lang="zh-CN" altLang="en-US" sz="3000" dirty="0">
                <a:solidFill>
                  <a:srgbClr val="E86F54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08512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5093172" y="2977015"/>
            <a:ext cx="3637889" cy="903970"/>
          </a:xfrm>
          <a:custGeom>
            <a:avLst/>
            <a:gdLst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16602"/>
              <a:gd name="connsiteY0" fmla="*/ 798285 h 1683657"/>
              <a:gd name="connsiteX1" fmla="*/ 2293257 w 7416602"/>
              <a:gd name="connsiteY1" fmla="*/ 217714 h 1683657"/>
              <a:gd name="connsiteX2" fmla="*/ 2191657 w 7416602"/>
              <a:gd name="connsiteY2" fmla="*/ 0 h 1683657"/>
              <a:gd name="connsiteX3" fmla="*/ 4862285 w 7416602"/>
              <a:gd name="connsiteY3" fmla="*/ 14514 h 1683657"/>
              <a:gd name="connsiteX4" fmla="*/ 5196114 w 7416602"/>
              <a:gd name="connsiteY4" fmla="*/ 377371 h 1683657"/>
              <a:gd name="connsiteX5" fmla="*/ 5834742 w 7416602"/>
              <a:gd name="connsiteY5" fmla="*/ 159657 h 1683657"/>
              <a:gd name="connsiteX6" fmla="*/ 6647542 w 7416602"/>
              <a:gd name="connsiteY6" fmla="*/ 638628 h 1683657"/>
              <a:gd name="connsiteX7" fmla="*/ 7402285 w 7416602"/>
              <a:gd name="connsiteY7" fmla="*/ 754743 h 1683657"/>
              <a:gd name="connsiteX8" fmla="*/ 6647542 w 7416602"/>
              <a:gd name="connsiteY8" fmla="*/ 841828 h 1683657"/>
              <a:gd name="connsiteX9" fmla="*/ 4934857 w 7416602"/>
              <a:gd name="connsiteY9" fmla="*/ 1175657 h 1683657"/>
              <a:gd name="connsiteX10" fmla="*/ 5210628 w 7416602"/>
              <a:gd name="connsiteY10" fmla="*/ 1378857 h 1683657"/>
              <a:gd name="connsiteX11" fmla="*/ 4020457 w 7416602"/>
              <a:gd name="connsiteY11" fmla="*/ 1683657 h 1683657"/>
              <a:gd name="connsiteX12" fmla="*/ 2743200 w 7416602"/>
              <a:gd name="connsiteY12" fmla="*/ 1146628 h 1683657"/>
              <a:gd name="connsiteX13" fmla="*/ 1161142 w 7416602"/>
              <a:gd name="connsiteY13" fmla="*/ 1161143 h 1683657"/>
              <a:gd name="connsiteX14" fmla="*/ 0 w 7416602"/>
              <a:gd name="connsiteY14" fmla="*/ 1045028 h 1683657"/>
              <a:gd name="connsiteX15" fmla="*/ 1088571 w 7416602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272340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272340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877209 h 1776765"/>
              <a:gd name="connsiteX1" fmla="*/ 2293257 w 7417145"/>
              <a:gd name="connsiteY1" fmla="*/ 296638 h 1776765"/>
              <a:gd name="connsiteX2" fmla="*/ 2272340 w 7417145"/>
              <a:gd name="connsiteY2" fmla="*/ 78924 h 1776765"/>
              <a:gd name="connsiteX3" fmla="*/ 4862285 w 7417145"/>
              <a:gd name="connsiteY3" fmla="*/ 93438 h 1776765"/>
              <a:gd name="connsiteX4" fmla="*/ 5196114 w 7417145"/>
              <a:gd name="connsiteY4" fmla="*/ 456295 h 1776765"/>
              <a:gd name="connsiteX5" fmla="*/ 5834742 w 7417145"/>
              <a:gd name="connsiteY5" fmla="*/ 238581 h 1776765"/>
              <a:gd name="connsiteX6" fmla="*/ 6647542 w 7417145"/>
              <a:gd name="connsiteY6" fmla="*/ 717552 h 1776765"/>
              <a:gd name="connsiteX7" fmla="*/ 7402285 w 7417145"/>
              <a:gd name="connsiteY7" fmla="*/ 833667 h 1776765"/>
              <a:gd name="connsiteX8" fmla="*/ 6647542 w 7417145"/>
              <a:gd name="connsiteY8" fmla="*/ 920752 h 1776765"/>
              <a:gd name="connsiteX9" fmla="*/ 4934857 w 7417145"/>
              <a:gd name="connsiteY9" fmla="*/ 1254581 h 1776765"/>
              <a:gd name="connsiteX10" fmla="*/ 5210628 w 7417145"/>
              <a:gd name="connsiteY10" fmla="*/ 1457781 h 1776765"/>
              <a:gd name="connsiteX11" fmla="*/ 4020457 w 7417145"/>
              <a:gd name="connsiteY11" fmla="*/ 1762581 h 1776765"/>
              <a:gd name="connsiteX12" fmla="*/ 2743200 w 7417145"/>
              <a:gd name="connsiteY12" fmla="*/ 1225552 h 1776765"/>
              <a:gd name="connsiteX13" fmla="*/ 1161142 w 7417145"/>
              <a:gd name="connsiteY13" fmla="*/ 1240067 h 1776765"/>
              <a:gd name="connsiteX14" fmla="*/ 0 w 7417145"/>
              <a:gd name="connsiteY14" fmla="*/ 1123952 h 1776765"/>
              <a:gd name="connsiteX15" fmla="*/ 1088571 w 7417145"/>
              <a:gd name="connsiteY15" fmla="*/ 877209 h 1776765"/>
              <a:gd name="connsiteX0" fmla="*/ 1088571 w 7417145"/>
              <a:gd name="connsiteY0" fmla="*/ 905217 h 1804773"/>
              <a:gd name="connsiteX1" fmla="*/ 2293257 w 7417145"/>
              <a:gd name="connsiteY1" fmla="*/ 324646 h 1804773"/>
              <a:gd name="connsiteX2" fmla="*/ 2353022 w 7417145"/>
              <a:gd name="connsiteY2" fmla="*/ 71073 h 1804773"/>
              <a:gd name="connsiteX3" fmla="*/ 4862285 w 7417145"/>
              <a:gd name="connsiteY3" fmla="*/ 121446 h 1804773"/>
              <a:gd name="connsiteX4" fmla="*/ 5196114 w 7417145"/>
              <a:gd name="connsiteY4" fmla="*/ 484303 h 1804773"/>
              <a:gd name="connsiteX5" fmla="*/ 5834742 w 7417145"/>
              <a:gd name="connsiteY5" fmla="*/ 266589 h 1804773"/>
              <a:gd name="connsiteX6" fmla="*/ 6647542 w 7417145"/>
              <a:gd name="connsiteY6" fmla="*/ 745560 h 1804773"/>
              <a:gd name="connsiteX7" fmla="*/ 7402285 w 7417145"/>
              <a:gd name="connsiteY7" fmla="*/ 861675 h 1804773"/>
              <a:gd name="connsiteX8" fmla="*/ 6647542 w 7417145"/>
              <a:gd name="connsiteY8" fmla="*/ 948760 h 1804773"/>
              <a:gd name="connsiteX9" fmla="*/ 4934857 w 7417145"/>
              <a:gd name="connsiteY9" fmla="*/ 1282589 h 1804773"/>
              <a:gd name="connsiteX10" fmla="*/ 5210628 w 7417145"/>
              <a:gd name="connsiteY10" fmla="*/ 1485789 h 1804773"/>
              <a:gd name="connsiteX11" fmla="*/ 4020457 w 7417145"/>
              <a:gd name="connsiteY11" fmla="*/ 1790589 h 1804773"/>
              <a:gd name="connsiteX12" fmla="*/ 2743200 w 7417145"/>
              <a:gd name="connsiteY12" fmla="*/ 1253560 h 1804773"/>
              <a:gd name="connsiteX13" fmla="*/ 1161142 w 7417145"/>
              <a:gd name="connsiteY13" fmla="*/ 1268075 h 1804773"/>
              <a:gd name="connsiteX14" fmla="*/ 0 w 7417145"/>
              <a:gd name="connsiteY14" fmla="*/ 1151960 h 1804773"/>
              <a:gd name="connsiteX15" fmla="*/ 1088571 w 7417145"/>
              <a:gd name="connsiteY15" fmla="*/ 905217 h 1804773"/>
              <a:gd name="connsiteX0" fmla="*/ 1088571 w 7417145"/>
              <a:gd name="connsiteY0" fmla="*/ 938359 h 1837915"/>
              <a:gd name="connsiteX1" fmla="*/ 2293257 w 7417145"/>
              <a:gd name="connsiteY1" fmla="*/ 357788 h 1837915"/>
              <a:gd name="connsiteX2" fmla="*/ 2353022 w 7417145"/>
              <a:gd name="connsiteY2" fmla="*/ 104215 h 1837915"/>
              <a:gd name="connsiteX3" fmla="*/ 4862285 w 7417145"/>
              <a:gd name="connsiteY3" fmla="*/ 154588 h 1837915"/>
              <a:gd name="connsiteX4" fmla="*/ 5196114 w 7417145"/>
              <a:gd name="connsiteY4" fmla="*/ 517445 h 1837915"/>
              <a:gd name="connsiteX5" fmla="*/ 5834742 w 7417145"/>
              <a:gd name="connsiteY5" fmla="*/ 299731 h 1837915"/>
              <a:gd name="connsiteX6" fmla="*/ 6647542 w 7417145"/>
              <a:gd name="connsiteY6" fmla="*/ 778702 h 1837915"/>
              <a:gd name="connsiteX7" fmla="*/ 7402285 w 7417145"/>
              <a:gd name="connsiteY7" fmla="*/ 894817 h 1837915"/>
              <a:gd name="connsiteX8" fmla="*/ 6647542 w 7417145"/>
              <a:gd name="connsiteY8" fmla="*/ 981902 h 1837915"/>
              <a:gd name="connsiteX9" fmla="*/ 4934857 w 7417145"/>
              <a:gd name="connsiteY9" fmla="*/ 1315731 h 1837915"/>
              <a:gd name="connsiteX10" fmla="*/ 5210628 w 7417145"/>
              <a:gd name="connsiteY10" fmla="*/ 1518931 h 1837915"/>
              <a:gd name="connsiteX11" fmla="*/ 4020457 w 7417145"/>
              <a:gd name="connsiteY11" fmla="*/ 1823731 h 1837915"/>
              <a:gd name="connsiteX12" fmla="*/ 2743200 w 7417145"/>
              <a:gd name="connsiteY12" fmla="*/ 1286702 h 1837915"/>
              <a:gd name="connsiteX13" fmla="*/ 1161142 w 7417145"/>
              <a:gd name="connsiteY13" fmla="*/ 1301217 h 1837915"/>
              <a:gd name="connsiteX14" fmla="*/ 0 w 7417145"/>
              <a:gd name="connsiteY14" fmla="*/ 1185102 h 1837915"/>
              <a:gd name="connsiteX15" fmla="*/ 1088571 w 7417145"/>
              <a:gd name="connsiteY15" fmla="*/ 938359 h 1837915"/>
              <a:gd name="connsiteX0" fmla="*/ 1088571 w 7417145"/>
              <a:gd name="connsiteY0" fmla="*/ 943711 h 1843267"/>
              <a:gd name="connsiteX1" fmla="*/ 2293257 w 7417145"/>
              <a:gd name="connsiteY1" fmla="*/ 363140 h 1843267"/>
              <a:gd name="connsiteX2" fmla="*/ 2353022 w 7417145"/>
              <a:gd name="connsiteY2" fmla="*/ 109567 h 1843267"/>
              <a:gd name="connsiteX3" fmla="*/ 4862285 w 7417145"/>
              <a:gd name="connsiteY3" fmla="*/ 159940 h 1843267"/>
              <a:gd name="connsiteX4" fmla="*/ 5196114 w 7417145"/>
              <a:gd name="connsiteY4" fmla="*/ 522797 h 1843267"/>
              <a:gd name="connsiteX5" fmla="*/ 5834742 w 7417145"/>
              <a:gd name="connsiteY5" fmla="*/ 305083 h 1843267"/>
              <a:gd name="connsiteX6" fmla="*/ 6647542 w 7417145"/>
              <a:gd name="connsiteY6" fmla="*/ 784054 h 1843267"/>
              <a:gd name="connsiteX7" fmla="*/ 7402285 w 7417145"/>
              <a:gd name="connsiteY7" fmla="*/ 900169 h 1843267"/>
              <a:gd name="connsiteX8" fmla="*/ 6647542 w 7417145"/>
              <a:gd name="connsiteY8" fmla="*/ 987254 h 1843267"/>
              <a:gd name="connsiteX9" fmla="*/ 4934857 w 7417145"/>
              <a:gd name="connsiteY9" fmla="*/ 1321083 h 1843267"/>
              <a:gd name="connsiteX10" fmla="*/ 5210628 w 7417145"/>
              <a:gd name="connsiteY10" fmla="*/ 1524283 h 1843267"/>
              <a:gd name="connsiteX11" fmla="*/ 4020457 w 7417145"/>
              <a:gd name="connsiteY11" fmla="*/ 1829083 h 1843267"/>
              <a:gd name="connsiteX12" fmla="*/ 2743200 w 7417145"/>
              <a:gd name="connsiteY12" fmla="*/ 1292054 h 1843267"/>
              <a:gd name="connsiteX13" fmla="*/ 1161142 w 7417145"/>
              <a:gd name="connsiteY13" fmla="*/ 1306569 h 1843267"/>
              <a:gd name="connsiteX14" fmla="*/ 0 w 7417145"/>
              <a:gd name="connsiteY14" fmla="*/ 1190454 h 1843267"/>
              <a:gd name="connsiteX15" fmla="*/ 1088571 w 7417145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61945 w 7417948"/>
              <a:gd name="connsiteY13" fmla="*/ 1306569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61945 w 7417948"/>
              <a:gd name="connsiteY13" fmla="*/ 1306569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44015 w 7417948"/>
              <a:gd name="connsiteY13" fmla="*/ 1270711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44015 w 7417948"/>
              <a:gd name="connsiteY13" fmla="*/ 1270711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44015 w 7417948"/>
              <a:gd name="connsiteY13" fmla="*/ 1270711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417948" h="1843267">
                <a:moveTo>
                  <a:pt x="1089374" y="943711"/>
                </a:moveTo>
                <a:cubicBezTo>
                  <a:pt x="1347501" y="570893"/>
                  <a:pt x="1784921" y="377370"/>
                  <a:pt x="2294060" y="363140"/>
                </a:cubicBezTo>
                <a:cubicBezTo>
                  <a:pt x="2287088" y="290569"/>
                  <a:pt x="2199432" y="155244"/>
                  <a:pt x="2353825" y="109567"/>
                </a:cubicBezTo>
                <a:cubicBezTo>
                  <a:pt x="3136457" y="-73854"/>
                  <a:pt x="4313538" y="-6263"/>
                  <a:pt x="4863088" y="159940"/>
                </a:cubicBezTo>
                <a:cubicBezTo>
                  <a:pt x="5055046" y="227104"/>
                  <a:pt x="5184253" y="357021"/>
                  <a:pt x="5196917" y="522797"/>
                </a:cubicBezTo>
                <a:cubicBezTo>
                  <a:pt x="5382899" y="324720"/>
                  <a:pt x="5604740" y="314901"/>
                  <a:pt x="5835545" y="305083"/>
                </a:cubicBezTo>
                <a:cubicBezTo>
                  <a:pt x="6178196" y="428881"/>
                  <a:pt x="6484989" y="570608"/>
                  <a:pt x="6648345" y="784054"/>
                </a:cubicBezTo>
                <a:cubicBezTo>
                  <a:pt x="6944749" y="733112"/>
                  <a:pt x="7232189" y="735958"/>
                  <a:pt x="7403088" y="900169"/>
                </a:cubicBezTo>
                <a:cubicBezTo>
                  <a:pt x="7519060" y="1099527"/>
                  <a:pt x="6926820" y="1020979"/>
                  <a:pt x="6648345" y="987254"/>
                </a:cubicBezTo>
                <a:cubicBezTo>
                  <a:pt x="6955991" y="1546765"/>
                  <a:pt x="5425873" y="1317383"/>
                  <a:pt x="4935660" y="1321083"/>
                </a:cubicBezTo>
                <a:cubicBezTo>
                  <a:pt x="5117231" y="1379851"/>
                  <a:pt x="5191225" y="1429656"/>
                  <a:pt x="5211431" y="1524283"/>
                </a:cubicBezTo>
                <a:cubicBezTo>
                  <a:pt x="4958142" y="1912753"/>
                  <a:pt x="4274549" y="1844025"/>
                  <a:pt x="4021260" y="1829083"/>
                </a:cubicBezTo>
                <a:cubicBezTo>
                  <a:pt x="3595508" y="1802473"/>
                  <a:pt x="3026320" y="1560711"/>
                  <a:pt x="2744003" y="1292054"/>
                </a:cubicBezTo>
                <a:cubicBezTo>
                  <a:pt x="2225614" y="1350681"/>
                  <a:pt x="1250027" y="1364485"/>
                  <a:pt x="1144015" y="1270711"/>
                </a:cubicBezTo>
                <a:cubicBezTo>
                  <a:pt x="927298" y="1312689"/>
                  <a:pt x="-6597" y="1381558"/>
                  <a:pt x="803" y="1190454"/>
                </a:cubicBezTo>
                <a:cubicBezTo>
                  <a:pt x="-30787" y="884088"/>
                  <a:pt x="878917" y="900453"/>
                  <a:pt x="1089374" y="943711"/>
                </a:cubicBezTo>
                <a:close/>
              </a:path>
            </a:pathLst>
          </a:custGeom>
          <a:solidFill>
            <a:schemeClr val="bg1"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-77325" y="2229594"/>
            <a:ext cx="3520938" cy="874909"/>
          </a:xfrm>
          <a:custGeom>
            <a:avLst/>
            <a:gdLst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16602"/>
              <a:gd name="connsiteY0" fmla="*/ 798285 h 1683657"/>
              <a:gd name="connsiteX1" fmla="*/ 2293257 w 7416602"/>
              <a:gd name="connsiteY1" fmla="*/ 217714 h 1683657"/>
              <a:gd name="connsiteX2" fmla="*/ 2191657 w 7416602"/>
              <a:gd name="connsiteY2" fmla="*/ 0 h 1683657"/>
              <a:gd name="connsiteX3" fmla="*/ 4862285 w 7416602"/>
              <a:gd name="connsiteY3" fmla="*/ 14514 h 1683657"/>
              <a:gd name="connsiteX4" fmla="*/ 5196114 w 7416602"/>
              <a:gd name="connsiteY4" fmla="*/ 377371 h 1683657"/>
              <a:gd name="connsiteX5" fmla="*/ 5834742 w 7416602"/>
              <a:gd name="connsiteY5" fmla="*/ 159657 h 1683657"/>
              <a:gd name="connsiteX6" fmla="*/ 6647542 w 7416602"/>
              <a:gd name="connsiteY6" fmla="*/ 638628 h 1683657"/>
              <a:gd name="connsiteX7" fmla="*/ 7402285 w 7416602"/>
              <a:gd name="connsiteY7" fmla="*/ 754743 h 1683657"/>
              <a:gd name="connsiteX8" fmla="*/ 6647542 w 7416602"/>
              <a:gd name="connsiteY8" fmla="*/ 841828 h 1683657"/>
              <a:gd name="connsiteX9" fmla="*/ 4934857 w 7416602"/>
              <a:gd name="connsiteY9" fmla="*/ 1175657 h 1683657"/>
              <a:gd name="connsiteX10" fmla="*/ 5210628 w 7416602"/>
              <a:gd name="connsiteY10" fmla="*/ 1378857 h 1683657"/>
              <a:gd name="connsiteX11" fmla="*/ 4020457 w 7416602"/>
              <a:gd name="connsiteY11" fmla="*/ 1683657 h 1683657"/>
              <a:gd name="connsiteX12" fmla="*/ 2743200 w 7416602"/>
              <a:gd name="connsiteY12" fmla="*/ 1146628 h 1683657"/>
              <a:gd name="connsiteX13" fmla="*/ 1161142 w 7416602"/>
              <a:gd name="connsiteY13" fmla="*/ 1161143 h 1683657"/>
              <a:gd name="connsiteX14" fmla="*/ 0 w 7416602"/>
              <a:gd name="connsiteY14" fmla="*/ 1045028 h 1683657"/>
              <a:gd name="connsiteX15" fmla="*/ 1088571 w 7416602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272340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272340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877209 h 1776765"/>
              <a:gd name="connsiteX1" fmla="*/ 2293257 w 7417145"/>
              <a:gd name="connsiteY1" fmla="*/ 296638 h 1776765"/>
              <a:gd name="connsiteX2" fmla="*/ 2272340 w 7417145"/>
              <a:gd name="connsiteY2" fmla="*/ 78924 h 1776765"/>
              <a:gd name="connsiteX3" fmla="*/ 4862285 w 7417145"/>
              <a:gd name="connsiteY3" fmla="*/ 93438 h 1776765"/>
              <a:gd name="connsiteX4" fmla="*/ 5196114 w 7417145"/>
              <a:gd name="connsiteY4" fmla="*/ 456295 h 1776765"/>
              <a:gd name="connsiteX5" fmla="*/ 5834742 w 7417145"/>
              <a:gd name="connsiteY5" fmla="*/ 238581 h 1776765"/>
              <a:gd name="connsiteX6" fmla="*/ 6647542 w 7417145"/>
              <a:gd name="connsiteY6" fmla="*/ 717552 h 1776765"/>
              <a:gd name="connsiteX7" fmla="*/ 7402285 w 7417145"/>
              <a:gd name="connsiteY7" fmla="*/ 833667 h 1776765"/>
              <a:gd name="connsiteX8" fmla="*/ 6647542 w 7417145"/>
              <a:gd name="connsiteY8" fmla="*/ 920752 h 1776765"/>
              <a:gd name="connsiteX9" fmla="*/ 4934857 w 7417145"/>
              <a:gd name="connsiteY9" fmla="*/ 1254581 h 1776765"/>
              <a:gd name="connsiteX10" fmla="*/ 5210628 w 7417145"/>
              <a:gd name="connsiteY10" fmla="*/ 1457781 h 1776765"/>
              <a:gd name="connsiteX11" fmla="*/ 4020457 w 7417145"/>
              <a:gd name="connsiteY11" fmla="*/ 1762581 h 1776765"/>
              <a:gd name="connsiteX12" fmla="*/ 2743200 w 7417145"/>
              <a:gd name="connsiteY12" fmla="*/ 1225552 h 1776765"/>
              <a:gd name="connsiteX13" fmla="*/ 1161142 w 7417145"/>
              <a:gd name="connsiteY13" fmla="*/ 1240067 h 1776765"/>
              <a:gd name="connsiteX14" fmla="*/ 0 w 7417145"/>
              <a:gd name="connsiteY14" fmla="*/ 1123952 h 1776765"/>
              <a:gd name="connsiteX15" fmla="*/ 1088571 w 7417145"/>
              <a:gd name="connsiteY15" fmla="*/ 877209 h 1776765"/>
              <a:gd name="connsiteX0" fmla="*/ 1088571 w 7417145"/>
              <a:gd name="connsiteY0" fmla="*/ 905217 h 1804773"/>
              <a:gd name="connsiteX1" fmla="*/ 2293257 w 7417145"/>
              <a:gd name="connsiteY1" fmla="*/ 324646 h 1804773"/>
              <a:gd name="connsiteX2" fmla="*/ 2353022 w 7417145"/>
              <a:gd name="connsiteY2" fmla="*/ 71073 h 1804773"/>
              <a:gd name="connsiteX3" fmla="*/ 4862285 w 7417145"/>
              <a:gd name="connsiteY3" fmla="*/ 121446 h 1804773"/>
              <a:gd name="connsiteX4" fmla="*/ 5196114 w 7417145"/>
              <a:gd name="connsiteY4" fmla="*/ 484303 h 1804773"/>
              <a:gd name="connsiteX5" fmla="*/ 5834742 w 7417145"/>
              <a:gd name="connsiteY5" fmla="*/ 266589 h 1804773"/>
              <a:gd name="connsiteX6" fmla="*/ 6647542 w 7417145"/>
              <a:gd name="connsiteY6" fmla="*/ 745560 h 1804773"/>
              <a:gd name="connsiteX7" fmla="*/ 7402285 w 7417145"/>
              <a:gd name="connsiteY7" fmla="*/ 861675 h 1804773"/>
              <a:gd name="connsiteX8" fmla="*/ 6647542 w 7417145"/>
              <a:gd name="connsiteY8" fmla="*/ 948760 h 1804773"/>
              <a:gd name="connsiteX9" fmla="*/ 4934857 w 7417145"/>
              <a:gd name="connsiteY9" fmla="*/ 1282589 h 1804773"/>
              <a:gd name="connsiteX10" fmla="*/ 5210628 w 7417145"/>
              <a:gd name="connsiteY10" fmla="*/ 1485789 h 1804773"/>
              <a:gd name="connsiteX11" fmla="*/ 4020457 w 7417145"/>
              <a:gd name="connsiteY11" fmla="*/ 1790589 h 1804773"/>
              <a:gd name="connsiteX12" fmla="*/ 2743200 w 7417145"/>
              <a:gd name="connsiteY12" fmla="*/ 1253560 h 1804773"/>
              <a:gd name="connsiteX13" fmla="*/ 1161142 w 7417145"/>
              <a:gd name="connsiteY13" fmla="*/ 1268075 h 1804773"/>
              <a:gd name="connsiteX14" fmla="*/ 0 w 7417145"/>
              <a:gd name="connsiteY14" fmla="*/ 1151960 h 1804773"/>
              <a:gd name="connsiteX15" fmla="*/ 1088571 w 7417145"/>
              <a:gd name="connsiteY15" fmla="*/ 905217 h 1804773"/>
              <a:gd name="connsiteX0" fmla="*/ 1088571 w 7417145"/>
              <a:gd name="connsiteY0" fmla="*/ 938359 h 1837915"/>
              <a:gd name="connsiteX1" fmla="*/ 2293257 w 7417145"/>
              <a:gd name="connsiteY1" fmla="*/ 357788 h 1837915"/>
              <a:gd name="connsiteX2" fmla="*/ 2353022 w 7417145"/>
              <a:gd name="connsiteY2" fmla="*/ 104215 h 1837915"/>
              <a:gd name="connsiteX3" fmla="*/ 4862285 w 7417145"/>
              <a:gd name="connsiteY3" fmla="*/ 154588 h 1837915"/>
              <a:gd name="connsiteX4" fmla="*/ 5196114 w 7417145"/>
              <a:gd name="connsiteY4" fmla="*/ 517445 h 1837915"/>
              <a:gd name="connsiteX5" fmla="*/ 5834742 w 7417145"/>
              <a:gd name="connsiteY5" fmla="*/ 299731 h 1837915"/>
              <a:gd name="connsiteX6" fmla="*/ 6647542 w 7417145"/>
              <a:gd name="connsiteY6" fmla="*/ 778702 h 1837915"/>
              <a:gd name="connsiteX7" fmla="*/ 7402285 w 7417145"/>
              <a:gd name="connsiteY7" fmla="*/ 894817 h 1837915"/>
              <a:gd name="connsiteX8" fmla="*/ 6647542 w 7417145"/>
              <a:gd name="connsiteY8" fmla="*/ 981902 h 1837915"/>
              <a:gd name="connsiteX9" fmla="*/ 4934857 w 7417145"/>
              <a:gd name="connsiteY9" fmla="*/ 1315731 h 1837915"/>
              <a:gd name="connsiteX10" fmla="*/ 5210628 w 7417145"/>
              <a:gd name="connsiteY10" fmla="*/ 1518931 h 1837915"/>
              <a:gd name="connsiteX11" fmla="*/ 4020457 w 7417145"/>
              <a:gd name="connsiteY11" fmla="*/ 1823731 h 1837915"/>
              <a:gd name="connsiteX12" fmla="*/ 2743200 w 7417145"/>
              <a:gd name="connsiteY12" fmla="*/ 1286702 h 1837915"/>
              <a:gd name="connsiteX13" fmla="*/ 1161142 w 7417145"/>
              <a:gd name="connsiteY13" fmla="*/ 1301217 h 1837915"/>
              <a:gd name="connsiteX14" fmla="*/ 0 w 7417145"/>
              <a:gd name="connsiteY14" fmla="*/ 1185102 h 1837915"/>
              <a:gd name="connsiteX15" fmla="*/ 1088571 w 7417145"/>
              <a:gd name="connsiteY15" fmla="*/ 938359 h 1837915"/>
              <a:gd name="connsiteX0" fmla="*/ 1088571 w 7417145"/>
              <a:gd name="connsiteY0" fmla="*/ 943711 h 1843267"/>
              <a:gd name="connsiteX1" fmla="*/ 2293257 w 7417145"/>
              <a:gd name="connsiteY1" fmla="*/ 363140 h 1843267"/>
              <a:gd name="connsiteX2" fmla="*/ 2353022 w 7417145"/>
              <a:gd name="connsiteY2" fmla="*/ 109567 h 1843267"/>
              <a:gd name="connsiteX3" fmla="*/ 4862285 w 7417145"/>
              <a:gd name="connsiteY3" fmla="*/ 159940 h 1843267"/>
              <a:gd name="connsiteX4" fmla="*/ 5196114 w 7417145"/>
              <a:gd name="connsiteY4" fmla="*/ 522797 h 1843267"/>
              <a:gd name="connsiteX5" fmla="*/ 5834742 w 7417145"/>
              <a:gd name="connsiteY5" fmla="*/ 305083 h 1843267"/>
              <a:gd name="connsiteX6" fmla="*/ 6647542 w 7417145"/>
              <a:gd name="connsiteY6" fmla="*/ 784054 h 1843267"/>
              <a:gd name="connsiteX7" fmla="*/ 7402285 w 7417145"/>
              <a:gd name="connsiteY7" fmla="*/ 900169 h 1843267"/>
              <a:gd name="connsiteX8" fmla="*/ 6647542 w 7417145"/>
              <a:gd name="connsiteY8" fmla="*/ 987254 h 1843267"/>
              <a:gd name="connsiteX9" fmla="*/ 4934857 w 7417145"/>
              <a:gd name="connsiteY9" fmla="*/ 1321083 h 1843267"/>
              <a:gd name="connsiteX10" fmla="*/ 5210628 w 7417145"/>
              <a:gd name="connsiteY10" fmla="*/ 1524283 h 1843267"/>
              <a:gd name="connsiteX11" fmla="*/ 4020457 w 7417145"/>
              <a:gd name="connsiteY11" fmla="*/ 1829083 h 1843267"/>
              <a:gd name="connsiteX12" fmla="*/ 2743200 w 7417145"/>
              <a:gd name="connsiteY12" fmla="*/ 1292054 h 1843267"/>
              <a:gd name="connsiteX13" fmla="*/ 1161142 w 7417145"/>
              <a:gd name="connsiteY13" fmla="*/ 1306569 h 1843267"/>
              <a:gd name="connsiteX14" fmla="*/ 0 w 7417145"/>
              <a:gd name="connsiteY14" fmla="*/ 1190454 h 1843267"/>
              <a:gd name="connsiteX15" fmla="*/ 1088571 w 7417145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61945 w 7417948"/>
              <a:gd name="connsiteY13" fmla="*/ 1306569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61945 w 7417948"/>
              <a:gd name="connsiteY13" fmla="*/ 1306569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44015 w 7417948"/>
              <a:gd name="connsiteY13" fmla="*/ 1270711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44015 w 7417948"/>
              <a:gd name="connsiteY13" fmla="*/ 1270711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44015 w 7417948"/>
              <a:gd name="connsiteY13" fmla="*/ 1270711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417948" h="1843267">
                <a:moveTo>
                  <a:pt x="1089374" y="943711"/>
                </a:moveTo>
                <a:cubicBezTo>
                  <a:pt x="1347501" y="570893"/>
                  <a:pt x="1784921" y="377370"/>
                  <a:pt x="2294060" y="363140"/>
                </a:cubicBezTo>
                <a:cubicBezTo>
                  <a:pt x="2287088" y="290569"/>
                  <a:pt x="2199432" y="155244"/>
                  <a:pt x="2353825" y="109567"/>
                </a:cubicBezTo>
                <a:cubicBezTo>
                  <a:pt x="3136457" y="-73854"/>
                  <a:pt x="4313538" y="-6263"/>
                  <a:pt x="4863088" y="159940"/>
                </a:cubicBezTo>
                <a:cubicBezTo>
                  <a:pt x="5055046" y="227104"/>
                  <a:pt x="5184253" y="357021"/>
                  <a:pt x="5196917" y="522797"/>
                </a:cubicBezTo>
                <a:cubicBezTo>
                  <a:pt x="5382899" y="324720"/>
                  <a:pt x="5604740" y="314901"/>
                  <a:pt x="5835545" y="305083"/>
                </a:cubicBezTo>
                <a:cubicBezTo>
                  <a:pt x="6178196" y="428881"/>
                  <a:pt x="6484989" y="570608"/>
                  <a:pt x="6648345" y="784054"/>
                </a:cubicBezTo>
                <a:cubicBezTo>
                  <a:pt x="6944749" y="733112"/>
                  <a:pt x="7232189" y="735958"/>
                  <a:pt x="7403088" y="900169"/>
                </a:cubicBezTo>
                <a:cubicBezTo>
                  <a:pt x="7519060" y="1099527"/>
                  <a:pt x="6926820" y="1020979"/>
                  <a:pt x="6648345" y="987254"/>
                </a:cubicBezTo>
                <a:cubicBezTo>
                  <a:pt x="6955991" y="1546765"/>
                  <a:pt x="5425873" y="1317383"/>
                  <a:pt x="4935660" y="1321083"/>
                </a:cubicBezTo>
                <a:cubicBezTo>
                  <a:pt x="5117231" y="1379851"/>
                  <a:pt x="5191225" y="1429656"/>
                  <a:pt x="5211431" y="1524283"/>
                </a:cubicBezTo>
                <a:cubicBezTo>
                  <a:pt x="4958142" y="1912753"/>
                  <a:pt x="4274549" y="1844025"/>
                  <a:pt x="4021260" y="1829083"/>
                </a:cubicBezTo>
                <a:cubicBezTo>
                  <a:pt x="3595508" y="1802473"/>
                  <a:pt x="3026320" y="1560711"/>
                  <a:pt x="2744003" y="1292054"/>
                </a:cubicBezTo>
                <a:cubicBezTo>
                  <a:pt x="2225614" y="1350681"/>
                  <a:pt x="1250027" y="1364485"/>
                  <a:pt x="1144015" y="1270711"/>
                </a:cubicBezTo>
                <a:cubicBezTo>
                  <a:pt x="927298" y="1312689"/>
                  <a:pt x="-6597" y="1381558"/>
                  <a:pt x="803" y="1190454"/>
                </a:cubicBezTo>
                <a:cubicBezTo>
                  <a:pt x="-30787" y="884088"/>
                  <a:pt x="878917" y="900453"/>
                  <a:pt x="1089374" y="943711"/>
                </a:cubicBezTo>
                <a:close/>
              </a:path>
            </a:pathLst>
          </a:custGeom>
          <a:solidFill>
            <a:schemeClr val="bg1"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2496106" y="-218597"/>
            <a:ext cx="6371668" cy="1583280"/>
          </a:xfrm>
          <a:custGeom>
            <a:avLst/>
            <a:gdLst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16602"/>
              <a:gd name="connsiteY0" fmla="*/ 798285 h 1683657"/>
              <a:gd name="connsiteX1" fmla="*/ 2293257 w 7416602"/>
              <a:gd name="connsiteY1" fmla="*/ 217714 h 1683657"/>
              <a:gd name="connsiteX2" fmla="*/ 2191657 w 7416602"/>
              <a:gd name="connsiteY2" fmla="*/ 0 h 1683657"/>
              <a:gd name="connsiteX3" fmla="*/ 4862285 w 7416602"/>
              <a:gd name="connsiteY3" fmla="*/ 14514 h 1683657"/>
              <a:gd name="connsiteX4" fmla="*/ 5196114 w 7416602"/>
              <a:gd name="connsiteY4" fmla="*/ 377371 h 1683657"/>
              <a:gd name="connsiteX5" fmla="*/ 5834742 w 7416602"/>
              <a:gd name="connsiteY5" fmla="*/ 159657 h 1683657"/>
              <a:gd name="connsiteX6" fmla="*/ 6647542 w 7416602"/>
              <a:gd name="connsiteY6" fmla="*/ 638628 h 1683657"/>
              <a:gd name="connsiteX7" fmla="*/ 7402285 w 7416602"/>
              <a:gd name="connsiteY7" fmla="*/ 754743 h 1683657"/>
              <a:gd name="connsiteX8" fmla="*/ 6647542 w 7416602"/>
              <a:gd name="connsiteY8" fmla="*/ 841828 h 1683657"/>
              <a:gd name="connsiteX9" fmla="*/ 4934857 w 7416602"/>
              <a:gd name="connsiteY9" fmla="*/ 1175657 h 1683657"/>
              <a:gd name="connsiteX10" fmla="*/ 5210628 w 7416602"/>
              <a:gd name="connsiteY10" fmla="*/ 1378857 h 1683657"/>
              <a:gd name="connsiteX11" fmla="*/ 4020457 w 7416602"/>
              <a:gd name="connsiteY11" fmla="*/ 1683657 h 1683657"/>
              <a:gd name="connsiteX12" fmla="*/ 2743200 w 7416602"/>
              <a:gd name="connsiteY12" fmla="*/ 1146628 h 1683657"/>
              <a:gd name="connsiteX13" fmla="*/ 1161142 w 7416602"/>
              <a:gd name="connsiteY13" fmla="*/ 1161143 h 1683657"/>
              <a:gd name="connsiteX14" fmla="*/ 0 w 7416602"/>
              <a:gd name="connsiteY14" fmla="*/ 1045028 h 1683657"/>
              <a:gd name="connsiteX15" fmla="*/ 1088571 w 7416602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272340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272340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877209 h 1776765"/>
              <a:gd name="connsiteX1" fmla="*/ 2293257 w 7417145"/>
              <a:gd name="connsiteY1" fmla="*/ 296638 h 1776765"/>
              <a:gd name="connsiteX2" fmla="*/ 2272340 w 7417145"/>
              <a:gd name="connsiteY2" fmla="*/ 78924 h 1776765"/>
              <a:gd name="connsiteX3" fmla="*/ 4862285 w 7417145"/>
              <a:gd name="connsiteY3" fmla="*/ 93438 h 1776765"/>
              <a:gd name="connsiteX4" fmla="*/ 5196114 w 7417145"/>
              <a:gd name="connsiteY4" fmla="*/ 456295 h 1776765"/>
              <a:gd name="connsiteX5" fmla="*/ 5834742 w 7417145"/>
              <a:gd name="connsiteY5" fmla="*/ 238581 h 1776765"/>
              <a:gd name="connsiteX6" fmla="*/ 6647542 w 7417145"/>
              <a:gd name="connsiteY6" fmla="*/ 717552 h 1776765"/>
              <a:gd name="connsiteX7" fmla="*/ 7402285 w 7417145"/>
              <a:gd name="connsiteY7" fmla="*/ 833667 h 1776765"/>
              <a:gd name="connsiteX8" fmla="*/ 6647542 w 7417145"/>
              <a:gd name="connsiteY8" fmla="*/ 920752 h 1776765"/>
              <a:gd name="connsiteX9" fmla="*/ 4934857 w 7417145"/>
              <a:gd name="connsiteY9" fmla="*/ 1254581 h 1776765"/>
              <a:gd name="connsiteX10" fmla="*/ 5210628 w 7417145"/>
              <a:gd name="connsiteY10" fmla="*/ 1457781 h 1776765"/>
              <a:gd name="connsiteX11" fmla="*/ 4020457 w 7417145"/>
              <a:gd name="connsiteY11" fmla="*/ 1762581 h 1776765"/>
              <a:gd name="connsiteX12" fmla="*/ 2743200 w 7417145"/>
              <a:gd name="connsiteY12" fmla="*/ 1225552 h 1776765"/>
              <a:gd name="connsiteX13" fmla="*/ 1161142 w 7417145"/>
              <a:gd name="connsiteY13" fmla="*/ 1240067 h 1776765"/>
              <a:gd name="connsiteX14" fmla="*/ 0 w 7417145"/>
              <a:gd name="connsiteY14" fmla="*/ 1123952 h 1776765"/>
              <a:gd name="connsiteX15" fmla="*/ 1088571 w 7417145"/>
              <a:gd name="connsiteY15" fmla="*/ 877209 h 1776765"/>
              <a:gd name="connsiteX0" fmla="*/ 1088571 w 7417145"/>
              <a:gd name="connsiteY0" fmla="*/ 905217 h 1804773"/>
              <a:gd name="connsiteX1" fmla="*/ 2293257 w 7417145"/>
              <a:gd name="connsiteY1" fmla="*/ 324646 h 1804773"/>
              <a:gd name="connsiteX2" fmla="*/ 2353022 w 7417145"/>
              <a:gd name="connsiteY2" fmla="*/ 71073 h 1804773"/>
              <a:gd name="connsiteX3" fmla="*/ 4862285 w 7417145"/>
              <a:gd name="connsiteY3" fmla="*/ 121446 h 1804773"/>
              <a:gd name="connsiteX4" fmla="*/ 5196114 w 7417145"/>
              <a:gd name="connsiteY4" fmla="*/ 484303 h 1804773"/>
              <a:gd name="connsiteX5" fmla="*/ 5834742 w 7417145"/>
              <a:gd name="connsiteY5" fmla="*/ 266589 h 1804773"/>
              <a:gd name="connsiteX6" fmla="*/ 6647542 w 7417145"/>
              <a:gd name="connsiteY6" fmla="*/ 745560 h 1804773"/>
              <a:gd name="connsiteX7" fmla="*/ 7402285 w 7417145"/>
              <a:gd name="connsiteY7" fmla="*/ 861675 h 1804773"/>
              <a:gd name="connsiteX8" fmla="*/ 6647542 w 7417145"/>
              <a:gd name="connsiteY8" fmla="*/ 948760 h 1804773"/>
              <a:gd name="connsiteX9" fmla="*/ 4934857 w 7417145"/>
              <a:gd name="connsiteY9" fmla="*/ 1282589 h 1804773"/>
              <a:gd name="connsiteX10" fmla="*/ 5210628 w 7417145"/>
              <a:gd name="connsiteY10" fmla="*/ 1485789 h 1804773"/>
              <a:gd name="connsiteX11" fmla="*/ 4020457 w 7417145"/>
              <a:gd name="connsiteY11" fmla="*/ 1790589 h 1804773"/>
              <a:gd name="connsiteX12" fmla="*/ 2743200 w 7417145"/>
              <a:gd name="connsiteY12" fmla="*/ 1253560 h 1804773"/>
              <a:gd name="connsiteX13" fmla="*/ 1161142 w 7417145"/>
              <a:gd name="connsiteY13" fmla="*/ 1268075 h 1804773"/>
              <a:gd name="connsiteX14" fmla="*/ 0 w 7417145"/>
              <a:gd name="connsiteY14" fmla="*/ 1151960 h 1804773"/>
              <a:gd name="connsiteX15" fmla="*/ 1088571 w 7417145"/>
              <a:gd name="connsiteY15" fmla="*/ 905217 h 1804773"/>
              <a:gd name="connsiteX0" fmla="*/ 1088571 w 7417145"/>
              <a:gd name="connsiteY0" fmla="*/ 938359 h 1837915"/>
              <a:gd name="connsiteX1" fmla="*/ 2293257 w 7417145"/>
              <a:gd name="connsiteY1" fmla="*/ 357788 h 1837915"/>
              <a:gd name="connsiteX2" fmla="*/ 2353022 w 7417145"/>
              <a:gd name="connsiteY2" fmla="*/ 104215 h 1837915"/>
              <a:gd name="connsiteX3" fmla="*/ 4862285 w 7417145"/>
              <a:gd name="connsiteY3" fmla="*/ 154588 h 1837915"/>
              <a:gd name="connsiteX4" fmla="*/ 5196114 w 7417145"/>
              <a:gd name="connsiteY4" fmla="*/ 517445 h 1837915"/>
              <a:gd name="connsiteX5" fmla="*/ 5834742 w 7417145"/>
              <a:gd name="connsiteY5" fmla="*/ 299731 h 1837915"/>
              <a:gd name="connsiteX6" fmla="*/ 6647542 w 7417145"/>
              <a:gd name="connsiteY6" fmla="*/ 778702 h 1837915"/>
              <a:gd name="connsiteX7" fmla="*/ 7402285 w 7417145"/>
              <a:gd name="connsiteY7" fmla="*/ 894817 h 1837915"/>
              <a:gd name="connsiteX8" fmla="*/ 6647542 w 7417145"/>
              <a:gd name="connsiteY8" fmla="*/ 981902 h 1837915"/>
              <a:gd name="connsiteX9" fmla="*/ 4934857 w 7417145"/>
              <a:gd name="connsiteY9" fmla="*/ 1315731 h 1837915"/>
              <a:gd name="connsiteX10" fmla="*/ 5210628 w 7417145"/>
              <a:gd name="connsiteY10" fmla="*/ 1518931 h 1837915"/>
              <a:gd name="connsiteX11" fmla="*/ 4020457 w 7417145"/>
              <a:gd name="connsiteY11" fmla="*/ 1823731 h 1837915"/>
              <a:gd name="connsiteX12" fmla="*/ 2743200 w 7417145"/>
              <a:gd name="connsiteY12" fmla="*/ 1286702 h 1837915"/>
              <a:gd name="connsiteX13" fmla="*/ 1161142 w 7417145"/>
              <a:gd name="connsiteY13" fmla="*/ 1301217 h 1837915"/>
              <a:gd name="connsiteX14" fmla="*/ 0 w 7417145"/>
              <a:gd name="connsiteY14" fmla="*/ 1185102 h 1837915"/>
              <a:gd name="connsiteX15" fmla="*/ 1088571 w 7417145"/>
              <a:gd name="connsiteY15" fmla="*/ 938359 h 1837915"/>
              <a:gd name="connsiteX0" fmla="*/ 1088571 w 7417145"/>
              <a:gd name="connsiteY0" fmla="*/ 943711 h 1843267"/>
              <a:gd name="connsiteX1" fmla="*/ 2293257 w 7417145"/>
              <a:gd name="connsiteY1" fmla="*/ 363140 h 1843267"/>
              <a:gd name="connsiteX2" fmla="*/ 2353022 w 7417145"/>
              <a:gd name="connsiteY2" fmla="*/ 109567 h 1843267"/>
              <a:gd name="connsiteX3" fmla="*/ 4862285 w 7417145"/>
              <a:gd name="connsiteY3" fmla="*/ 159940 h 1843267"/>
              <a:gd name="connsiteX4" fmla="*/ 5196114 w 7417145"/>
              <a:gd name="connsiteY4" fmla="*/ 522797 h 1843267"/>
              <a:gd name="connsiteX5" fmla="*/ 5834742 w 7417145"/>
              <a:gd name="connsiteY5" fmla="*/ 305083 h 1843267"/>
              <a:gd name="connsiteX6" fmla="*/ 6647542 w 7417145"/>
              <a:gd name="connsiteY6" fmla="*/ 784054 h 1843267"/>
              <a:gd name="connsiteX7" fmla="*/ 7402285 w 7417145"/>
              <a:gd name="connsiteY7" fmla="*/ 900169 h 1843267"/>
              <a:gd name="connsiteX8" fmla="*/ 6647542 w 7417145"/>
              <a:gd name="connsiteY8" fmla="*/ 987254 h 1843267"/>
              <a:gd name="connsiteX9" fmla="*/ 4934857 w 7417145"/>
              <a:gd name="connsiteY9" fmla="*/ 1321083 h 1843267"/>
              <a:gd name="connsiteX10" fmla="*/ 5210628 w 7417145"/>
              <a:gd name="connsiteY10" fmla="*/ 1524283 h 1843267"/>
              <a:gd name="connsiteX11" fmla="*/ 4020457 w 7417145"/>
              <a:gd name="connsiteY11" fmla="*/ 1829083 h 1843267"/>
              <a:gd name="connsiteX12" fmla="*/ 2743200 w 7417145"/>
              <a:gd name="connsiteY12" fmla="*/ 1292054 h 1843267"/>
              <a:gd name="connsiteX13" fmla="*/ 1161142 w 7417145"/>
              <a:gd name="connsiteY13" fmla="*/ 1306569 h 1843267"/>
              <a:gd name="connsiteX14" fmla="*/ 0 w 7417145"/>
              <a:gd name="connsiteY14" fmla="*/ 1190454 h 1843267"/>
              <a:gd name="connsiteX15" fmla="*/ 1088571 w 7417145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61945 w 7417948"/>
              <a:gd name="connsiteY13" fmla="*/ 1306569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61945 w 7417948"/>
              <a:gd name="connsiteY13" fmla="*/ 1306569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44015 w 7417948"/>
              <a:gd name="connsiteY13" fmla="*/ 1270711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44015 w 7417948"/>
              <a:gd name="connsiteY13" fmla="*/ 1270711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44015 w 7417948"/>
              <a:gd name="connsiteY13" fmla="*/ 1270711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417948" h="1843267">
                <a:moveTo>
                  <a:pt x="1089374" y="943711"/>
                </a:moveTo>
                <a:cubicBezTo>
                  <a:pt x="1347501" y="570893"/>
                  <a:pt x="1784921" y="377370"/>
                  <a:pt x="2294060" y="363140"/>
                </a:cubicBezTo>
                <a:cubicBezTo>
                  <a:pt x="2287088" y="290569"/>
                  <a:pt x="2199432" y="155244"/>
                  <a:pt x="2353825" y="109567"/>
                </a:cubicBezTo>
                <a:cubicBezTo>
                  <a:pt x="3136457" y="-73854"/>
                  <a:pt x="4313538" y="-6263"/>
                  <a:pt x="4863088" y="159940"/>
                </a:cubicBezTo>
                <a:cubicBezTo>
                  <a:pt x="5055046" y="227104"/>
                  <a:pt x="5184253" y="357021"/>
                  <a:pt x="5196917" y="522797"/>
                </a:cubicBezTo>
                <a:cubicBezTo>
                  <a:pt x="5382899" y="324720"/>
                  <a:pt x="5604740" y="314901"/>
                  <a:pt x="5835545" y="305083"/>
                </a:cubicBezTo>
                <a:cubicBezTo>
                  <a:pt x="6178196" y="428881"/>
                  <a:pt x="6484989" y="570608"/>
                  <a:pt x="6648345" y="784054"/>
                </a:cubicBezTo>
                <a:cubicBezTo>
                  <a:pt x="6944749" y="733112"/>
                  <a:pt x="7232189" y="735958"/>
                  <a:pt x="7403088" y="900169"/>
                </a:cubicBezTo>
                <a:cubicBezTo>
                  <a:pt x="7519060" y="1099527"/>
                  <a:pt x="6926820" y="1020979"/>
                  <a:pt x="6648345" y="987254"/>
                </a:cubicBezTo>
                <a:cubicBezTo>
                  <a:pt x="6955991" y="1546765"/>
                  <a:pt x="5425873" y="1317383"/>
                  <a:pt x="4935660" y="1321083"/>
                </a:cubicBezTo>
                <a:cubicBezTo>
                  <a:pt x="5117231" y="1379851"/>
                  <a:pt x="5191225" y="1429656"/>
                  <a:pt x="5211431" y="1524283"/>
                </a:cubicBezTo>
                <a:cubicBezTo>
                  <a:pt x="4958142" y="1912753"/>
                  <a:pt x="4274549" y="1844025"/>
                  <a:pt x="4021260" y="1829083"/>
                </a:cubicBezTo>
                <a:cubicBezTo>
                  <a:pt x="3595508" y="1802473"/>
                  <a:pt x="3026320" y="1560711"/>
                  <a:pt x="2744003" y="1292054"/>
                </a:cubicBezTo>
                <a:cubicBezTo>
                  <a:pt x="2225614" y="1350681"/>
                  <a:pt x="1250027" y="1364485"/>
                  <a:pt x="1144015" y="1270711"/>
                </a:cubicBezTo>
                <a:cubicBezTo>
                  <a:pt x="927298" y="1312689"/>
                  <a:pt x="-6597" y="1381558"/>
                  <a:pt x="803" y="1190454"/>
                </a:cubicBezTo>
                <a:cubicBezTo>
                  <a:pt x="-30787" y="884088"/>
                  <a:pt x="878917" y="900453"/>
                  <a:pt x="1089374" y="943711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702" y="5751747"/>
            <a:ext cx="9156701" cy="115055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229" y="450194"/>
            <a:ext cx="8360229" cy="618983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35469" y="999278"/>
            <a:ext cx="2073063" cy="91096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319153" y="1017811"/>
            <a:ext cx="249299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solidFill>
                  <a:srgbClr val="2F6B8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项目一</a:t>
            </a:r>
            <a:endParaRPr lang="zh-CN" altLang="en-US" sz="6000" dirty="0">
              <a:solidFill>
                <a:srgbClr val="2F6B85"/>
              </a:solidFill>
              <a:latin typeface="方正毡笔黑简体" panose="03000509000000000000" pitchFamily="65" charset="-122"/>
              <a:ea typeface="方正毡笔黑简体" panose="03000509000000000000" pitchFamily="65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2204547" y="2516523"/>
            <a:ext cx="4734905" cy="1298109"/>
            <a:chOff x="547436" y="1640115"/>
            <a:chExt cx="6525032" cy="1788886"/>
          </a:xfrm>
        </p:grpSpPr>
        <p:sp>
          <p:nvSpPr>
            <p:cNvPr id="12" name="矩形 11"/>
            <p:cNvSpPr/>
            <p:nvPr/>
          </p:nvSpPr>
          <p:spPr>
            <a:xfrm>
              <a:off x="547436" y="1640115"/>
              <a:ext cx="1926192" cy="1788886"/>
            </a:xfrm>
            <a:prstGeom prst="rect">
              <a:avLst/>
            </a:prstGeom>
            <a:solidFill>
              <a:srgbClr val="E86F54"/>
            </a:solidFill>
            <a:ln>
              <a:noFill/>
            </a:ln>
            <a:effectLst/>
          </p:spPr>
          <p:txBody>
            <a:bodyPr/>
            <a:lstStyle/>
            <a:p>
              <a:pPr defTabSz="914377"/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2854113" y="1640115"/>
              <a:ext cx="1926192" cy="1788886"/>
            </a:xfrm>
            <a:prstGeom prst="rect">
              <a:avLst/>
            </a:prstGeom>
            <a:solidFill>
              <a:srgbClr val="754752"/>
            </a:solidFill>
            <a:ln>
              <a:noFill/>
            </a:ln>
            <a:effectLst>
              <a:outerShdw blurRad="76200" dist="76200" dir="18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defTabSz="914377"/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5146276" y="1640115"/>
              <a:ext cx="1926192" cy="1788886"/>
            </a:xfrm>
            <a:prstGeom prst="rect">
              <a:avLst/>
            </a:prstGeom>
            <a:solidFill>
              <a:srgbClr val="E86F54"/>
            </a:solidFill>
            <a:ln>
              <a:noFill/>
            </a:ln>
            <a:effectLst/>
          </p:spPr>
          <p:txBody>
            <a:bodyPr/>
            <a:lstStyle/>
            <a:p>
              <a:pPr defTabSz="914377"/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850321" y="1985367"/>
              <a:ext cx="1078265" cy="1200425"/>
              <a:chOff x="850321" y="1985367"/>
              <a:chExt cx="1078265" cy="1200425"/>
            </a:xfrm>
          </p:grpSpPr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108402" y="1985367"/>
                <a:ext cx="820184" cy="692600"/>
              </a:xfrm>
              <a:prstGeom prst="rect">
                <a:avLst/>
              </a:prstGeom>
            </p:spPr>
          </p:pic>
          <p:sp>
            <p:nvSpPr>
              <p:cNvPr id="17" name="矩形 65"/>
              <p:cNvSpPr>
                <a:spLocks noChangeArrowheads="1"/>
              </p:cNvSpPr>
              <p:nvPr/>
            </p:nvSpPr>
            <p:spPr bwMode="auto">
              <a:xfrm>
                <a:off x="850321" y="2847239"/>
                <a:ext cx="1005401" cy="3385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None/>
                  <a:defRPr/>
                </a:pPr>
                <a:r>
                  <a:rPr lang="zh-CN" altLang="en-US" sz="1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3168474" y="1985367"/>
              <a:ext cx="1075483" cy="1200425"/>
              <a:chOff x="3168474" y="1985367"/>
              <a:chExt cx="1075483" cy="1200425"/>
            </a:xfrm>
          </p:grpSpPr>
          <p:pic>
            <p:nvPicPr>
              <p:cNvPr id="19" name="图片 18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463395" y="1985367"/>
                <a:ext cx="780562" cy="861871"/>
              </a:xfrm>
              <a:prstGeom prst="rect">
                <a:avLst/>
              </a:prstGeom>
            </p:spPr>
          </p:pic>
          <p:sp>
            <p:nvSpPr>
              <p:cNvPr id="20" name="矩形 65"/>
              <p:cNvSpPr>
                <a:spLocks noChangeArrowheads="1"/>
              </p:cNvSpPr>
              <p:nvPr/>
            </p:nvSpPr>
            <p:spPr bwMode="auto">
              <a:xfrm>
                <a:off x="3168474" y="2847239"/>
                <a:ext cx="1005403" cy="3385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None/>
                  <a:defRPr/>
                </a:pPr>
                <a:r>
                  <a:rPr lang="zh-CN" altLang="en-US" sz="1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5449158" y="2067199"/>
              <a:ext cx="1225599" cy="1118593"/>
              <a:chOff x="5449158" y="2067199"/>
              <a:chExt cx="1225599" cy="1118593"/>
            </a:xfrm>
          </p:grpSpPr>
          <p:pic>
            <p:nvPicPr>
              <p:cNvPr id="22" name="图片 21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558972" y="2067199"/>
                <a:ext cx="1115785" cy="665872"/>
              </a:xfrm>
              <a:prstGeom prst="rect">
                <a:avLst/>
              </a:prstGeom>
            </p:spPr>
          </p:pic>
          <p:sp>
            <p:nvSpPr>
              <p:cNvPr id="23" name="矩形 65"/>
              <p:cNvSpPr>
                <a:spLocks noChangeArrowheads="1"/>
              </p:cNvSpPr>
              <p:nvPr/>
            </p:nvSpPr>
            <p:spPr bwMode="auto">
              <a:xfrm>
                <a:off x="5449158" y="2847238"/>
                <a:ext cx="1005403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None/>
                  <a:defRPr/>
                </a:pPr>
                <a:r>
                  <a:rPr lang="zh-CN" altLang="en-US" sz="1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</p:grpSp>
      </p:grp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2094418" y="4089079"/>
            <a:ext cx="1261884" cy="337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ct val="0"/>
              </a:spcBef>
              <a:buClr>
                <a:srgbClr val="0070C0"/>
              </a:buClr>
              <a:buFontTx/>
              <a:buNone/>
              <a:defRPr/>
            </a:pP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20942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5093172" y="2977015"/>
            <a:ext cx="3637889" cy="903970"/>
          </a:xfrm>
          <a:custGeom>
            <a:avLst/>
            <a:gdLst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16602"/>
              <a:gd name="connsiteY0" fmla="*/ 798285 h 1683657"/>
              <a:gd name="connsiteX1" fmla="*/ 2293257 w 7416602"/>
              <a:gd name="connsiteY1" fmla="*/ 217714 h 1683657"/>
              <a:gd name="connsiteX2" fmla="*/ 2191657 w 7416602"/>
              <a:gd name="connsiteY2" fmla="*/ 0 h 1683657"/>
              <a:gd name="connsiteX3" fmla="*/ 4862285 w 7416602"/>
              <a:gd name="connsiteY3" fmla="*/ 14514 h 1683657"/>
              <a:gd name="connsiteX4" fmla="*/ 5196114 w 7416602"/>
              <a:gd name="connsiteY4" fmla="*/ 377371 h 1683657"/>
              <a:gd name="connsiteX5" fmla="*/ 5834742 w 7416602"/>
              <a:gd name="connsiteY5" fmla="*/ 159657 h 1683657"/>
              <a:gd name="connsiteX6" fmla="*/ 6647542 w 7416602"/>
              <a:gd name="connsiteY6" fmla="*/ 638628 h 1683657"/>
              <a:gd name="connsiteX7" fmla="*/ 7402285 w 7416602"/>
              <a:gd name="connsiteY7" fmla="*/ 754743 h 1683657"/>
              <a:gd name="connsiteX8" fmla="*/ 6647542 w 7416602"/>
              <a:gd name="connsiteY8" fmla="*/ 841828 h 1683657"/>
              <a:gd name="connsiteX9" fmla="*/ 4934857 w 7416602"/>
              <a:gd name="connsiteY9" fmla="*/ 1175657 h 1683657"/>
              <a:gd name="connsiteX10" fmla="*/ 5210628 w 7416602"/>
              <a:gd name="connsiteY10" fmla="*/ 1378857 h 1683657"/>
              <a:gd name="connsiteX11" fmla="*/ 4020457 w 7416602"/>
              <a:gd name="connsiteY11" fmla="*/ 1683657 h 1683657"/>
              <a:gd name="connsiteX12" fmla="*/ 2743200 w 7416602"/>
              <a:gd name="connsiteY12" fmla="*/ 1146628 h 1683657"/>
              <a:gd name="connsiteX13" fmla="*/ 1161142 w 7416602"/>
              <a:gd name="connsiteY13" fmla="*/ 1161143 h 1683657"/>
              <a:gd name="connsiteX14" fmla="*/ 0 w 7416602"/>
              <a:gd name="connsiteY14" fmla="*/ 1045028 h 1683657"/>
              <a:gd name="connsiteX15" fmla="*/ 1088571 w 7416602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272340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272340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877209 h 1776765"/>
              <a:gd name="connsiteX1" fmla="*/ 2293257 w 7417145"/>
              <a:gd name="connsiteY1" fmla="*/ 296638 h 1776765"/>
              <a:gd name="connsiteX2" fmla="*/ 2272340 w 7417145"/>
              <a:gd name="connsiteY2" fmla="*/ 78924 h 1776765"/>
              <a:gd name="connsiteX3" fmla="*/ 4862285 w 7417145"/>
              <a:gd name="connsiteY3" fmla="*/ 93438 h 1776765"/>
              <a:gd name="connsiteX4" fmla="*/ 5196114 w 7417145"/>
              <a:gd name="connsiteY4" fmla="*/ 456295 h 1776765"/>
              <a:gd name="connsiteX5" fmla="*/ 5834742 w 7417145"/>
              <a:gd name="connsiteY5" fmla="*/ 238581 h 1776765"/>
              <a:gd name="connsiteX6" fmla="*/ 6647542 w 7417145"/>
              <a:gd name="connsiteY6" fmla="*/ 717552 h 1776765"/>
              <a:gd name="connsiteX7" fmla="*/ 7402285 w 7417145"/>
              <a:gd name="connsiteY7" fmla="*/ 833667 h 1776765"/>
              <a:gd name="connsiteX8" fmla="*/ 6647542 w 7417145"/>
              <a:gd name="connsiteY8" fmla="*/ 920752 h 1776765"/>
              <a:gd name="connsiteX9" fmla="*/ 4934857 w 7417145"/>
              <a:gd name="connsiteY9" fmla="*/ 1254581 h 1776765"/>
              <a:gd name="connsiteX10" fmla="*/ 5210628 w 7417145"/>
              <a:gd name="connsiteY10" fmla="*/ 1457781 h 1776765"/>
              <a:gd name="connsiteX11" fmla="*/ 4020457 w 7417145"/>
              <a:gd name="connsiteY11" fmla="*/ 1762581 h 1776765"/>
              <a:gd name="connsiteX12" fmla="*/ 2743200 w 7417145"/>
              <a:gd name="connsiteY12" fmla="*/ 1225552 h 1776765"/>
              <a:gd name="connsiteX13" fmla="*/ 1161142 w 7417145"/>
              <a:gd name="connsiteY13" fmla="*/ 1240067 h 1776765"/>
              <a:gd name="connsiteX14" fmla="*/ 0 w 7417145"/>
              <a:gd name="connsiteY14" fmla="*/ 1123952 h 1776765"/>
              <a:gd name="connsiteX15" fmla="*/ 1088571 w 7417145"/>
              <a:gd name="connsiteY15" fmla="*/ 877209 h 1776765"/>
              <a:gd name="connsiteX0" fmla="*/ 1088571 w 7417145"/>
              <a:gd name="connsiteY0" fmla="*/ 905217 h 1804773"/>
              <a:gd name="connsiteX1" fmla="*/ 2293257 w 7417145"/>
              <a:gd name="connsiteY1" fmla="*/ 324646 h 1804773"/>
              <a:gd name="connsiteX2" fmla="*/ 2353022 w 7417145"/>
              <a:gd name="connsiteY2" fmla="*/ 71073 h 1804773"/>
              <a:gd name="connsiteX3" fmla="*/ 4862285 w 7417145"/>
              <a:gd name="connsiteY3" fmla="*/ 121446 h 1804773"/>
              <a:gd name="connsiteX4" fmla="*/ 5196114 w 7417145"/>
              <a:gd name="connsiteY4" fmla="*/ 484303 h 1804773"/>
              <a:gd name="connsiteX5" fmla="*/ 5834742 w 7417145"/>
              <a:gd name="connsiteY5" fmla="*/ 266589 h 1804773"/>
              <a:gd name="connsiteX6" fmla="*/ 6647542 w 7417145"/>
              <a:gd name="connsiteY6" fmla="*/ 745560 h 1804773"/>
              <a:gd name="connsiteX7" fmla="*/ 7402285 w 7417145"/>
              <a:gd name="connsiteY7" fmla="*/ 861675 h 1804773"/>
              <a:gd name="connsiteX8" fmla="*/ 6647542 w 7417145"/>
              <a:gd name="connsiteY8" fmla="*/ 948760 h 1804773"/>
              <a:gd name="connsiteX9" fmla="*/ 4934857 w 7417145"/>
              <a:gd name="connsiteY9" fmla="*/ 1282589 h 1804773"/>
              <a:gd name="connsiteX10" fmla="*/ 5210628 w 7417145"/>
              <a:gd name="connsiteY10" fmla="*/ 1485789 h 1804773"/>
              <a:gd name="connsiteX11" fmla="*/ 4020457 w 7417145"/>
              <a:gd name="connsiteY11" fmla="*/ 1790589 h 1804773"/>
              <a:gd name="connsiteX12" fmla="*/ 2743200 w 7417145"/>
              <a:gd name="connsiteY12" fmla="*/ 1253560 h 1804773"/>
              <a:gd name="connsiteX13" fmla="*/ 1161142 w 7417145"/>
              <a:gd name="connsiteY13" fmla="*/ 1268075 h 1804773"/>
              <a:gd name="connsiteX14" fmla="*/ 0 w 7417145"/>
              <a:gd name="connsiteY14" fmla="*/ 1151960 h 1804773"/>
              <a:gd name="connsiteX15" fmla="*/ 1088571 w 7417145"/>
              <a:gd name="connsiteY15" fmla="*/ 905217 h 1804773"/>
              <a:gd name="connsiteX0" fmla="*/ 1088571 w 7417145"/>
              <a:gd name="connsiteY0" fmla="*/ 938359 h 1837915"/>
              <a:gd name="connsiteX1" fmla="*/ 2293257 w 7417145"/>
              <a:gd name="connsiteY1" fmla="*/ 357788 h 1837915"/>
              <a:gd name="connsiteX2" fmla="*/ 2353022 w 7417145"/>
              <a:gd name="connsiteY2" fmla="*/ 104215 h 1837915"/>
              <a:gd name="connsiteX3" fmla="*/ 4862285 w 7417145"/>
              <a:gd name="connsiteY3" fmla="*/ 154588 h 1837915"/>
              <a:gd name="connsiteX4" fmla="*/ 5196114 w 7417145"/>
              <a:gd name="connsiteY4" fmla="*/ 517445 h 1837915"/>
              <a:gd name="connsiteX5" fmla="*/ 5834742 w 7417145"/>
              <a:gd name="connsiteY5" fmla="*/ 299731 h 1837915"/>
              <a:gd name="connsiteX6" fmla="*/ 6647542 w 7417145"/>
              <a:gd name="connsiteY6" fmla="*/ 778702 h 1837915"/>
              <a:gd name="connsiteX7" fmla="*/ 7402285 w 7417145"/>
              <a:gd name="connsiteY7" fmla="*/ 894817 h 1837915"/>
              <a:gd name="connsiteX8" fmla="*/ 6647542 w 7417145"/>
              <a:gd name="connsiteY8" fmla="*/ 981902 h 1837915"/>
              <a:gd name="connsiteX9" fmla="*/ 4934857 w 7417145"/>
              <a:gd name="connsiteY9" fmla="*/ 1315731 h 1837915"/>
              <a:gd name="connsiteX10" fmla="*/ 5210628 w 7417145"/>
              <a:gd name="connsiteY10" fmla="*/ 1518931 h 1837915"/>
              <a:gd name="connsiteX11" fmla="*/ 4020457 w 7417145"/>
              <a:gd name="connsiteY11" fmla="*/ 1823731 h 1837915"/>
              <a:gd name="connsiteX12" fmla="*/ 2743200 w 7417145"/>
              <a:gd name="connsiteY12" fmla="*/ 1286702 h 1837915"/>
              <a:gd name="connsiteX13" fmla="*/ 1161142 w 7417145"/>
              <a:gd name="connsiteY13" fmla="*/ 1301217 h 1837915"/>
              <a:gd name="connsiteX14" fmla="*/ 0 w 7417145"/>
              <a:gd name="connsiteY14" fmla="*/ 1185102 h 1837915"/>
              <a:gd name="connsiteX15" fmla="*/ 1088571 w 7417145"/>
              <a:gd name="connsiteY15" fmla="*/ 938359 h 1837915"/>
              <a:gd name="connsiteX0" fmla="*/ 1088571 w 7417145"/>
              <a:gd name="connsiteY0" fmla="*/ 943711 h 1843267"/>
              <a:gd name="connsiteX1" fmla="*/ 2293257 w 7417145"/>
              <a:gd name="connsiteY1" fmla="*/ 363140 h 1843267"/>
              <a:gd name="connsiteX2" fmla="*/ 2353022 w 7417145"/>
              <a:gd name="connsiteY2" fmla="*/ 109567 h 1843267"/>
              <a:gd name="connsiteX3" fmla="*/ 4862285 w 7417145"/>
              <a:gd name="connsiteY3" fmla="*/ 159940 h 1843267"/>
              <a:gd name="connsiteX4" fmla="*/ 5196114 w 7417145"/>
              <a:gd name="connsiteY4" fmla="*/ 522797 h 1843267"/>
              <a:gd name="connsiteX5" fmla="*/ 5834742 w 7417145"/>
              <a:gd name="connsiteY5" fmla="*/ 305083 h 1843267"/>
              <a:gd name="connsiteX6" fmla="*/ 6647542 w 7417145"/>
              <a:gd name="connsiteY6" fmla="*/ 784054 h 1843267"/>
              <a:gd name="connsiteX7" fmla="*/ 7402285 w 7417145"/>
              <a:gd name="connsiteY7" fmla="*/ 900169 h 1843267"/>
              <a:gd name="connsiteX8" fmla="*/ 6647542 w 7417145"/>
              <a:gd name="connsiteY8" fmla="*/ 987254 h 1843267"/>
              <a:gd name="connsiteX9" fmla="*/ 4934857 w 7417145"/>
              <a:gd name="connsiteY9" fmla="*/ 1321083 h 1843267"/>
              <a:gd name="connsiteX10" fmla="*/ 5210628 w 7417145"/>
              <a:gd name="connsiteY10" fmla="*/ 1524283 h 1843267"/>
              <a:gd name="connsiteX11" fmla="*/ 4020457 w 7417145"/>
              <a:gd name="connsiteY11" fmla="*/ 1829083 h 1843267"/>
              <a:gd name="connsiteX12" fmla="*/ 2743200 w 7417145"/>
              <a:gd name="connsiteY12" fmla="*/ 1292054 h 1843267"/>
              <a:gd name="connsiteX13" fmla="*/ 1161142 w 7417145"/>
              <a:gd name="connsiteY13" fmla="*/ 1306569 h 1843267"/>
              <a:gd name="connsiteX14" fmla="*/ 0 w 7417145"/>
              <a:gd name="connsiteY14" fmla="*/ 1190454 h 1843267"/>
              <a:gd name="connsiteX15" fmla="*/ 1088571 w 7417145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61945 w 7417948"/>
              <a:gd name="connsiteY13" fmla="*/ 1306569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61945 w 7417948"/>
              <a:gd name="connsiteY13" fmla="*/ 1306569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44015 w 7417948"/>
              <a:gd name="connsiteY13" fmla="*/ 1270711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44015 w 7417948"/>
              <a:gd name="connsiteY13" fmla="*/ 1270711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44015 w 7417948"/>
              <a:gd name="connsiteY13" fmla="*/ 1270711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417948" h="1843267">
                <a:moveTo>
                  <a:pt x="1089374" y="943711"/>
                </a:moveTo>
                <a:cubicBezTo>
                  <a:pt x="1347501" y="570893"/>
                  <a:pt x="1784921" y="377370"/>
                  <a:pt x="2294060" y="363140"/>
                </a:cubicBezTo>
                <a:cubicBezTo>
                  <a:pt x="2287088" y="290569"/>
                  <a:pt x="2199432" y="155244"/>
                  <a:pt x="2353825" y="109567"/>
                </a:cubicBezTo>
                <a:cubicBezTo>
                  <a:pt x="3136457" y="-73854"/>
                  <a:pt x="4313538" y="-6263"/>
                  <a:pt x="4863088" y="159940"/>
                </a:cubicBezTo>
                <a:cubicBezTo>
                  <a:pt x="5055046" y="227104"/>
                  <a:pt x="5184253" y="357021"/>
                  <a:pt x="5196917" y="522797"/>
                </a:cubicBezTo>
                <a:cubicBezTo>
                  <a:pt x="5382899" y="324720"/>
                  <a:pt x="5604740" y="314901"/>
                  <a:pt x="5835545" y="305083"/>
                </a:cubicBezTo>
                <a:cubicBezTo>
                  <a:pt x="6178196" y="428881"/>
                  <a:pt x="6484989" y="570608"/>
                  <a:pt x="6648345" y="784054"/>
                </a:cubicBezTo>
                <a:cubicBezTo>
                  <a:pt x="6944749" y="733112"/>
                  <a:pt x="7232189" y="735958"/>
                  <a:pt x="7403088" y="900169"/>
                </a:cubicBezTo>
                <a:cubicBezTo>
                  <a:pt x="7519060" y="1099527"/>
                  <a:pt x="6926820" y="1020979"/>
                  <a:pt x="6648345" y="987254"/>
                </a:cubicBezTo>
                <a:cubicBezTo>
                  <a:pt x="6955991" y="1546765"/>
                  <a:pt x="5425873" y="1317383"/>
                  <a:pt x="4935660" y="1321083"/>
                </a:cubicBezTo>
                <a:cubicBezTo>
                  <a:pt x="5117231" y="1379851"/>
                  <a:pt x="5191225" y="1429656"/>
                  <a:pt x="5211431" y="1524283"/>
                </a:cubicBezTo>
                <a:cubicBezTo>
                  <a:pt x="4958142" y="1912753"/>
                  <a:pt x="4274549" y="1844025"/>
                  <a:pt x="4021260" y="1829083"/>
                </a:cubicBezTo>
                <a:cubicBezTo>
                  <a:pt x="3595508" y="1802473"/>
                  <a:pt x="3026320" y="1560711"/>
                  <a:pt x="2744003" y="1292054"/>
                </a:cubicBezTo>
                <a:cubicBezTo>
                  <a:pt x="2225614" y="1350681"/>
                  <a:pt x="1250027" y="1364485"/>
                  <a:pt x="1144015" y="1270711"/>
                </a:cubicBezTo>
                <a:cubicBezTo>
                  <a:pt x="927298" y="1312689"/>
                  <a:pt x="-6597" y="1381558"/>
                  <a:pt x="803" y="1190454"/>
                </a:cubicBezTo>
                <a:cubicBezTo>
                  <a:pt x="-30787" y="884088"/>
                  <a:pt x="878917" y="900453"/>
                  <a:pt x="1089374" y="943711"/>
                </a:cubicBezTo>
                <a:close/>
              </a:path>
            </a:pathLst>
          </a:custGeom>
          <a:solidFill>
            <a:schemeClr val="bg1"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-77325" y="2229594"/>
            <a:ext cx="3520938" cy="874909"/>
          </a:xfrm>
          <a:custGeom>
            <a:avLst/>
            <a:gdLst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16602"/>
              <a:gd name="connsiteY0" fmla="*/ 798285 h 1683657"/>
              <a:gd name="connsiteX1" fmla="*/ 2293257 w 7416602"/>
              <a:gd name="connsiteY1" fmla="*/ 217714 h 1683657"/>
              <a:gd name="connsiteX2" fmla="*/ 2191657 w 7416602"/>
              <a:gd name="connsiteY2" fmla="*/ 0 h 1683657"/>
              <a:gd name="connsiteX3" fmla="*/ 4862285 w 7416602"/>
              <a:gd name="connsiteY3" fmla="*/ 14514 h 1683657"/>
              <a:gd name="connsiteX4" fmla="*/ 5196114 w 7416602"/>
              <a:gd name="connsiteY4" fmla="*/ 377371 h 1683657"/>
              <a:gd name="connsiteX5" fmla="*/ 5834742 w 7416602"/>
              <a:gd name="connsiteY5" fmla="*/ 159657 h 1683657"/>
              <a:gd name="connsiteX6" fmla="*/ 6647542 w 7416602"/>
              <a:gd name="connsiteY6" fmla="*/ 638628 h 1683657"/>
              <a:gd name="connsiteX7" fmla="*/ 7402285 w 7416602"/>
              <a:gd name="connsiteY7" fmla="*/ 754743 h 1683657"/>
              <a:gd name="connsiteX8" fmla="*/ 6647542 w 7416602"/>
              <a:gd name="connsiteY8" fmla="*/ 841828 h 1683657"/>
              <a:gd name="connsiteX9" fmla="*/ 4934857 w 7416602"/>
              <a:gd name="connsiteY9" fmla="*/ 1175657 h 1683657"/>
              <a:gd name="connsiteX10" fmla="*/ 5210628 w 7416602"/>
              <a:gd name="connsiteY10" fmla="*/ 1378857 h 1683657"/>
              <a:gd name="connsiteX11" fmla="*/ 4020457 w 7416602"/>
              <a:gd name="connsiteY11" fmla="*/ 1683657 h 1683657"/>
              <a:gd name="connsiteX12" fmla="*/ 2743200 w 7416602"/>
              <a:gd name="connsiteY12" fmla="*/ 1146628 h 1683657"/>
              <a:gd name="connsiteX13" fmla="*/ 1161142 w 7416602"/>
              <a:gd name="connsiteY13" fmla="*/ 1161143 h 1683657"/>
              <a:gd name="connsiteX14" fmla="*/ 0 w 7416602"/>
              <a:gd name="connsiteY14" fmla="*/ 1045028 h 1683657"/>
              <a:gd name="connsiteX15" fmla="*/ 1088571 w 7416602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272340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272340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877209 h 1776765"/>
              <a:gd name="connsiteX1" fmla="*/ 2293257 w 7417145"/>
              <a:gd name="connsiteY1" fmla="*/ 296638 h 1776765"/>
              <a:gd name="connsiteX2" fmla="*/ 2272340 w 7417145"/>
              <a:gd name="connsiteY2" fmla="*/ 78924 h 1776765"/>
              <a:gd name="connsiteX3" fmla="*/ 4862285 w 7417145"/>
              <a:gd name="connsiteY3" fmla="*/ 93438 h 1776765"/>
              <a:gd name="connsiteX4" fmla="*/ 5196114 w 7417145"/>
              <a:gd name="connsiteY4" fmla="*/ 456295 h 1776765"/>
              <a:gd name="connsiteX5" fmla="*/ 5834742 w 7417145"/>
              <a:gd name="connsiteY5" fmla="*/ 238581 h 1776765"/>
              <a:gd name="connsiteX6" fmla="*/ 6647542 w 7417145"/>
              <a:gd name="connsiteY6" fmla="*/ 717552 h 1776765"/>
              <a:gd name="connsiteX7" fmla="*/ 7402285 w 7417145"/>
              <a:gd name="connsiteY7" fmla="*/ 833667 h 1776765"/>
              <a:gd name="connsiteX8" fmla="*/ 6647542 w 7417145"/>
              <a:gd name="connsiteY8" fmla="*/ 920752 h 1776765"/>
              <a:gd name="connsiteX9" fmla="*/ 4934857 w 7417145"/>
              <a:gd name="connsiteY9" fmla="*/ 1254581 h 1776765"/>
              <a:gd name="connsiteX10" fmla="*/ 5210628 w 7417145"/>
              <a:gd name="connsiteY10" fmla="*/ 1457781 h 1776765"/>
              <a:gd name="connsiteX11" fmla="*/ 4020457 w 7417145"/>
              <a:gd name="connsiteY11" fmla="*/ 1762581 h 1776765"/>
              <a:gd name="connsiteX12" fmla="*/ 2743200 w 7417145"/>
              <a:gd name="connsiteY12" fmla="*/ 1225552 h 1776765"/>
              <a:gd name="connsiteX13" fmla="*/ 1161142 w 7417145"/>
              <a:gd name="connsiteY13" fmla="*/ 1240067 h 1776765"/>
              <a:gd name="connsiteX14" fmla="*/ 0 w 7417145"/>
              <a:gd name="connsiteY14" fmla="*/ 1123952 h 1776765"/>
              <a:gd name="connsiteX15" fmla="*/ 1088571 w 7417145"/>
              <a:gd name="connsiteY15" fmla="*/ 877209 h 1776765"/>
              <a:gd name="connsiteX0" fmla="*/ 1088571 w 7417145"/>
              <a:gd name="connsiteY0" fmla="*/ 905217 h 1804773"/>
              <a:gd name="connsiteX1" fmla="*/ 2293257 w 7417145"/>
              <a:gd name="connsiteY1" fmla="*/ 324646 h 1804773"/>
              <a:gd name="connsiteX2" fmla="*/ 2353022 w 7417145"/>
              <a:gd name="connsiteY2" fmla="*/ 71073 h 1804773"/>
              <a:gd name="connsiteX3" fmla="*/ 4862285 w 7417145"/>
              <a:gd name="connsiteY3" fmla="*/ 121446 h 1804773"/>
              <a:gd name="connsiteX4" fmla="*/ 5196114 w 7417145"/>
              <a:gd name="connsiteY4" fmla="*/ 484303 h 1804773"/>
              <a:gd name="connsiteX5" fmla="*/ 5834742 w 7417145"/>
              <a:gd name="connsiteY5" fmla="*/ 266589 h 1804773"/>
              <a:gd name="connsiteX6" fmla="*/ 6647542 w 7417145"/>
              <a:gd name="connsiteY6" fmla="*/ 745560 h 1804773"/>
              <a:gd name="connsiteX7" fmla="*/ 7402285 w 7417145"/>
              <a:gd name="connsiteY7" fmla="*/ 861675 h 1804773"/>
              <a:gd name="connsiteX8" fmla="*/ 6647542 w 7417145"/>
              <a:gd name="connsiteY8" fmla="*/ 948760 h 1804773"/>
              <a:gd name="connsiteX9" fmla="*/ 4934857 w 7417145"/>
              <a:gd name="connsiteY9" fmla="*/ 1282589 h 1804773"/>
              <a:gd name="connsiteX10" fmla="*/ 5210628 w 7417145"/>
              <a:gd name="connsiteY10" fmla="*/ 1485789 h 1804773"/>
              <a:gd name="connsiteX11" fmla="*/ 4020457 w 7417145"/>
              <a:gd name="connsiteY11" fmla="*/ 1790589 h 1804773"/>
              <a:gd name="connsiteX12" fmla="*/ 2743200 w 7417145"/>
              <a:gd name="connsiteY12" fmla="*/ 1253560 h 1804773"/>
              <a:gd name="connsiteX13" fmla="*/ 1161142 w 7417145"/>
              <a:gd name="connsiteY13" fmla="*/ 1268075 h 1804773"/>
              <a:gd name="connsiteX14" fmla="*/ 0 w 7417145"/>
              <a:gd name="connsiteY14" fmla="*/ 1151960 h 1804773"/>
              <a:gd name="connsiteX15" fmla="*/ 1088571 w 7417145"/>
              <a:gd name="connsiteY15" fmla="*/ 905217 h 1804773"/>
              <a:gd name="connsiteX0" fmla="*/ 1088571 w 7417145"/>
              <a:gd name="connsiteY0" fmla="*/ 938359 h 1837915"/>
              <a:gd name="connsiteX1" fmla="*/ 2293257 w 7417145"/>
              <a:gd name="connsiteY1" fmla="*/ 357788 h 1837915"/>
              <a:gd name="connsiteX2" fmla="*/ 2353022 w 7417145"/>
              <a:gd name="connsiteY2" fmla="*/ 104215 h 1837915"/>
              <a:gd name="connsiteX3" fmla="*/ 4862285 w 7417145"/>
              <a:gd name="connsiteY3" fmla="*/ 154588 h 1837915"/>
              <a:gd name="connsiteX4" fmla="*/ 5196114 w 7417145"/>
              <a:gd name="connsiteY4" fmla="*/ 517445 h 1837915"/>
              <a:gd name="connsiteX5" fmla="*/ 5834742 w 7417145"/>
              <a:gd name="connsiteY5" fmla="*/ 299731 h 1837915"/>
              <a:gd name="connsiteX6" fmla="*/ 6647542 w 7417145"/>
              <a:gd name="connsiteY6" fmla="*/ 778702 h 1837915"/>
              <a:gd name="connsiteX7" fmla="*/ 7402285 w 7417145"/>
              <a:gd name="connsiteY7" fmla="*/ 894817 h 1837915"/>
              <a:gd name="connsiteX8" fmla="*/ 6647542 w 7417145"/>
              <a:gd name="connsiteY8" fmla="*/ 981902 h 1837915"/>
              <a:gd name="connsiteX9" fmla="*/ 4934857 w 7417145"/>
              <a:gd name="connsiteY9" fmla="*/ 1315731 h 1837915"/>
              <a:gd name="connsiteX10" fmla="*/ 5210628 w 7417145"/>
              <a:gd name="connsiteY10" fmla="*/ 1518931 h 1837915"/>
              <a:gd name="connsiteX11" fmla="*/ 4020457 w 7417145"/>
              <a:gd name="connsiteY11" fmla="*/ 1823731 h 1837915"/>
              <a:gd name="connsiteX12" fmla="*/ 2743200 w 7417145"/>
              <a:gd name="connsiteY12" fmla="*/ 1286702 h 1837915"/>
              <a:gd name="connsiteX13" fmla="*/ 1161142 w 7417145"/>
              <a:gd name="connsiteY13" fmla="*/ 1301217 h 1837915"/>
              <a:gd name="connsiteX14" fmla="*/ 0 w 7417145"/>
              <a:gd name="connsiteY14" fmla="*/ 1185102 h 1837915"/>
              <a:gd name="connsiteX15" fmla="*/ 1088571 w 7417145"/>
              <a:gd name="connsiteY15" fmla="*/ 938359 h 1837915"/>
              <a:gd name="connsiteX0" fmla="*/ 1088571 w 7417145"/>
              <a:gd name="connsiteY0" fmla="*/ 943711 h 1843267"/>
              <a:gd name="connsiteX1" fmla="*/ 2293257 w 7417145"/>
              <a:gd name="connsiteY1" fmla="*/ 363140 h 1843267"/>
              <a:gd name="connsiteX2" fmla="*/ 2353022 w 7417145"/>
              <a:gd name="connsiteY2" fmla="*/ 109567 h 1843267"/>
              <a:gd name="connsiteX3" fmla="*/ 4862285 w 7417145"/>
              <a:gd name="connsiteY3" fmla="*/ 159940 h 1843267"/>
              <a:gd name="connsiteX4" fmla="*/ 5196114 w 7417145"/>
              <a:gd name="connsiteY4" fmla="*/ 522797 h 1843267"/>
              <a:gd name="connsiteX5" fmla="*/ 5834742 w 7417145"/>
              <a:gd name="connsiteY5" fmla="*/ 305083 h 1843267"/>
              <a:gd name="connsiteX6" fmla="*/ 6647542 w 7417145"/>
              <a:gd name="connsiteY6" fmla="*/ 784054 h 1843267"/>
              <a:gd name="connsiteX7" fmla="*/ 7402285 w 7417145"/>
              <a:gd name="connsiteY7" fmla="*/ 900169 h 1843267"/>
              <a:gd name="connsiteX8" fmla="*/ 6647542 w 7417145"/>
              <a:gd name="connsiteY8" fmla="*/ 987254 h 1843267"/>
              <a:gd name="connsiteX9" fmla="*/ 4934857 w 7417145"/>
              <a:gd name="connsiteY9" fmla="*/ 1321083 h 1843267"/>
              <a:gd name="connsiteX10" fmla="*/ 5210628 w 7417145"/>
              <a:gd name="connsiteY10" fmla="*/ 1524283 h 1843267"/>
              <a:gd name="connsiteX11" fmla="*/ 4020457 w 7417145"/>
              <a:gd name="connsiteY11" fmla="*/ 1829083 h 1843267"/>
              <a:gd name="connsiteX12" fmla="*/ 2743200 w 7417145"/>
              <a:gd name="connsiteY12" fmla="*/ 1292054 h 1843267"/>
              <a:gd name="connsiteX13" fmla="*/ 1161142 w 7417145"/>
              <a:gd name="connsiteY13" fmla="*/ 1306569 h 1843267"/>
              <a:gd name="connsiteX14" fmla="*/ 0 w 7417145"/>
              <a:gd name="connsiteY14" fmla="*/ 1190454 h 1843267"/>
              <a:gd name="connsiteX15" fmla="*/ 1088571 w 7417145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61945 w 7417948"/>
              <a:gd name="connsiteY13" fmla="*/ 1306569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61945 w 7417948"/>
              <a:gd name="connsiteY13" fmla="*/ 1306569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44015 w 7417948"/>
              <a:gd name="connsiteY13" fmla="*/ 1270711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44015 w 7417948"/>
              <a:gd name="connsiteY13" fmla="*/ 1270711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44015 w 7417948"/>
              <a:gd name="connsiteY13" fmla="*/ 1270711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417948" h="1843267">
                <a:moveTo>
                  <a:pt x="1089374" y="943711"/>
                </a:moveTo>
                <a:cubicBezTo>
                  <a:pt x="1347501" y="570893"/>
                  <a:pt x="1784921" y="377370"/>
                  <a:pt x="2294060" y="363140"/>
                </a:cubicBezTo>
                <a:cubicBezTo>
                  <a:pt x="2287088" y="290569"/>
                  <a:pt x="2199432" y="155244"/>
                  <a:pt x="2353825" y="109567"/>
                </a:cubicBezTo>
                <a:cubicBezTo>
                  <a:pt x="3136457" y="-73854"/>
                  <a:pt x="4313538" y="-6263"/>
                  <a:pt x="4863088" y="159940"/>
                </a:cubicBezTo>
                <a:cubicBezTo>
                  <a:pt x="5055046" y="227104"/>
                  <a:pt x="5184253" y="357021"/>
                  <a:pt x="5196917" y="522797"/>
                </a:cubicBezTo>
                <a:cubicBezTo>
                  <a:pt x="5382899" y="324720"/>
                  <a:pt x="5604740" y="314901"/>
                  <a:pt x="5835545" y="305083"/>
                </a:cubicBezTo>
                <a:cubicBezTo>
                  <a:pt x="6178196" y="428881"/>
                  <a:pt x="6484989" y="570608"/>
                  <a:pt x="6648345" y="784054"/>
                </a:cubicBezTo>
                <a:cubicBezTo>
                  <a:pt x="6944749" y="733112"/>
                  <a:pt x="7232189" y="735958"/>
                  <a:pt x="7403088" y="900169"/>
                </a:cubicBezTo>
                <a:cubicBezTo>
                  <a:pt x="7519060" y="1099527"/>
                  <a:pt x="6926820" y="1020979"/>
                  <a:pt x="6648345" y="987254"/>
                </a:cubicBezTo>
                <a:cubicBezTo>
                  <a:pt x="6955991" y="1546765"/>
                  <a:pt x="5425873" y="1317383"/>
                  <a:pt x="4935660" y="1321083"/>
                </a:cubicBezTo>
                <a:cubicBezTo>
                  <a:pt x="5117231" y="1379851"/>
                  <a:pt x="5191225" y="1429656"/>
                  <a:pt x="5211431" y="1524283"/>
                </a:cubicBezTo>
                <a:cubicBezTo>
                  <a:pt x="4958142" y="1912753"/>
                  <a:pt x="4274549" y="1844025"/>
                  <a:pt x="4021260" y="1829083"/>
                </a:cubicBezTo>
                <a:cubicBezTo>
                  <a:pt x="3595508" y="1802473"/>
                  <a:pt x="3026320" y="1560711"/>
                  <a:pt x="2744003" y="1292054"/>
                </a:cubicBezTo>
                <a:cubicBezTo>
                  <a:pt x="2225614" y="1350681"/>
                  <a:pt x="1250027" y="1364485"/>
                  <a:pt x="1144015" y="1270711"/>
                </a:cubicBezTo>
                <a:cubicBezTo>
                  <a:pt x="927298" y="1312689"/>
                  <a:pt x="-6597" y="1381558"/>
                  <a:pt x="803" y="1190454"/>
                </a:cubicBezTo>
                <a:cubicBezTo>
                  <a:pt x="-30787" y="884088"/>
                  <a:pt x="878917" y="900453"/>
                  <a:pt x="1089374" y="943711"/>
                </a:cubicBezTo>
                <a:close/>
              </a:path>
            </a:pathLst>
          </a:custGeom>
          <a:solidFill>
            <a:schemeClr val="bg1"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2496106" y="-218597"/>
            <a:ext cx="6371668" cy="1583280"/>
          </a:xfrm>
          <a:custGeom>
            <a:avLst/>
            <a:gdLst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16602"/>
              <a:gd name="connsiteY0" fmla="*/ 798285 h 1683657"/>
              <a:gd name="connsiteX1" fmla="*/ 2293257 w 7416602"/>
              <a:gd name="connsiteY1" fmla="*/ 217714 h 1683657"/>
              <a:gd name="connsiteX2" fmla="*/ 2191657 w 7416602"/>
              <a:gd name="connsiteY2" fmla="*/ 0 h 1683657"/>
              <a:gd name="connsiteX3" fmla="*/ 4862285 w 7416602"/>
              <a:gd name="connsiteY3" fmla="*/ 14514 h 1683657"/>
              <a:gd name="connsiteX4" fmla="*/ 5196114 w 7416602"/>
              <a:gd name="connsiteY4" fmla="*/ 377371 h 1683657"/>
              <a:gd name="connsiteX5" fmla="*/ 5834742 w 7416602"/>
              <a:gd name="connsiteY5" fmla="*/ 159657 h 1683657"/>
              <a:gd name="connsiteX6" fmla="*/ 6647542 w 7416602"/>
              <a:gd name="connsiteY6" fmla="*/ 638628 h 1683657"/>
              <a:gd name="connsiteX7" fmla="*/ 7402285 w 7416602"/>
              <a:gd name="connsiteY7" fmla="*/ 754743 h 1683657"/>
              <a:gd name="connsiteX8" fmla="*/ 6647542 w 7416602"/>
              <a:gd name="connsiteY8" fmla="*/ 841828 h 1683657"/>
              <a:gd name="connsiteX9" fmla="*/ 4934857 w 7416602"/>
              <a:gd name="connsiteY9" fmla="*/ 1175657 h 1683657"/>
              <a:gd name="connsiteX10" fmla="*/ 5210628 w 7416602"/>
              <a:gd name="connsiteY10" fmla="*/ 1378857 h 1683657"/>
              <a:gd name="connsiteX11" fmla="*/ 4020457 w 7416602"/>
              <a:gd name="connsiteY11" fmla="*/ 1683657 h 1683657"/>
              <a:gd name="connsiteX12" fmla="*/ 2743200 w 7416602"/>
              <a:gd name="connsiteY12" fmla="*/ 1146628 h 1683657"/>
              <a:gd name="connsiteX13" fmla="*/ 1161142 w 7416602"/>
              <a:gd name="connsiteY13" fmla="*/ 1161143 h 1683657"/>
              <a:gd name="connsiteX14" fmla="*/ 0 w 7416602"/>
              <a:gd name="connsiteY14" fmla="*/ 1045028 h 1683657"/>
              <a:gd name="connsiteX15" fmla="*/ 1088571 w 7416602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272340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272340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877209 h 1776765"/>
              <a:gd name="connsiteX1" fmla="*/ 2293257 w 7417145"/>
              <a:gd name="connsiteY1" fmla="*/ 296638 h 1776765"/>
              <a:gd name="connsiteX2" fmla="*/ 2272340 w 7417145"/>
              <a:gd name="connsiteY2" fmla="*/ 78924 h 1776765"/>
              <a:gd name="connsiteX3" fmla="*/ 4862285 w 7417145"/>
              <a:gd name="connsiteY3" fmla="*/ 93438 h 1776765"/>
              <a:gd name="connsiteX4" fmla="*/ 5196114 w 7417145"/>
              <a:gd name="connsiteY4" fmla="*/ 456295 h 1776765"/>
              <a:gd name="connsiteX5" fmla="*/ 5834742 w 7417145"/>
              <a:gd name="connsiteY5" fmla="*/ 238581 h 1776765"/>
              <a:gd name="connsiteX6" fmla="*/ 6647542 w 7417145"/>
              <a:gd name="connsiteY6" fmla="*/ 717552 h 1776765"/>
              <a:gd name="connsiteX7" fmla="*/ 7402285 w 7417145"/>
              <a:gd name="connsiteY7" fmla="*/ 833667 h 1776765"/>
              <a:gd name="connsiteX8" fmla="*/ 6647542 w 7417145"/>
              <a:gd name="connsiteY8" fmla="*/ 920752 h 1776765"/>
              <a:gd name="connsiteX9" fmla="*/ 4934857 w 7417145"/>
              <a:gd name="connsiteY9" fmla="*/ 1254581 h 1776765"/>
              <a:gd name="connsiteX10" fmla="*/ 5210628 w 7417145"/>
              <a:gd name="connsiteY10" fmla="*/ 1457781 h 1776765"/>
              <a:gd name="connsiteX11" fmla="*/ 4020457 w 7417145"/>
              <a:gd name="connsiteY11" fmla="*/ 1762581 h 1776765"/>
              <a:gd name="connsiteX12" fmla="*/ 2743200 w 7417145"/>
              <a:gd name="connsiteY12" fmla="*/ 1225552 h 1776765"/>
              <a:gd name="connsiteX13" fmla="*/ 1161142 w 7417145"/>
              <a:gd name="connsiteY13" fmla="*/ 1240067 h 1776765"/>
              <a:gd name="connsiteX14" fmla="*/ 0 w 7417145"/>
              <a:gd name="connsiteY14" fmla="*/ 1123952 h 1776765"/>
              <a:gd name="connsiteX15" fmla="*/ 1088571 w 7417145"/>
              <a:gd name="connsiteY15" fmla="*/ 877209 h 1776765"/>
              <a:gd name="connsiteX0" fmla="*/ 1088571 w 7417145"/>
              <a:gd name="connsiteY0" fmla="*/ 905217 h 1804773"/>
              <a:gd name="connsiteX1" fmla="*/ 2293257 w 7417145"/>
              <a:gd name="connsiteY1" fmla="*/ 324646 h 1804773"/>
              <a:gd name="connsiteX2" fmla="*/ 2353022 w 7417145"/>
              <a:gd name="connsiteY2" fmla="*/ 71073 h 1804773"/>
              <a:gd name="connsiteX3" fmla="*/ 4862285 w 7417145"/>
              <a:gd name="connsiteY3" fmla="*/ 121446 h 1804773"/>
              <a:gd name="connsiteX4" fmla="*/ 5196114 w 7417145"/>
              <a:gd name="connsiteY4" fmla="*/ 484303 h 1804773"/>
              <a:gd name="connsiteX5" fmla="*/ 5834742 w 7417145"/>
              <a:gd name="connsiteY5" fmla="*/ 266589 h 1804773"/>
              <a:gd name="connsiteX6" fmla="*/ 6647542 w 7417145"/>
              <a:gd name="connsiteY6" fmla="*/ 745560 h 1804773"/>
              <a:gd name="connsiteX7" fmla="*/ 7402285 w 7417145"/>
              <a:gd name="connsiteY7" fmla="*/ 861675 h 1804773"/>
              <a:gd name="connsiteX8" fmla="*/ 6647542 w 7417145"/>
              <a:gd name="connsiteY8" fmla="*/ 948760 h 1804773"/>
              <a:gd name="connsiteX9" fmla="*/ 4934857 w 7417145"/>
              <a:gd name="connsiteY9" fmla="*/ 1282589 h 1804773"/>
              <a:gd name="connsiteX10" fmla="*/ 5210628 w 7417145"/>
              <a:gd name="connsiteY10" fmla="*/ 1485789 h 1804773"/>
              <a:gd name="connsiteX11" fmla="*/ 4020457 w 7417145"/>
              <a:gd name="connsiteY11" fmla="*/ 1790589 h 1804773"/>
              <a:gd name="connsiteX12" fmla="*/ 2743200 w 7417145"/>
              <a:gd name="connsiteY12" fmla="*/ 1253560 h 1804773"/>
              <a:gd name="connsiteX13" fmla="*/ 1161142 w 7417145"/>
              <a:gd name="connsiteY13" fmla="*/ 1268075 h 1804773"/>
              <a:gd name="connsiteX14" fmla="*/ 0 w 7417145"/>
              <a:gd name="connsiteY14" fmla="*/ 1151960 h 1804773"/>
              <a:gd name="connsiteX15" fmla="*/ 1088571 w 7417145"/>
              <a:gd name="connsiteY15" fmla="*/ 905217 h 1804773"/>
              <a:gd name="connsiteX0" fmla="*/ 1088571 w 7417145"/>
              <a:gd name="connsiteY0" fmla="*/ 938359 h 1837915"/>
              <a:gd name="connsiteX1" fmla="*/ 2293257 w 7417145"/>
              <a:gd name="connsiteY1" fmla="*/ 357788 h 1837915"/>
              <a:gd name="connsiteX2" fmla="*/ 2353022 w 7417145"/>
              <a:gd name="connsiteY2" fmla="*/ 104215 h 1837915"/>
              <a:gd name="connsiteX3" fmla="*/ 4862285 w 7417145"/>
              <a:gd name="connsiteY3" fmla="*/ 154588 h 1837915"/>
              <a:gd name="connsiteX4" fmla="*/ 5196114 w 7417145"/>
              <a:gd name="connsiteY4" fmla="*/ 517445 h 1837915"/>
              <a:gd name="connsiteX5" fmla="*/ 5834742 w 7417145"/>
              <a:gd name="connsiteY5" fmla="*/ 299731 h 1837915"/>
              <a:gd name="connsiteX6" fmla="*/ 6647542 w 7417145"/>
              <a:gd name="connsiteY6" fmla="*/ 778702 h 1837915"/>
              <a:gd name="connsiteX7" fmla="*/ 7402285 w 7417145"/>
              <a:gd name="connsiteY7" fmla="*/ 894817 h 1837915"/>
              <a:gd name="connsiteX8" fmla="*/ 6647542 w 7417145"/>
              <a:gd name="connsiteY8" fmla="*/ 981902 h 1837915"/>
              <a:gd name="connsiteX9" fmla="*/ 4934857 w 7417145"/>
              <a:gd name="connsiteY9" fmla="*/ 1315731 h 1837915"/>
              <a:gd name="connsiteX10" fmla="*/ 5210628 w 7417145"/>
              <a:gd name="connsiteY10" fmla="*/ 1518931 h 1837915"/>
              <a:gd name="connsiteX11" fmla="*/ 4020457 w 7417145"/>
              <a:gd name="connsiteY11" fmla="*/ 1823731 h 1837915"/>
              <a:gd name="connsiteX12" fmla="*/ 2743200 w 7417145"/>
              <a:gd name="connsiteY12" fmla="*/ 1286702 h 1837915"/>
              <a:gd name="connsiteX13" fmla="*/ 1161142 w 7417145"/>
              <a:gd name="connsiteY13" fmla="*/ 1301217 h 1837915"/>
              <a:gd name="connsiteX14" fmla="*/ 0 w 7417145"/>
              <a:gd name="connsiteY14" fmla="*/ 1185102 h 1837915"/>
              <a:gd name="connsiteX15" fmla="*/ 1088571 w 7417145"/>
              <a:gd name="connsiteY15" fmla="*/ 938359 h 1837915"/>
              <a:gd name="connsiteX0" fmla="*/ 1088571 w 7417145"/>
              <a:gd name="connsiteY0" fmla="*/ 943711 h 1843267"/>
              <a:gd name="connsiteX1" fmla="*/ 2293257 w 7417145"/>
              <a:gd name="connsiteY1" fmla="*/ 363140 h 1843267"/>
              <a:gd name="connsiteX2" fmla="*/ 2353022 w 7417145"/>
              <a:gd name="connsiteY2" fmla="*/ 109567 h 1843267"/>
              <a:gd name="connsiteX3" fmla="*/ 4862285 w 7417145"/>
              <a:gd name="connsiteY3" fmla="*/ 159940 h 1843267"/>
              <a:gd name="connsiteX4" fmla="*/ 5196114 w 7417145"/>
              <a:gd name="connsiteY4" fmla="*/ 522797 h 1843267"/>
              <a:gd name="connsiteX5" fmla="*/ 5834742 w 7417145"/>
              <a:gd name="connsiteY5" fmla="*/ 305083 h 1843267"/>
              <a:gd name="connsiteX6" fmla="*/ 6647542 w 7417145"/>
              <a:gd name="connsiteY6" fmla="*/ 784054 h 1843267"/>
              <a:gd name="connsiteX7" fmla="*/ 7402285 w 7417145"/>
              <a:gd name="connsiteY7" fmla="*/ 900169 h 1843267"/>
              <a:gd name="connsiteX8" fmla="*/ 6647542 w 7417145"/>
              <a:gd name="connsiteY8" fmla="*/ 987254 h 1843267"/>
              <a:gd name="connsiteX9" fmla="*/ 4934857 w 7417145"/>
              <a:gd name="connsiteY9" fmla="*/ 1321083 h 1843267"/>
              <a:gd name="connsiteX10" fmla="*/ 5210628 w 7417145"/>
              <a:gd name="connsiteY10" fmla="*/ 1524283 h 1843267"/>
              <a:gd name="connsiteX11" fmla="*/ 4020457 w 7417145"/>
              <a:gd name="connsiteY11" fmla="*/ 1829083 h 1843267"/>
              <a:gd name="connsiteX12" fmla="*/ 2743200 w 7417145"/>
              <a:gd name="connsiteY12" fmla="*/ 1292054 h 1843267"/>
              <a:gd name="connsiteX13" fmla="*/ 1161142 w 7417145"/>
              <a:gd name="connsiteY13" fmla="*/ 1306569 h 1843267"/>
              <a:gd name="connsiteX14" fmla="*/ 0 w 7417145"/>
              <a:gd name="connsiteY14" fmla="*/ 1190454 h 1843267"/>
              <a:gd name="connsiteX15" fmla="*/ 1088571 w 7417145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61945 w 7417948"/>
              <a:gd name="connsiteY13" fmla="*/ 1306569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61945 w 7417948"/>
              <a:gd name="connsiteY13" fmla="*/ 1306569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44015 w 7417948"/>
              <a:gd name="connsiteY13" fmla="*/ 1270711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44015 w 7417948"/>
              <a:gd name="connsiteY13" fmla="*/ 1270711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44015 w 7417948"/>
              <a:gd name="connsiteY13" fmla="*/ 1270711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417948" h="1843267">
                <a:moveTo>
                  <a:pt x="1089374" y="943711"/>
                </a:moveTo>
                <a:cubicBezTo>
                  <a:pt x="1347501" y="570893"/>
                  <a:pt x="1784921" y="377370"/>
                  <a:pt x="2294060" y="363140"/>
                </a:cubicBezTo>
                <a:cubicBezTo>
                  <a:pt x="2287088" y="290569"/>
                  <a:pt x="2199432" y="155244"/>
                  <a:pt x="2353825" y="109567"/>
                </a:cubicBezTo>
                <a:cubicBezTo>
                  <a:pt x="3136457" y="-73854"/>
                  <a:pt x="4313538" y="-6263"/>
                  <a:pt x="4863088" y="159940"/>
                </a:cubicBezTo>
                <a:cubicBezTo>
                  <a:pt x="5055046" y="227104"/>
                  <a:pt x="5184253" y="357021"/>
                  <a:pt x="5196917" y="522797"/>
                </a:cubicBezTo>
                <a:cubicBezTo>
                  <a:pt x="5382899" y="324720"/>
                  <a:pt x="5604740" y="314901"/>
                  <a:pt x="5835545" y="305083"/>
                </a:cubicBezTo>
                <a:cubicBezTo>
                  <a:pt x="6178196" y="428881"/>
                  <a:pt x="6484989" y="570608"/>
                  <a:pt x="6648345" y="784054"/>
                </a:cubicBezTo>
                <a:cubicBezTo>
                  <a:pt x="6944749" y="733112"/>
                  <a:pt x="7232189" y="735958"/>
                  <a:pt x="7403088" y="900169"/>
                </a:cubicBezTo>
                <a:cubicBezTo>
                  <a:pt x="7519060" y="1099527"/>
                  <a:pt x="6926820" y="1020979"/>
                  <a:pt x="6648345" y="987254"/>
                </a:cubicBezTo>
                <a:cubicBezTo>
                  <a:pt x="6955991" y="1546765"/>
                  <a:pt x="5425873" y="1317383"/>
                  <a:pt x="4935660" y="1321083"/>
                </a:cubicBezTo>
                <a:cubicBezTo>
                  <a:pt x="5117231" y="1379851"/>
                  <a:pt x="5191225" y="1429656"/>
                  <a:pt x="5211431" y="1524283"/>
                </a:cubicBezTo>
                <a:cubicBezTo>
                  <a:pt x="4958142" y="1912753"/>
                  <a:pt x="4274549" y="1844025"/>
                  <a:pt x="4021260" y="1829083"/>
                </a:cubicBezTo>
                <a:cubicBezTo>
                  <a:pt x="3595508" y="1802473"/>
                  <a:pt x="3026320" y="1560711"/>
                  <a:pt x="2744003" y="1292054"/>
                </a:cubicBezTo>
                <a:cubicBezTo>
                  <a:pt x="2225614" y="1350681"/>
                  <a:pt x="1250027" y="1364485"/>
                  <a:pt x="1144015" y="1270711"/>
                </a:cubicBezTo>
                <a:cubicBezTo>
                  <a:pt x="927298" y="1312689"/>
                  <a:pt x="-6597" y="1381558"/>
                  <a:pt x="803" y="1190454"/>
                </a:cubicBezTo>
                <a:cubicBezTo>
                  <a:pt x="-30787" y="884088"/>
                  <a:pt x="878917" y="900453"/>
                  <a:pt x="1089374" y="943711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702" y="5751747"/>
            <a:ext cx="9156701" cy="115055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229" y="450194"/>
            <a:ext cx="8360229" cy="618983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35469" y="999278"/>
            <a:ext cx="2073063" cy="91096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319153" y="1017811"/>
            <a:ext cx="249299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solidFill>
                  <a:srgbClr val="2F6B8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项目一</a:t>
            </a:r>
            <a:endParaRPr lang="zh-CN" altLang="en-US" sz="6000" dirty="0">
              <a:solidFill>
                <a:srgbClr val="2F6B85"/>
              </a:solidFill>
              <a:latin typeface="方正毡笔黑简体" panose="03000509000000000000" pitchFamily="65" charset="-122"/>
              <a:ea typeface="方正毡笔黑简体" panose="03000509000000000000" pitchFamily="65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19631" y="2377521"/>
            <a:ext cx="5418419" cy="3298025"/>
            <a:chOff x="1026585" y="2106868"/>
            <a:chExt cx="6375373" cy="3880493"/>
          </a:xfrm>
        </p:grpSpPr>
        <p:grpSp>
          <p:nvGrpSpPr>
            <p:cNvPr id="12" name="组合 11"/>
            <p:cNvGrpSpPr>
              <a:grpSpLocks/>
            </p:cNvGrpSpPr>
            <p:nvPr/>
          </p:nvGrpSpPr>
          <p:grpSpPr bwMode="auto">
            <a:xfrm>
              <a:off x="2947526" y="4552950"/>
              <a:ext cx="511679" cy="1227688"/>
              <a:chOff x="2051796" y="3091149"/>
              <a:chExt cx="392145" cy="942189"/>
            </a:xfrm>
            <a:solidFill>
              <a:srgbClr val="5BB9B7"/>
            </a:solidFill>
          </p:grpSpPr>
          <p:grpSp>
            <p:nvGrpSpPr>
              <p:cNvPr id="13" name="组合 9"/>
              <p:cNvGrpSpPr>
                <a:grpSpLocks/>
              </p:cNvGrpSpPr>
              <p:nvPr/>
            </p:nvGrpSpPr>
            <p:grpSpPr bwMode="auto">
              <a:xfrm>
                <a:off x="2187119" y="3091149"/>
                <a:ext cx="125110" cy="566737"/>
                <a:chOff x="2548883" y="3106738"/>
                <a:chExt cx="125110" cy="566737"/>
              </a:xfrm>
              <a:grpFill/>
            </p:grpSpPr>
            <p:cxnSp>
              <p:nvCxnSpPr>
                <p:cNvPr id="15" name="直接连接符 14"/>
                <p:cNvCxnSpPr/>
                <p:nvPr/>
              </p:nvCxnSpPr>
              <p:spPr>
                <a:xfrm>
                  <a:off x="2612284" y="3106738"/>
                  <a:ext cx="0" cy="543073"/>
                </a:xfrm>
                <a:prstGeom prst="line">
                  <a:avLst/>
                </a:prstGeom>
                <a:grpFill/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6" name="等腰三角形 15"/>
                <p:cNvSpPr/>
                <p:nvPr/>
              </p:nvSpPr>
              <p:spPr>
                <a:xfrm flipV="1">
                  <a:off x="2548854" y="3624404"/>
                  <a:ext cx="125274" cy="49225"/>
                </a:xfrm>
                <a:prstGeom prst="triangle">
                  <a:avLst/>
                </a:prstGeom>
                <a:solidFill>
                  <a:srgbClr val="E86F5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377"/>
                  <a:endParaRPr lang="zh-CN" altLang="en-US" sz="1600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14" name="TextBox 682"/>
              <p:cNvSpPr txBox="1"/>
              <p:nvPr/>
            </p:nvSpPr>
            <p:spPr>
              <a:xfrm>
                <a:off x="2051796" y="3679034"/>
                <a:ext cx="392145" cy="354304"/>
              </a:xfrm>
              <a:prstGeom prst="rect">
                <a:avLst/>
              </a:prstGeom>
              <a:solidFill>
                <a:srgbClr val="E86F54"/>
              </a:solidFill>
              <a:ln>
                <a:noFill/>
              </a:ln>
              <a:effectLst/>
            </p:spPr>
            <p:txBody>
              <a:bodyPr/>
              <a:lstStyle>
                <a:defPPr>
                  <a:defRPr lang="zh-CN"/>
                </a:defPPr>
                <a:lvl1pPr defTabSz="914377">
                  <a:defRPr>
                    <a:solidFill>
                      <a:schemeClr val="bg2">
                        <a:lumMod val="25000"/>
                      </a:schemeClr>
                    </a:solidFill>
                  </a:defRPr>
                </a:lvl1pPr>
                <a:lvl2pPr>
                  <a:defRPr>
                    <a:solidFill>
                      <a:schemeClr val="tx1"/>
                    </a:solidFill>
                  </a:defRPr>
                </a:lvl2pPr>
                <a:lvl3pPr>
                  <a:defRPr>
                    <a:solidFill>
                      <a:schemeClr val="tx1"/>
                    </a:solidFill>
                  </a:defRPr>
                </a:lvl3pPr>
                <a:lvl4pPr>
                  <a:defRPr>
                    <a:solidFill>
                      <a:schemeClr val="tx1"/>
                    </a:solidFill>
                  </a:defRPr>
                </a:lvl4pPr>
                <a:lvl5pPr>
                  <a:defRPr>
                    <a:solidFill>
                      <a:schemeClr val="tx1"/>
                    </a:solidFill>
                  </a:defRPr>
                </a:lvl5pPr>
                <a:lvl6pPr>
                  <a:defRPr>
                    <a:solidFill>
                      <a:schemeClr val="tx1"/>
                    </a:solidFill>
                  </a:defRPr>
                </a:lvl6pPr>
                <a:lvl7pPr>
                  <a:defRPr>
                    <a:solidFill>
                      <a:schemeClr val="tx1"/>
                    </a:solidFill>
                  </a:defRPr>
                </a:lvl7pPr>
                <a:lvl8pPr>
                  <a:defRPr>
                    <a:solidFill>
                      <a:schemeClr val="tx1"/>
                    </a:solidFill>
                  </a:defRPr>
                </a:lvl8pPr>
                <a:lvl9pPr>
                  <a:defRPr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dirty="0">
                    <a:solidFill>
                      <a:schemeClr val="bg1"/>
                    </a:solidFill>
                  </a:rPr>
                  <a:t>20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7" name="组合 16"/>
            <p:cNvGrpSpPr>
              <a:grpSpLocks/>
            </p:cNvGrpSpPr>
            <p:nvPr/>
          </p:nvGrpSpPr>
          <p:grpSpPr bwMode="auto">
            <a:xfrm>
              <a:off x="3748570" y="4552953"/>
              <a:ext cx="505336" cy="1011790"/>
              <a:chOff x="2652389" y="3091149"/>
              <a:chExt cx="388779" cy="776179"/>
            </a:xfrm>
            <a:solidFill>
              <a:srgbClr val="5BB9B7"/>
            </a:solidFill>
          </p:grpSpPr>
          <p:grpSp>
            <p:nvGrpSpPr>
              <p:cNvPr id="18" name="组合 10"/>
              <p:cNvGrpSpPr>
                <a:grpSpLocks/>
              </p:cNvGrpSpPr>
              <p:nvPr/>
            </p:nvGrpSpPr>
            <p:grpSpPr bwMode="auto">
              <a:xfrm>
                <a:off x="2791956" y="3091149"/>
                <a:ext cx="125110" cy="412451"/>
                <a:chOff x="2548883" y="3106738"/>
                <a:chExt cx="125110" cy="412451"/>
              </a:xfrm>
              <a:grpFill/>
            </p:grpSpPr>
            <p:cxnSp>
              <p:nvCxnSpPr>
                <p:cNvPr id="20" name="直接连接符 19"/>
                <p:cNvCxnSpPr/>
                <p:nvPr/>
              </p:nvCxnSpPr>
              <p:spPr>
                <a:xfrm>
                  <a:off x="2611408" y="3106738"/>
                  <a:ext cx="0" cy="365074"/>
                </a:xfrm>
                <a:prstGeom prst="line">
                  <a:avLst/>
                </a:prstGeom>
                <a:grpFill/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1" name="等腰三角形 20"/>
                <p:cNvSpPr/>
                <p:nvPr/>
              </p:nvSpPr>
              <p:spPr>
                <a:xfrm flipV="1">
                  <a:off x="2549326" y="3470224"/>
                  <a:ext cx="124165" cy="49206"/>
                </a:xfrm>
                <a:prstGeom prst="triangle">
                  <a:avLst/>
                </a:prstGeom>
                <a:solidFill>
                  <a:srgbClr val="E86F5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377"/>
                  <a:endParaRPr lang="zh-CN" altLang="en-US" sz="1600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19" name="TextBox 682"/>
              <p:cNvSpPr txBox="1"/>
              <p:nvPr/>
            </p:nvSpPr>
            <p:spPr>
              <a:xfrm>
                <a:off x="2652389" y="3525267"/>
                <a:ext cx="388779" cy="342061"/>
              </a:xfrm>
              <a:prstGeom prst="rect">
                <a:avLst/>
              </a:prstGeom>
              <a:solidFill>
                <a:srgbClr val="E86F54"/>
              </a:solidFill>
              <a:ln>
                <a:noFill/>
              </a:ln>
              <a:effectLst/>
            </p:spPr>
            <p:txBody>
              <a:bodyPr/>
              <a:lstStyle>
                <a:defPPr>
                  <a:defRPr lang="zh-CN"/>
                </a:defPPr>
                <a:lvl1pPr defTabSz="914377">
                  <a:defRPr>
                    <a:solidFill>
                      <a:schemeClr val="bg2">
                        <a:lumMod val="25000"/>
                      </a:schemeClr>
                    </a:solidFill>
                  </a:defRPr>
                </a:lvl1pPr>
                <a:lvl2pPr>
                  <a:defRPr>
                    <a:solidFill>
                      <a:schemeClr val="tx1"/>
                    </a:solidFill>
                  </a:defRPr>
                </a:lvl2pPr>
                <a:lvl3pPr>
                  <a:defRPr>
                    <a:solidFill>
                      <a:schemeClr val="tx1"/>
                    </a:solidFill>
                  </a:defRPr>
                </a:lvl3pPr>
                <a:lvl4pPr>
                  <a:defRPr>
                    <a:solidFill>
                      <a:schemeClr val="tx1"/>
                    </a:solidFill>
                  </a:defRPr>
                </a:lvl4pPr>
                <a:lvl5pPr>
                  <a:defRPr>
                    <a:solidFill>
                      <a:schemeClr val="tx1"/>
                    </a:solidFill>
                  </a:defRPr>
                </a:lvl5pPr>
                <a:lvl6pPr>
                  <a:defRPr>
                    <a:solidFill>
                      <a:schemeClr val="tx1"/>
                    </a:solidFill>
                  </a:defRPr>
                </a:lvl6pPr>
                <a:lvl7pPr>
                  <a:defRPr>
                    <a:solidFill>
                      <a:schemeClr val="tx1"/>
                    </a:solidFill>
                  </a:defRPr>
                </a:lvl7pPr>
                <a:lvl8pPr>
                  <a:defRPr>
                    <a:solidFill>
                      <a:schemeClr val="tx1"/>
                    </a:solidFill>
                  </a:defRPr>
                </a:lvl8pPr>
                <a:lvl9pPr>
                  <a:defRPr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dirty="0">
                    <a:solidFill>
                      <a:schemeClr val="bg1"/>
                    </a:solidFill>
                  </a:rPr>
                  <a:t>16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2" name="组合 21"/>
            <p:cNvGrpSpPr>
              <a:grpSpLocks/>
            </p:cNvGrpSpPr>
            <p:nvPr/>
          </p:nvGrpSpPr>
          <p:grpSpPr bwMode="auto">
            <a:xfrm>
              <a:off x="4541804" y="4552951"/>
              <a:ext cx="475481" cy="902625"/>
              <a:chOff x="3247223" y="3091149"/>
              <a:chExt cx="364846" cy="692186"/>
            </a:xfrm>
            <a:solidFill>
              <a:srgbClr val="5BB9B7"/>
            </a:solidFill>
          </p:grpSpPr>
          <p:grpSp>
            <p:nvGrpSpPr>
              <p:cNvPr id="23" name="组合 11"/>
              <p:cNvGrpSpPr>
                <a:grpSpLocks/>
              </p:cNvGrpSpPr>
              <p:nvPr/>
            </p:nvGrpSpPr>
            <p:grpSpPr bwMode="auto">
              <a:xfrm>
                <a:off x="3368219" y="3091149"/>
                <a:ext cx="125110" cy="320277"/>
                <a:chOff x="2548883" y="3106738"/>
                <a:chExt cx="125110" cy="320277"/>
              </a:xfrm>
              <a:grpFill/>
            </p:grpSpPr>
            <p:cxnSp>
              <p:nvCxnSpPr>
                <p:cNvPr id="25" name="直接连接符 24"/>
                <p:cNvCxnSpPr/>
                <p:nvPr/>
              </p:nvCxnSpPr>
              <p:spPr>
                <a:xfrm>
                  <a:off x="2611848" y="3106738"/>
                  <a:ext cx="0" cy="271326"/>
                </a:xfrm>
                <a:prstGeom prst="line">
                  <a:avLst/>
                </a:prstGeom>
                <a:grpFill/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6" name="等腰三角形 25"/>
                <p:cNvSpPr/>
                <p:nvPr/>
              </p:nvSpPr>
              <p:spPr>
                <a:xfrm flipV="1">
                  <a:off x="2548341" y="3378064"/>
                  <a:ext cx="125425" cy="49188"/>
                </a:xfrm>
                <a:prstGeom prst="triangle">
                  <a:avLst/>
                </a:prstGeom>
                <a:solidFill>
                  <a:srgbClr val="E86F5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377"/>
                  <a:endParaRPr lang="zh-CN" altLang="en-US" sz="1600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24" name="TextBox 682"/>
              <p:cNvSpPr txBox="1"/>
              <p:nvPr/>
            </p:nvSpPr>
            <p:spPr>
              <a:xfrm>
                <a:off x="3247223" y="3429303"/>
                <a:ext cx="364846" cy="354032"/>
              </a:xfrm>
              <a:prstGeom prst="rect">
                <a:avLst/>
              </a:prstGeom>
              <a:solidFill>
                <a:srgbClr val="E86F54"/>
              </a:solidFill>
              <a:ln>
                <a:noFill/>
              </a:ln>
              <a:effectLst/>
            </p:spPr>
            <p:txBody>
              <a:bodyPr/>
              <a:lstStyle>
                <a:defPPr>
                  <a:defRPr lang="zh-CN"/>
                </a:defPPr>
                <a:lvl1pPr defTabSz="914377">
                  <a:defRPr>
                    <a:solidFill>
                      <a:schemeClr val="bg2">
                        <a:lumMod val="25000"/>
                      </a:schemeClr>
                    </a:solidFill>
                  </a:defRPr>
                </a:lvl1pPr>
                <a:lvl2pPr>
                  <a:defRPr>
                    <a:solidFill>
                      <a:schemeClr val="tx1"/>
                    </a:solidFill>
                  </a:defRPr>
                </a:lvl2pPr>
                <a:lvl3pPr>
                  <a:defRPr>
                    <a:solidFill>
                      <a:schemeClr val="tx1"/>
                    </a:solidFill>
                  </a:defRPr>
                </a:lvl3pPr>
                <a:lvl4pPr>
                  <a:defRPr>
                    <a:solidFill>
                      <a:schemeClr val="tx1"/>
                    </a:solidFill>
                  </a:defRPr>
                </a:lvl4pPr>
                <a:lvl5pPr>
                  <a:defRPr>
                    <a:solidFill>
                      <a:schemeClr val="tx1"/>
                    </a:solidFill>
                  </a:defRPr>
                </a:lvl5pPr>
                <a:lvl6pPr>
                  <a:defRPr>
                    <a:solidFill>
                      <a:schemeClr val="tx1"/>
                    </a:solidFill>
                  </a:defRPr>
                </a:lvl6pPr>
                <a:lvl7pPr>
                  <a:defRPr>
                    <a:solidFill>
                      <a:schemeClr val="tx1"/>
                    </a:solidFill>
                  </a:defRPr>
                </a:lvl7pPr>
                <a:lvl8pPr>
                  <a:defRPr>
                    <a:solidFill>
                      <a:schemeClr val="tx1"/>
                    </a:solidFill>
                  </a:defRPr>
                </a:lvl8pPr>
                <a:lvl9pPr>
                  <a:defRPr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dirty="0">
                    <a:solidFill>
                      <a:schemeClr val="bg1"/>
                    </a:solidFill>
                  </a:rPr>
                  <a:t>7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7" name="组合 26"/>
            <p:cNvGrpSpPr>
              <a:grpSpLocks/>
            </p:cNvGrpSpPr>
            <p:nvPr/>
          </p:nvGrpSpPr>
          <p:grpSpPr bwMode="auto">
            <a:xfrm>
              <a:off x="5291772" y="4552949"/>
              <a:ext cx="488633" cy="1434412"/>
              <a:chOff x="3811091" y="3091149"/>
              <a:chExt cx="374482" cy="1099895"/>
            </a:xfrm>
            <a:solidFill>
              <a:srgbClr val="5BB9B7"/>
            </a:solidFill>
          </p:grpSpPr>
          <p:grpSp>
            <p:nvGrpSpPr>
              <p:cNvPr id="28" name="组合 12"/>
              <p:cNvGrpSpPr>
                <a:grpSpLocks/>
              </p:cNvGrpSpPr>
              <p:nvPr/>
            </p:nvGrpSpPr>
            <p:grpSpPr bwMode="auto">
              <a:xfrm>
                <a:off x="3924941" y="3091149"/>
                <a:ext cx="125274" cy="776877"/>
                <a:chOff x="2548393" y="3106738"/>
                <a:chExt cx="125274" cy="776877"/>
              </a:xfrm>
              <a:grpFill/>
            </p:grpSpPr>
            <p:cxnSp>
              <p:nvCxnSpPr>
                <p:cNvPr id="30" name="直接连接符 29"/>
                <p:cNvCxnSpPr/>
                <p:nvPr/>
              </p:nvCxnSpPr>
              <p:spPr>
                <a:xfrm>
                  <a:off x="2611822" y="3106738"/>
                  <a:ext cx="0" cy="755205"/>
                </a:xfrm>
                <a:prstGeom prst="line">
                  <a:avLst/>
                </a:prstGeom>
                <a:grpFill/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1" name="等腰三角形 30"/>
                <p:cNvSpPr/>
                <p:nvPr/>
              </p:nvSpPr>
              <p:spPr>
                <a:xfrm flipV="1">
                  <a:off x="2548393" y="3834432"/>
                  <a:ext cx="125274" cy="49183"/>
                </a:xfrm>
                <a:prstGeom prst="triangle">
                  <a:avLst/>
                </a:prstGeom>
                <a:solidFill>
                  <a:srgbClr val="75475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377"/>
                  <a:endParaRPr lang="zh-CN" altLang="en-US" sz="1600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29" name="TextBox 682"/>
              <p:cNvSpPr txBox="1"/>
              <p:nvPr/>
            </p:nvSpPr>
            <p:spPr>
              <a:xfrm>
                <a:off x="3811091" y="3870712"/>
                <a:ext cx="374482" cy="320332"/>
              </a:xfrm>
              <a:prstGeom prst="rect">
                <a:avLst/>
              </a:prstGeom>
              <a:solidFill>
                <a:srgbClr val="754752"/>
              </a:solidFill>
              <a:ln>
                <a:noFill/>
              </a:ln>
              <a:effectLst>
                <a:outerShdw blurRad="76200" dist="76200" dir="1800000" algn="tl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>
                <a:defPPr>
                  <a:defRPr lang="zh-CN"/>
                </a:defPPr>
                <a:lvl1pPr defTabSz="914377">
                  <a:defRPr>
                    <a:solidFill>
                      <a:schemeClr val="bg2">
                        <a:lumMod val="25000"/>
                      </a:schemeClr>
                    </a:solidFill>
                  </a:defRPr>
                </a:lvl1pPr>
                <a:lvl2pPr>
                  <a:defRPr>
                    <a:solidFill>
                      <a:schemeClr val="tx1"/>
                    </a:solidFill>
                  </a:defRPr>
                </a:lvl2pPr>
                <a:lvl3pPr>
                  <a:defRPr>
                    <a:solidFill>
                      <a:schemeClr val="tx1"/>
                    </a:solidFill>
                  </a:defRPr>
                </a:lvl3pPr>
                <a:lvl4pPr>
                  <a:defRPr>
                    <a:solidFill>
                      <a:schemeClr val="tx1"/>
                    </a:solidFill>
                  </a:defRPr>
                </a:lvl4pPr>
                <a:lvl5pPr>
                  <a:defRPr>
                    <a:solidFill>
                      <a:schemeClr val="tx1"/>
                    </a:solidFill>
                  </a:defRPr>
                </a:lvl5pPr>
                <a:lvl6pPr>
                  <a:defRPr>
                    <a:solidFill>
                      <a:schemeClr val="tx1"/>
                    </a:solidFill>
                  </a:defRPr>
                </a:lvl6pPr>
                <a:lvl7pPr>
                  <a:defRPr>
                    <a:solidFill>
                      <a:schemeClr val="tx1"/>
                    </a:solidFill>
                  </a:defRPr>
                </a:lvl7pPr>
                <a:lvl8pPr>
                  <a:defRPr>
                    <a:solidFill>
                      <a:schemeClr val="tx1"/>
                    </a:solidFill>
                  </a:defRPr>
                </a:lvl8pPr>
                <a:lvl9pPr>
                  <a:defRPr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dirty="0">
                    <a:solidFill>
                      <a:schemeClr val="bg1"/>
                    </a:solidFill>
                  </a:rPr>
                  <a:t>30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2" name="组合 31"/>
            <p:cNvGrpSpPr>
              <a:grpSpLocks/>
            </p:cNvGrpSpPr>
            <p:nvPr/>
          </p:nvGrpSpPr>
          <p:grpSpPr bwMode="auto">
            <a:xfrm>
              <a:off x="6104347" y="4552952"/>
              <a:ext cx="494879" cy="1051363"/>
              <a:chOff x="4421061" y="3091149"/>
              <a:chExt cx="379270" cy="807055"/>
            </a:xfrm>
            <a:solidFill>
              <a:srgbClr val="5BB9B7"/>
            </a:solidFill>
          </p:grpSpPr>
          <p:grpSp>
            <p:nvGrpSpPr>
              <p:cNvPr id="33" name="组合 13"/>
              <p:cNvGrpSpPr>
                <a:grpSpLocks/>
              </p:cNvGrpSpPr>
              <p:nvPr/>
            </p:nvGrpSpPr>
            <p:grpSpPr bwMode="auto">
              <a:xfrm>
                <a:off x="4525506" y="3091149"/>
                <a:ext cx="125110" cy="459282"/>
                <a:chOff x="2548883" y="3106738"/>
                <a:chExt cx="125110" cy="459282"/>
              </a:xfrm>
              <a:grpFill/>
            </p:grpSpPr>
            <p:cxnSp>
              <p:nvCxnSpPr>
                <p:cNvPr id="35" name="直接连接符 34"/>
                <p:cNvCxnSpPr/>
                <p:nvPr/>
              </p:nvCxnSpPr>
              <p:spPr>
                <a:xfrm>
                  <a:off x="2611598" y="3106738"/>
                  <a:ext cx="0" cy="435194"/>
                </a:xfrm>
                <a:prstGeom prst="line">
                  <a:avLst/>
                </a:prstGeom>
                <a:grpFill/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6" name="等腰三角形 35"/>
                <p:cNvSpPr/>
                <p:nvPr/>
              </p:nvSpPr>
              <p:spPr>
                <a:xfrm flipV="1">
                  <a:off x="2548169" y="3516519"/>
                  <a:ext cx="125274" cy="49237"/>
                </a:xfrm>
                <a:prstGeom prst="triangle">
                  <a:avLst/>
                </a:prstGeom>
                <a:solidFill>
                  <a:srgbClr val="E86F5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377"/>
                  <a:endParaRPr lang="zh-CN" altLang="en-US" sz="1600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34" name="TextBox 682"/>
              <p:cNvSpPr txBox="1"/>
              <p:nvPr/>
            </p:nvSpPr>
            <p:spPr>
              <a:xfrm>
                <a:off x="4421061" y="3568879"/>
                <a:ext cx="379270" cy="329325"/>
              </a:xfrm>
              <a:prstGeom prst="rect">
                <a:avLst/>
              </a:prstGeom>
              <a:solidFill>
                <a:srgbClr val="E86F54"/>
              </a:solidFill>
              <a:ln>
                <a:noFill/>
              </a:ln>
              <a:effectLst/>
            </p:spPr>
            <p:txBody>
              <a:bodyPr/>
              <a:lstStyle>
                <a:defPPr>
                  <a:defRPr lang="zh-CN"/>
                </a:defPPr>
                <a:lvl1pPr defTabSz="914377">
                  <a:defRPr>
                    <a:solidFill>
                      <a:schemeClr val="bg2">
                        <a:lumMod val="25000"/>
                      </a:schemeClr>
                    </a:solidFill>
                  </a:defRPr>
                </a:lvl1pPr>
                <a:lvl2pPr>
                  <a:defRPr>
                    <a:solidFill>
                      <a:schemeClr val="tx1"/>
                    </a:solidFill>
                  </a:defRPr>
                </a:lvl2pPr>
                <a:lvl3pPr>
                  <a:defRPr>
                    <a:solidFill>
                      <a:schemeClr val="tx1"/>
                    </a:solidFill>
                  </a:defRPr>
                </a:lvl3pPr>
                <a:lvl4pPr>
                  <a:defRPr>
                    <a:solidFill>
                      <a:schemeClr val="tx1"/>
                    </a:solidFill>
                  </a:defRPr>
                </a:lvl4pPr>
                <a:lvl5pPr>
                  <a:defRPr>
                    <a:solidFill>
                      <a:schemeClr val="tx1"/>
                    </a:solidFill>
                  </a:defRPr>
                </a:lvl5pPr>
                <a:lvl6pPr>
                  <a:defRPr>
                    <a:solidFill>
                      <a:schemeClr val="tx1"/>
                    </a:solidFill>
                  </a:defRPr>
                </a:lvl6pPr>
                <a:lvl7pPr>
                  <a:defRPr>
                    <a:solidFill>
                      <a:schemeClr val="tx1"/>
                    </a:solidFill>
                  </a:defRPr>
                </a:lvl7pPr>
                <a:lvl8pPr>
                  <a:defRPr>
                    <a:solidFill>
                      <a:schemeClr val="tx1"/>
                    </a:solidFill>
                  </a:defRPr>
                </a:lvl8pPr>
                <a:lvl9pPr>
                  <a:defRPr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dirty="0">
                    <a:solidFill>
                      <a:schemeClr val="bg1"/>
                    </a:solidFill>
                  </a:rPr>
                  <a:t>10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7" name="组合 36"/>
            <p:cNvGrpSpPr>
              <a:grpSpLocks/>
            </p:cNvGrpSpPr>
            <p:nvPr/>
          </p:nvGrpSpPr>
          <p:grpSpPr bwMode="auto">
            <a:xfrm>
              <a:off x="6851605" y="4552953"/>
              <a:ext cx="501263" cy="1227685"/>
              <a:chOff x="4980952" y="3091149"/>
              <a:chExt cx="384162" cy="941488"/>
            </a:xfrm>
            <a:solidFill>
              <a:srgbClr val="5BB9B7"/>
            </a:solidFill>
          </p:grpSpPr>
          <p:grpSp>
            <p:nvGrpSpPr>
              <p:cNvPr id="38" name="组合 14"/>
              <p:cNvGrpSpPr>
                <a:grpSpLocks/>
              </p:cNvGrpSpPr>
              <p:nvPr/>
            </p:nvGrpSpPr>
            <p:grpSpPr bwMode="auto">
              <a:xfrm>
                <a:off x="5106531" y="3091149"/>
                <a:ext cx="125110" cy="566737"/>
                <a:chOff x="2548883" y="3106738"/>
                <a:chExt cx="125110" cy="566737"/>
              </a:xfrm>
              <a:grpFill/>
            </p:grpSpPr>
            <p:cxnSp>
              <p:nvCxnSpPr>
                <p:cNvPr id="40" name="直接连接符 39"/>
                <p:cNvCxnSpPr/>
                <p:nvPr/>
              </p:nvCxnSpPr>
              <p:spPr>
                <a:xfrm>
                  <a:off x="2611394" y="3106738"/>
                  <a:ext cx="0" cy="542669"/>
                </a:xfrm>
                <a:prstGeom prst="line">
                  <a:avLst/>
                </a:prstGeom>
                <a:grpFill/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1" name="等腰三角形 40"/>
                <p:cNvSpPr/>
                <p:nvPr/>
              </p:nvSpPr>
              <p:spPr>
                <a:xfrm flipV="1">
                  <a:off x="2549550" y="3624019"/>
                  <a:ext cx="123688" cy="49189"/>
                </a:xfrm>
                <a:prstGeom prst="triangle">
                  <a:avLst/>
                </a:prstGeom>
                <a:solidFill>
                  <a:srgbClr val="E86F5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377"/>
                  <a:endParaRPr lang="zh-CN" altLang="en-US" sz="1600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39" name="TextBox 682"/>
              <p:cNvSpPr txBox="1"/>
              <p:nvPr/>
            </p:nvSpPr>
            <p:spPr>
              <a:xfrm>
                <a:off x="4980952" y="3685803"/>
                <a:ext cx="384162" cy="346834"/>
              </a:xfrm>
              <a:prstGeom prst="rect">
                <a:avLst/>
              </a:prstGeom>
              <a:solidFill>
                <a:srgbClr val="E86F54"/>
              </a:solidFill>
              <a:ln>
                <a:noFill/>
              </a:ln>
              <a:effectLst/>
            </p:spPr>
            <p:txBody>
              <a:bodyPr/>
              <a:lstStyle>
                <a:defPPr>
                  <a:defRPr lang="zh-CN"/>
                </a:defPPr>
                <a:lvl1pPr defTabSz="914377">
                  <a:defRPr>
                    <a:solidFill>
                      <a:schemeClr val="bg2">
                        <a:lumMod val="25000"/>
                      </a:schemeClr>
                    </a:solidFill>
                  </a:defRPr>
                </a:lvl1pPr>
                <a:lvl2pPr>
                  <a:defRPr>
                    <a:solidFill>
                      <a:schemeClr val="tx1"/>
                    </a:solidFill>
                  </a:defRPr>
                </a:lvl2pPr>
                <a:lvl3pPr>
                  <a:defRPr>
                    <a:solidFill>
                      <a:schemeClr val="tx1"/>
                    </a:solidFill>
                  </a:defRPr>
                </a:lvl3pPr>
                <a:lvl4pPr>
                  <a:defRPr>
                    <a:solidFill>
                      <a:schemeClr val="tx1"/>
                    </a:solidFill>
                  </a:defRPr>
                </a:lvl4pPr>
                <a:lvl5pPr>
                  <a:defRPr>
                    <a:solidFill>
                      <a:schemeClr val="tx1"/>
                    </a:solidFill>
                  </a:defRPr>
                </a:lvl5pPr>
                <a:lvl6pPr>
                  <a:defRPr>
                    <a:solidFill>
                      <a:schemeClr val="tx1"/>
                    </a:solidFill>
                  </a:defRPr>
                </a:lvl6pPr>
                <a:lvl7pPr>
                  <a:defRPr>
                    <a:solidFill>
                      <a:schemeClr val="tx1"/>
                    </a:solidFill>
                  </a:defRPr>
                </a:lvl7pPr>
                <a:lvl8pPr>
                  <a:defRPr>
                    <a:solidFill>
                      <a:schemeClr val="tx1"/>
                    </a:solidFill>
                  </a:defRPr>
                </a:lvl8pPr>
                <a:lvl9pPr>
                  <a:defRPr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dirty="0">
                    <a:solidFill>
                      <a:schemeClr val="bg1"/>
                    </a:solidFill>
                  </a:rPr>
                  <a:t>17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2" name="组合 41"/>
            <p:cNvGrpSpPr>
              <a:grpSpLocks/>
            </p:cNvGrpSpPr>
            <p:nvPr/>
          </p:nvGrpSpPr>
          <p:grpSpPr bwMode="auto">
            <a:xfrm>
              <a:off x="1026585" y="2114552"/>
              <a:ext cx="2484988" cy="2629826"/>
              <a:chOff x="611374" y="1261554"/>
              <a:chExt cx="1906587" cy="2017908"/>
            </a:xfrm>
            <a:solidFill>
              <a:srgbClr val="9A00FF"/>
            </a:solidFill>
          </p:grpSpPr>
          <p:sp>
            <p:nvSpPr>
              <p:cNvPr id="43" name="Freeform 168"/>
              <p:cNvSpPr>
                <a:spLocks/>
              </p:cNvSpPr>
              <p:nvPr/>
            </p:nvSpPr>
            <p:spPr bwMode="auto">
              <a:xfrm>
                <a:off x="611374" y="1393328"/>
                <a:ext cx="1906587" cy="1651160"/>
              </a:xfrm>
              <a:custGeom>
                <a:avLst/>
                <a:gdLst>
                  <a:gd name="T0" fmla="*/ 0 w 1201"/>
                  <a:gd name="T1" fmla="*/ 164 h 1040"/>
                  <a:gd name="T2" fmla="*/ 875 w 1201"/>
                  <a:gd name="T3" fmla="*/ 1040 h 1040"/>
                  <a:gd name="T4" fmla="*/ 1201 w 1201"/>
                  <a:gd name="T5" fmla="*/ 1040 h 1040"/>
                  <a:gd name="T6" fmla="*/ 163 w 1201"/>
                  <a:gd name="T7" fmla="*/ 0 h 1040"/>
                  <a:gd name="T8" fmla="*/ 0 w 1201"/>
                  <a:gd name="T9" fmla="*/ 164 h 10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1" h="1040">
                    <a:moveTo>
                      <a:pt x="0" y="164"/>
                    </a:moveTo>
                    <a:lnTo>
                      <a:pt x="875" y="1040"/>
                    </a:lnTo>
                    <a:lnTo>
                      <a:pt x="1201" y="1040"/>
                    </a:lnTo>
                    <a:lnTo>
                      <a:pt x="163" y="0"/>
                    </a:lnTo>
                    <a:lnTo>
                      <a:pt x="0" y="164"/>
                    </a:lnTo>
                    <a:close/>
                  </a:path>
                </a:pathLst>
              </a:custGeom>
              <a:solidFill>
                <a:srgbClr val="E86F54"/>
              </a:solidFill>
              <a:ln>
                <a:noFill/>
              </a:ln>
              <a:effectLst/>
              <a:extLst/>
            </p:spPr>
            <p:txBody>
              <a:bodyPr/>
              <a:lstStyle/>
              <a:p>
                <a:pPr defTabSz="914377"/>
                <a:endParaRPr lang="zh-CN" altLang="en-US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44" name="TextBox 682"/>
              <p:cNvSpPr txBox="1">
                <a:spLocks noChangeArrowheads="1"/>
              </p:cNvSpPr>
              <p:nvPr/>
            </p:nvSpPr>
            <p:spPr bwMode="auto">
              <a:xfrm rot="2738770">
                <a:off x="471168" y="2131586"/>
                <a:ext cx="2017908" cy="277844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在此添加标题</a:t>
                </a:r>
              </a:p>
            </p:txBody>
          </p:sp>
        </p:grpSp>
        <p:grpSp>
          <p:nvGrpSpPr>
            <p:cNvPr id="45" name="组合 44"/>
            <p:cNvGrpSpPr>
              <a:grpSpLocks/>
            </p:cNvGrpSpPr>
            <p:nvPr/>
          </p:nvGrpSpPr>
          <p:grpSpPr bwMode="auto">
            <a:xfrm>
              <a:off x="1803401" y="2111393"/>
              <a:ext cx="2487057" cy="2629826"/>
              <a:chOff x="1193986" y="1259185"/>
              <a:chExt cx="1908175" cy="2017908"/>
            </a:xfrm>
            <a:solidFill>
              <a:srgbClr val="9A00FF"/>
            </a:solidFill>
          </p:grpSpPr>
          <p:sp>
            <p:nvSpPr>
              <p:cNvPr id="46" name="Freeform 169"/>
              <p:cNvSpPr>
                <a:spLocks/>
              </p:cNvSpPr>
              <p:nvPr/>
            </p:nvSpPr>
            <p:spPr bwMode="auto">
              <a:xfrm>
                <a:off x="1193986" y="1393328"/>
                <a:ext cx="1908175" cy="1651160"/>
              </a:xfrm>
              <a:custGeom>
                <a:avLst/>
                <a:gdLst>
                  <a:gd name="T0" fmla="*/ 0 w 1202"/>
                  <a:gd name="T1" fmla="*/ 164 h 1040"/>
                  <a:gd name="T2" fmla="*/ 875 w 1202"/>
                  <a:gd name="T3" fmla="*/ 1040 h 1040"/>
                  <a:gd name="T4" fmla="*/ 1202 w 1202"/>
                  <a:gd name="T5" fmla="*/ 1040 h 1040"/>
                  <a:gd name="T6" fmla="*/ 163 w 1202"/>
                  <a:gd name="T7" fmla="*/ 0 h 1040"/>
                  <a:gd name="T8" fmla="*/ 0 w 1202"/>
                  <a:gd name="T9" fmla="*/ 164 h 10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2" h="1040">
                    <a:moveTo>
                      <a:pt x="0" y="164"/>
                    </a:moveTo>
                    <a:lnTo>
                      <a:pt x="875" y="1040"/>
                    </a:lnTo>
                    <a:lnTo>
                      <a:pt x="1202" y="1040"/>
                    </a:lnTo>
                    <a:lnTo>
                      <a:pt x="163" y="0"/>
                    </a:lnTo>
                    <a:lnTo>
                      <a:pt x="0" y="164"/>
                    </a:lnTo>
                    <a:close/>
                  </a:path>
                </a:pathLst>
              </a:custGeom>
              <a:solidFill>
                <a:srgbClr val="E86F54"/>
              </a:solidFill>
              <a:ln>
                <a:noFill/>
              </a:ln>
              <a:effectLst/>
              <a:extLst/>
            </p:spPr>
            <p:txBody>
              <a:bodyPr/>
              <a:lstStyle/>
              <a:p>
                <a:pPr defTabSz="914377"/>
                <a:endParaRPr lang="zh-CN" altLang="en-US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47" name="TextBox 682"/>
              <p:cNvSpPr txBox="1">
                <a:spLocks noChangeArrowheads="1"/>
              </p:cNvSpPr>
              <p:nvPr/>
            </p:nvSpPr>
            <p:spPr bwMode="auto">
              <a:xfrm rot="2738770">
                <a:off x="1070679" y="2129217"/>
                <a:ext cx="2017908" cy="277844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在此添加标题</a:t>
                </a:r>
              </a:p>
            </p:txBody>
          </p:sp>
        </p:grpSp>
        <p:grpSp>
          <p:nvGrpSpPr>
            <p:cNvPr id="48" name="组合 47"/>
            <p:cNvGrpSpPr>
              <a:grpSpLocks/>
            </p:cNvGrpSpPr>
            <p:nvPr/>
          </p:nvGrpSpPr>
          <p:grpSpPr bwMode="auto">
            <a:xfrm>
              <a:off x="2582334" y="2146303"/>
              <a:ext cx="2484989" cy="2629826"/>
              <a:chOff x="1778186" y="1285371"/>
              <a:chExt cx="1906587" cy="2017908"/>
            </a:xfrm>
            <a:solidFill>
              <a:srgbClr val="9A00FF"/>
            </a:solidFill>
          </p:grpSpPr>
          <p:sp>
            <p:nvSpPr>
              <p:cNvPr id="49" name="Freeform 170"/>
              <p:cNvSpPr>
                <a:spLocks/>
              </p:cNvSpPr>
              <p:nvPr/>
            </p:nvSpPr>
            <p:spPr bwMode="auto">
              <a:xfrm>
                <a:off x="1778186" y="1393329"/>
                <a:ext cx="1906587" cy="1651160"/>
              </a:xfrm>
              <a:custGeom>
                <a:avLst/>
                <a:gdLst>
                  <a:gd name="T0" fmla="*/ 0 w 1201"/>
                  <a:gd name="T1" fmla="*/ 164 h 1040"/>
                  <a:gd name="T2" fmla="*/ 875 w 1201"/>
                  <a:gd name="T3" fmla="*/ 1040 h 1040"/>
                  <a:gd name="T4" fmla="*/ 1201 w 1201"/>
                  <a:gd name="T5" fmla="*/ 1040 h 1040"/>
                  <a:gd name="T6" fmla="*/ 163 w 1201"/>
                  <a:gd name="T7" fmla="*/ 0 h 1040"/>
                  <a:gd name="T8" fmla="*/ 0 w 1201"/>
                  <a:gd name="T9" fmla="*/ 164 h 10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1" h="1040">
                    <a:moveTo>
                      <a:pt x="0" y="164"/>
                    </a:moveTo>
                    <a:lnTo>
                      <a:pt x="875" y="1040"/>
                    </a:lnTo>
                    <a:lnTo>
                      <a:pt x="1201" y="1040"/>
                    </a:lnTo>
                    <a:lnTo>
                      <a:pt x="163" y="0"/>
                    </a:lnTo>
                    <a:lnTo>
                      <a:pt x="0" y="164"/>
                    </a:lnTo>
                    <a:close/>
                  </a:path>
                </a:pathLst>
              </a:custGeom>
              <a:solidFill>
                <a:srgbClr val="E86F54"/>
              </a:solidFill>
              <a:ln>
                <a:noFill/>
              </a:ln>
              <a:effectLst/>
              <a:extLst/>
            </p:spPr>
            <p:txBody>
              <a:bodyPr/>
              <a:lstStyle/>
              <a:p>
                <a:pPr defTabSz="914377"/>
                <a:endParaRPr lang="zh-CN" altLang="en-US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50" name="TextBox 682"/>
              <p:cNvSpPr txBox="1">
                <a:spLocks noChangeArrowheads="1"/>
              </p:cNvSpPr>
              <p:nvPr/>
            </p:nvSpPr>
            <p:spPr bwMode="auto">
              <a:xfrm rot="2738770">
                <a:off x="1676566" y="2155403"/>
                <a:ext cx="2017908" cy="277844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在此添加标题</a:t>
                </a:r>
              </a:p>
            </p:txBody>
          </p:sp>
        </p:grpSp>
        <p:grpSp>
          <p:nvGrpSpPr>
            <p:cNvPr id="51" name="组合 50"/>
            <p:cNvGrpSpPr>
              <a:grpSpLocks/>
            </p:cNvGrpSpPr>
            <p:nvPr/>
          </p:nvGrpSpPr>
          <p:grpSpPr bwMode="auto">
            <a:xfrm>
              <a:off x="3359152" y="2106868"/>
              <a:ext cx="2487057" cy="2629826"/>
              <a:chOff x="2360799" y="1255112"/>
              <a:chExt cx="1908175" cy="2017908"/>
            </a:xfrm>
            <a:solidFill>
              <a:srgbClr val="9A00FF"/>
            </a:solidFill>
          </p:grpSpPr>
          <p:sp>
            <p:nvSpPr>
              <p:cNvPr id="52" name="Freeform 171"/>
              <p:cNvSpPr>
                <a:spLocks/>
              </p:cNvSpPr>
              <p:nvPr/>
            </p:nvSpPr>
            <p:spPr bwMode="auto">
              <a:xfrm>
                <a:off x="2360799" y="1394111"/>
                <a:ext cx="1908175" cy="1651000"/>
              </a:xfrm>
              <a:custGeom>
                <a:avLst/>
                <a:gdLst>
                  <a:gd name="T0" fmla="*/ 0 w 1202"/>
                  <a:gd name="T1" fmla="*/ 2147483647 h 1040"/>
                  <a:gd name="T2" fmla="*/ 2147483647 w 1202"/>
                  <a:gd name="T3" fmla="*/ 2147483647 h 1040"/>
                  <a:gd name="T4" fmla="*/ 2147483647 w 1202"/>
                  <a:gd name="T5" fmla="*/ 2147483647 h 1040"/>
                  <a:gd name="T6" fmla="*/ 2147483647 w 1202"/>
                  <a:gd name="T7" fmla="*/ 0 h 1040"/>
                  <a:gd name="T8" fmla="*/ 0 w 1202"/>
                  <a:gd name="T9" fmla="*/ 2147483647 h 10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202" h="1040">
                    <a:moveTo>
                      <a:pt x="0" y="164"/>
                    </a:moveTo>
                    <a:lnTo>
                      <a:pt x="875" y="1040"/>
                    </a:lnTo>
                    <a:lnTo>
                      <a:pt x="1202" y="1040"/>
                    </a:lnTo>
                    <a:lnTo>
                      <a:pt x="163" y="0"/>
                    </a:lnTo>
                    <a:lnTo>
                      <a:pt x="0" y="164"/>
                    </a:lnTo>
                    <a:close/>
                  </a:path>
                </a:pathLst>
              </a:custGeom>
              <a:solidFill>
                <a:srgbClr val="754752"/>
              </a:solidFill>
              <a:ln>
                <a:noFill/>
              </a:ln>
              <a:effectLst>
                <a:outerShdw blurRad="76200" dist="76200" dir="18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/>
              <a:lstStyle/>
              <a:p>
                <a:pPr defTabSz="914377"/>
                <a:endParaRPr lang="zh-CN" altLang="en-US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53" name="TextBox 682"/>
              <p:cNvSpPr txBox="1">
                <a:spLocks noChangeArrowheads="1"/>
              </p:cNvSpPr>
              <p:nvPr/>
            </p:nvSpPr>
            <p:spPr bwMode="auto">
              <a:xfrm rot="2738770">
                <a:off x="2221424" y="2125144"/>
                <a:ext cx="2017908" cy="277844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在此添加标题</a:t>
                </a:r>
              </a:p>
            </p:txBody>
          </p:sp>
        </p:grpSp>
        <p:grpSp>
          <p:nvGrpSpPr>
            <p:cNvPr id="54" name="组合 53"/>
            <p:cNvGrpSpPr>
              <a:grpSpLocks/>
            </p:cNvGrpSpPr>
            <p:nvPr/>
          </p:nvGrpSpPr>
          <p:grpSpPr bwMode="auto">
            <a:xfrm>
              <a:off x="4138085" y="2146304"/>
              <a:ext cx="2484988" cy="2629826"/>
              <a:chOff x="2944999" y="1285372"/>
              <a:chExt cx="1906587" cy="2017908"/>
            </a:xfrm>
            <a:solidFill>
              <a:srgbClr val="9A00FF"/>
            </a:solidFill>
          </p:grpSpPr>
          <p:sp>
            <p:nvSpPr>
              <p:cNvPr id="55" name="Freeform 172"/>
              <p:cNvSpPr>
                <a:spLocks/>
              </p:cNvSpPr>
              <p:nvPr/>
            </p:nvSpPr>
            <p:spPr bwMode="auto">
              <a:xfrm>
                <a:off x="2944999" y="1393329"/>
                <a:ext cx="1906587" cy="1651160"/>
              </a:xfrm>
              <a:custGeom>
                <a:avLst/>
                <a:gdLst>
                  <a:gd name="T0" fmla="*/ 0 w 1201"/>
                  <a:gd name="T1" fmla="*/ 164 h 1040"/>
                  <a:gd name="T2" fmla="*/ 875 w 1201"/>
                  <a:gd name="T3" fmla="*/ 1040 h 1040"/>
                  <a:gd name="T4" fmla="*/ 1201 w 1201"/>
                  <a:gd name="T5" fmla="*/ 1040 h 1040"/>
                  <a:gd name="T6" fmla="*/ 163 w 1201"/>
                  <a:gd name="T7" fmla="*/ 0 h 1040"/>
                  <a:gd name="T8" fmla="*/ 0 w 1201"/>
                  <a:gd name="T9" fmla="*/ 164 h 10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1" h="1040">
                    <a:moveTo>
                      <a:pt x="0" y="164"/>
                    </a:moveTo>
                    <a:lnTo>
                      <a:pt x="875" y="1040"/>
                    </a:lnTo>
                    <a:lnTo>
                      <a:pt x="1201" y="1040"/>
                    </a:lnTo>
                    <a:lnTo>
                      <a:pt x="163" y="0"/>
                    </a:lnTo>
                    <a:lnTo>
                      <a:pt x="0" y="164"/>
                    </a:lnTo>
                    <a:close/>
                  </a:path>
                </a:pathLst>
              </a:custGeom>
              <a:solidFill>
                <a:srgbClr val="E86F54"/>
              </a:solidFill>
              <a:ln>
                <a:noFill/>
              </a:ln>
              <a:effectLst/>
              <a:extLst/>
            </p:spPr>
            <p:txBody>
              <a:bodyPr/>
              <a:lstStyle/>
              <a:p>
                <a:pPr defTabSz="914377"/>
                <a:endParaRPr lang="zh-CN" altLang="en-US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56" name="TextBox 682"/>
              <p:cNvSpPr txBox="1">
                <a:spLocks noChangeArrowheads="1"/>
              </p:cNvSpPr>
              <p:nvPr/>
            </p:nvSpPr>
            <p:spPr bwMode="auto">
              <a:xfrm rot="2738770">
                <a:off x="2819568" y="2155404"/>
                <a:ext cx="2017908" cy="277844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在此添加标题</a:t>
                </a:r>
              </a:p>
            </p:txBody>
          </p:sp>
        </p:grpSp>
        <p:grpSp>
          <p:nvGrpSpPr>
            <p:cNvPr id="57" name="组合 56"/>
            <p:cNvGrpSpPr>
              <a:grpSpLocks/>
            </p:cNvGrpSpPr>
            <p:nvPr/>
          </p:nvGrpSpPr>
          <p:grpSpPr bwMode="auto">
            <a:xfrm>
              <a:off x="4914901" y="2146302"/>
              <a:ext cx="2487057" cy="2629826"/>
              <a:chOff x="3527611" y="1285370"/>
              <a:chExt cx="1908175" cy="2017908"/>
            </a:xfrm>
            <a:solidFill>
              <a:srgbClr val="9A00FF"/>
            </a:solidFill>
          </p:grpSpPr>
          <p:sp>
            <p:nvSpPr>
              <p:cNvPr id="58" name="Freeform 173"/>
              <p:cNvSpPr>
                <a:spLocks/>
              </p:cNvSpPr>
              <p:nvPr/>
            </p:nvSpPr>
            <p:spPr bwMode="auto">
              <a:xfrm>
                <a:off x="3527611" y="1393329"/>
                <a:ext cx="1908175" cy="1651160"/>
              </a:xfrm>
              <a:custGeom>
                <a:avLst/>
                <a:gdLst>
                  <a:gd name="T0" fmla="*/ 164 w 1202"/>
                  <a:gd name="T1" fmla="*/ 0 h 1040"/>
                  <a:gd name="T2" fmla="*/ 0 w 1202"/>
                  <a:gd name="T3" fmla="*/ 164 h 1040"/>
                  <a:gd name="T4" fmla="*/ 875 w 1202"/>
                  <a:gd name="T5" fmla="*/ 1040 h 1040"/>
                  <a:gd name="T6" fmla="*/ 1202 w 1202"/>
                  <a:gd name="T7" fmla="*/ 1040 h 1040"/>
                  <a:gd name="T8" fmla="*/ 164 w 1202"/>
                  <a:gd name="T9" fmla="*/ 0 h 10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2" h="1040">
                    <a:moveTo>
                      <a:pt x="164" y="0"/>
                    </a:moveTo>
                    <a:lnTo>
                      <a:pt x="0" y="164"/>
                    </a:lnTo>
                    <a:lnTo>
                      <a:pt x="875" y="1040"/>
                    </a:lnTo>
                    <a:lnTo>
                      <a:pt x="1202" y="1040"/>
                    </a:lnTo>
                    <a:lnTo>
                      <a:pt x="164" y="0"/>
                    </a:lnTo>
                    <a:close/>
                  </a:path>
                </a:pathLst>
              </a:custGeom>
              <a:solidFill>
                <a:srgbClr val="E86F54"/>
              </a:solidFill>
              <a:ln>
                <a:noFill/>
              </a:ln>
              <a:effectLst/>
              <a:extLst/>
            </p:spPr>
            <p:txBody>
              <a:bodyPr/>
              <a:lstStyle/>
              <a:p>
                <a:pPr defTabSz="914377"/>
                <a:endParaRPr lang="zh-CN" altLang="en-US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59" name="TextBox 682"/>
              <p:cNvSpPr txBox="1">
                <a:spLocks noChangeArrowheads="1"/>
              </p:cNvSpPr>
              <p:nvPr/>
            </p:nvSpPr>
            <p:spPr bwMode="auto">
              <a:xfrm rot="2738770">
                <a:off x="3421547" y="2155402"/>
                <a:ext cx="2017908" cy="277844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在此添加标题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37571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5093172" y="2977015"/>
            <a:ext cx="3637889" cy="903970"/>
          </a:xfrm>
          <a:custGeom>
            <a:avLst/>
            <a:gdLst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16602"/>
              <a:gd name="connsiteY0" fmla="*/ 798285 h 1683657"/>
              <a:gd name="connsiteX1" fmla="*/ 2293257 w 7416602"/>
              <a:gd name="connsiteY1" fmla="*/ 217714 h 1683657"/>
              <a:gd name="connsiteX2" fmla="*/ 2191657 w 7416602"/>
              <a:gd name="connsiteY2" fmla="*/ 0 h 1683657"/>
              <a:gd name="connsiteX3" fmla="*/ 4862285 w 7416602"/>
              <a:gd name="connsiteY3" fmla="*/ 14514 h 1683657"/>
              <a:gd name="connsiteX4" fmla="*/ 5196114 w 7416602"/>
              <a:gd name="connsiteY4" fmla="*/ 377371 h 1683657"/>
              <a:gd name="connsiteX5" fmla="*/ 5834742 w 7416602"/>
              <a:gd name="connsiteY5" fmla="*/ 159657 h 1683657"/>
              <a:gd name="connsiteX6" fmla="*/ 6647542 w 7416602"/>
              <a:gd name="connsiteY6" fmla="*/ 638628 h 1683657"/>
              <a:gd name="connsiteX7" fmla="*/ 7402285 w 7416602"/>
              <a:gd name="connsiteY7" fmla="*/ 754743 h 1683657"/>
              <a:gd name="connsiteX8" fmla="*/ 6647542 w 7416602"/>
              <a:gd name="connsiteY8" fmla="*/ 841828 h 1683657"/>
              <a:gd name="connsiteX9" fmla="*/ 4934857 w 7416602"/>
              <a:gd name="connsiteY9" fmla="*/ 1175657 h 1683657"/>
              <a:gd name="connsiteX10" fmla="*/ 5210628 w 7416602"/>
              <a:gd name="connsiteY10" fmla="*/ 1378857 h 1683657"/>
              <a:gd name="connsiteX11" fmla="*/ 4020457 w 7416602"/>
              <a:gd name="connsiteY11" fmla="*/ 1683657 h 1683657"/>
              <a:gd name="connsiteX12" fmla="*/ 2743200 w 7416602"/>
              <a:gd name="connsiteY12" fmla="*/ 1146628 h 1683657"/>
              <a:gd name="connsiteX13" fmla="*/ 1161142 w 7416602"/>
              <a:gd name="connsiteY13" fmla="*/ 1161143 h 1683657"/>
              <a:gd name="connsiteX14" fmla="*/ 0 w 7416602"/>
              <a:gd name="connsiteY14" fmla="*/ 1045028 h 1683657"/>
              <a:gd name="connsiteX15" fmla="*/ 1088571 w 7416602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272340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272340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877209 h 1776765"/>
              <a:gd name="connsiteX1" fmla="*/ 2293257 w 7417145"/>
              <a:gd name="connsiteY1" fmla="*/ 296638 h 1776765"/>
              <a:gd name="connsiteX2" fmla="*/ 2272340 w 7417145"/>
              <a:gd name="connsiteY2" fmla="*/ 78924 h 1776765"/>
              <a:gd name="connsiteX3" fmla="*/ 4862285 w 7417145"/>
              <a:gd name="connsiteY3" fmla="*/ 93438 h 1776765"/>
              <a:gd name="connsiteX4" fmla="*/ 5196114 w 7417145"/>
              <a:gd name="connsiteY4" fmla="*/ 456295 h 1776765"/>
              <a:gd name="connsiteX5" fmla="*/ 5834742 w 7417145"/>
              <a:gd name="connsiteY5" fmla="*/ 238581 h 1776765"/>
              <a:gd name="connsiteX6" fmla="*/ 6647542 w 7417145"/>
              <a:gd name="connsiteY6" fmla="*/ 717552 h 1776765"/>
              <a:gd name="connsiteX7" fmla="*/ 7402285 w 7417145"/>
              <a:gd name="connsiteY7" fmla="*/ 833667 h 1776765"/>
              <a:gd name="connsiteX8" fmla="*/ 6647542 w 7417145"/>
              <a:gd name="connsiteY8" fmla="*/ 920752 h 1776765"/>
              <a:gd name="connsiteX9" fmla="*/ 4934857 w 7417145"/>
              <a:gd name="connsiteY9" fmla="*/ 1254581 h 1776765"/>
              <a:gd name="connsiteX10" fmla="*/ 5210628 w 7417145"/>
              <a:gd name="connsiteY10" fmla="*/ 1457781 h 1776765"/>
              <a:gd name="connsiteX11" fmla="*/ 4020457 w 7417145"/>
              <a:gd name="connsiteY11" fmla="*/ 1762581 h 1776765"/>
              <a:gd name="connsiteX12" fmla="*/ 2743200 w 7417145"/>
              <a:gd name="connsiteY12" fmla="*/ 1225552 h 1776765"/>
              <a:gd name="connsiteX13" fmla="*/ 1161142 w 7417145"/>
              <a:gd name="connsiteY13" fmla="*/ 1240067 h 1776765"/>
              <a:gd name="connsiteX14" fmla="*/ 0 w 7417145"/>
              <a:gd name="connsiteY14" fmla="*/ 1123952 h 1776765"/>
              <a:gd name="connsiteX15" fmla="*/ 1088571 w 7417145"/>
              <a:gd name="connsiteY15" fmla="*/ 877209 h 1776765"/>
              <a:gd name="connsiteX0" fmla="*/ 1088571 w 7417145"/>
              <a:gd name="connsiteY0" fmla="*/ 905217 h 1804773"/>
              <a:gd name="connsiteX1" fmla="*/ 2293257 w 7417145"/>
              <a:gd name="connsiteY1" fmla="*/ 324646 h 1804773"/>
              <a:gd name="connsiteX2" fmla="*/ 2353022 w 7417145"/>
              <a:gd name="connsiteY2" fmla="*/ 71073 h 1804773"/>
              <a:gd name="connsiteX3" fmla="*/ 4862285 w 7417145"/>
              <a:gd name="connsiteY3" fmla="*/ 121446 h 1804773"/>
              <a:gd name="connsiteX4" fmla="*/ 5196114 w 7417145"/>
              <a:gd name="connsiteY4" fmla="*/ 484303 h 1804773"/>
              <a:gd name="connsiteX5" fmla="*/ 5834742 w 7417145"/>
              <a:gd name="connsiteY5" fmla="*/ 266589 h 1804773"/>
              <a:gd name="connsiteX6" fmla="*/ 6647542 w 7417145"/>
              <a:gd name="connsiteY6" fmla="*/ 745560 h 1804773"/>
              <a:gd name="connsiteX7" fmla="*/ 7402285 w 7417145"/>
              <a:gd name="connsiteY7" fmla="*/ 861675 h 1804773"/>
              <a:gd name="connsiteX8" fmla="*/ 6647542 w 7417145"/>
              <a:gd name="connsiteY8" fmla="*/ 948760 h 1804773"/>
              <a:gd name="connsiteX9" fmla="*/ 4934857 w 7417145"/>
              <a:gd name="connsiteY9" fmla="*/ 1282589 h 1804773"/>
              <a:gd name="connsiteX10" fmla="*/ 5210628 w 7417145"/>
              <a:gd name="connsiteY10" fmla="*/ 1485789 h 1804773"/>
              <a:gd name="connsiteX11" fmla="*/ 4020457 w 7417145"/>
              <a:gd name="connsiteY11" fmla="*/ 1790589 h 1804773"/>
              <a:gd name="connsiteX12" fmla="*/ 2743200 w 7417145"/>
              <a:gd name="connsiteY12" fmla="*/ 1253560 h 1804773"/>
              <a:gd name="connsiteX13" fmla="*/ 1161142 w 7417145"/>
              <a:gd name="connsiteY13" fmla="*/ 1268075 h 1804773"/>
              <a:gd name="connsiteX14" fmla="*/ 0 w 7417145"/>
              <a:gd name="connsiteY14" fmla="*/ 1151960 h 1804773"/>
              <a:gd name="connsiteX15" fmla="*/ 1088571 w 7417145"/>
              <a:gd name="connsiteY15" fmla="*/ 905217 h 1804773"/>
              <a:gd name="connsiteX0" fmla="*/ 1088571 w 7417145"/>
              <a:gd name="connsiteY0" fmla="*/ 938359 h 1837915"/>
              <a:gd name="connsiteX1" fmla="*/ 2293257 w 7417145"/>
              <a:gd name="connsiteY1" fmla="*/ 357788 h 1837915"/>
              <a:gd name="connsiteX2" fmla="*/ 2353022 w 7417145"/>
              <a:gd name="connsiteY2" fmla="*/ 104215 h 1837915"/>
              <a:gd name="connsiteX3" fmla="*/ 4862285 w 7417145"/>
              <a:gd name="connsiteY3" fmla="*/ 154588 h 1837915"/>
              <a:gd name="connsiteX4" fmla="*/ 5196114 w 7417145"/>
              <a:gd name="connsiteY4" fmla="*/ 517445 h 1837915"/>
              <a:gd name="connsiteX5" fmla="*/ 5834742 w 7417145"/>
              <a:gd name="connsiteY5" fmla="*/ 299731 h 1837915"/>
              <a:gd name="connsiteX6" fmla="*/ 6647542 w 7417145"/>
              <a:gd name="connsiteY6" fmla="*/ 778702 h 1837915"/>
              <a:gd name="connsiteX7" fmla="*/ 7402285 w 7417145"/>
              <a:gd name="connsiteY7" fmla="*/ 894817 h 1837915"/>
              <a:gd name="connsiteX8" fmla="*/ 6647542 w 7417145"/>
              <a:gd name="connsiteY8" fmla="*/ 981902 h 1837915"/>
              <a:gd name="connsiteX9" fmla="*/ 4934857 w 7417145"/>
              <a:gd name="connsiteY9" fmla="*/ 1315731 h 1837915"/>
              <a:gd name="connsiteX10" fmla="*/ 5210628 w 7417145"/>
              <a:gd name="connsiteY10" fmla="*/ 1518931 h 1837915"/>
              <a:gd name="connsiteX11" fmla="*/ 4020457 w 7417145"/>
              <a:gd name="connsiteY11" fmla="*/ 1823731 h 1837915"/>
              <a:gd name="connsiteX12" fmla="*/ 2743200 w 7417145"/>
              <a:gd name="connsiteY12" fmla="*/ 1286702 h 1837915"/>
              <a:gd name="connsiteX13" fmla="*/ 1161142 w 7417145"/>
              <a:gd name="connsiteY13" fmla="*/ 1301217 h 1837915"/>
              <a:gd name="connsiteX14" fmla="*/ 0 w 7417145"/>
              <a:gd name="connsiteY14" fmla="*/ 1185102 h 1837915"/>
              <a:gd name="connsiteX15" fmla="*/ 1088571 w 7417145"/>
              <a:gd name="connsiteY15" fmla="*/ 938359 h 1837915"/>
              <a:gd name="connsiteX0" fmla="*/ 1088571 w 7417145"/>
              <a:gd name="connsiteY0" fmla="*/ 943711 h 1843267"/>
              <a:gd name="connsiteX1" fmla="*/ 2293257 w 7417145"/>
              <a:gd name="connsiteY1" fmla="*/ 363140 h 1843267"/>
              <a:gd name="connsiteX2" fmla="*/ 2353022 w 7417145"/>
              <a:gd name="connsiteY2" fmla="*/ 109567 h 1843267"/>
              <a:gd name="connsiteX3" fmla="*/ 4862285 w 7417145"/>
              <a:gd name="connsiteY3" fmla="*/ 159940 h 1843267"/>
              <a:gd name="connsiteX4" fmla="*/ 5196114 w 7417145"/>
              <a:gd name="connsiteY4" fmla="*/ 522797 h 1843267"/>
              <a:gd name="connsiteX5" fmla="*/ 5834742 w 7417145"/>
              <a:gd name="connsiteY5" fmla="*/ 305083 h 1843267"/>
              <a:gd name="connsiteX6" fmla="*/ 6647542 w 7417145"/>
              <a:gd name="connsiteY6" fmla="*/ 784054 h 1843267"/>
              <a:gd name="connsiteX7" fmla="*/ 7402285 w 7417145"/>
              <a:gd name="connsiteY7" fmla="*/ 900169 h 1843267"/>
              <a:gd name="connsiteX8" fmla="*/ 6647542 w 7417145"/>
              <a:gd name="connsiteY8" fmla="*/ 987254 h 1843267"/>
              <a:gd name="connsiteX9" fmla="*/ 4934857 w 7417145"/>
              <a:gd name="connsiteY9" fmla="*/ 1321083 h 1843267"/>
              <a:gd name="connsiteX10" fmla="*/ 5210628 w 7417145"/>
              <a:gd name="connsiteY10" fmla="*/ 1524283 h 1843267"/>
              <a:gd name="connsiteX11" fmla="*/ 4020457 w 7417145"/>
              <a:gd name="connsiteY11" fmla="*/ 1829083 h 1843267"/>
              <a:gd name="connsiteX12" fmla="*/ 2743200 w 7417145"/>
              <a:gd name="connsiteY12" fmla="*/ 1292054 h 1843267"/>
              <a:gd name="connsiteX13" fmla="*/ 1161142 w 7417145"/>
              <a:gd name="connsiteY13" fmla="*/ 1306569 h 1843267"/>
              <a:gd name="connsiteX14" fmla="*/ 0 w 7417145"/>
              <a:gd name="connsiteY14" fmla="*/ 1190454 h 1843267"/>
              <a:gd name="connsiteX15" fmla="*/ 1088571 w 7417145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61945 w 7417948"/>
              <a:gd name="connsiteY13" fmla="*/ 1306569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61945 w 7417948"/>
              <a:gd name="connsiteY13" fmla="*/ 1306569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44015 w 7417948"/>
              <a:gd name="connsiteY13" fmla="*/ 1270711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44015 w 7417948"/>
              <a:gd name="connsiteY13" fmla="*/ 1270711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44015 w 7417948"/>
              <a:gd name="connsiteY13" fmla="*/ 1270711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417948" h="1843267">
                <a:moveTo>
                  <a:pt x="1089374" y="943711"/>
                </a:moveTo>
                <a:cubicBezTo>
                  <a:pt x="1347501" y="570893"/>
                  <a:pt x="1784921" y="377370"/>
                  <a:pt x="2294060" y="363140"/>
                </a:cubicBezTo>
                <a:cubicBezTo>
                  <a:pt x="2287088" y="290569"/>
                  <a:pt x="2199432" y="155244"/>
                  <a:pt x="2353825" y="109567"/>
                </a:cubicBezTo>
                <a:cubicBezTo>
                  <a:pt x="3136457" y="-73854"/>
                  <a:pt x="4313538" y="-6263"/>
                  <a:pt x="4863088" y="159940"/>
                </a:cubicBezTo>
                <a:cubicBezTo>
                  <a:pt x="5055046" y="227104"/>
                  <a:pt x="5184253" y="357021"/>
                  <a:pt x="5196917" y="522797"/>
                </a:cubicBezTo>
                <a:cubicBezTo>
                  <a:pt x="5382899" y="324720"/>
                  <a:pt x="5604740" y="314901"/>
                  <a:pt x="5835545" y="305083"/>
                </a:cubicBezTo>
                <a:cubicBezTo>
                  <a:pt x="6178196" y="428881"/>
                  <a:pt x="6484989" y="570608"/>
                  <a:pt x="6648345" y="784054"/>
                </a:cubicBezTo>
                <a:cubicBezTo>
                  <a:pt x="6944749" y="733112"/>
                  <a:pt x="7232189" y="735958"/>
                  <a:pt x="7403088" y="900169"/>
                </a:cubicBezTo>
                <a:cubicBezTo>
                  <a:pt x="7519060" y="1099527"/>
                  <a:pt x="6926820" y="1020979"/>
                  <a:pt x="6648345" y="987254"/>
                </a:cubicBezTo>
                <a:cubicBezTo>
                  <a:pt x="6955991" y="1546765"/>
                  <a:pt x="5425873" y="1317383"/>
                  <a:pt x="4935660" y="1321083"/>
                </a:cubicBezTo>
                <a:cubicBezTo>
                  <a:pt x="5117231" y="1379851"/>
                  <a:pt x="5191225" y="1429656"/>
                  <a:pt x="5211431" y="1524283"/>
                </a:cubicBezTo>
                <a:cubicBezTo>
                  <a:pt x="4958142" y="1912753"/>
                  <a:pt x="4274549" y="1844025"/>
                  <a:pt x="4021260" y="1829083"/>
                </a:cubicBezTo>
                <a:cubicBezTo>
                  <a:pt x="3595508" y="1802473"/>
                  <a:pt x="3026320" y="1560711"/>
                  <a:pt x="2744003" y="1292054"/>
                </a:cubicBezTo>
                <a:cubicBezTo>
                  <a:pt x="2225614" y="1350681"/>
                  <a:pt x="1250027" y="1364485"/>
                  <a:pt x="1144015" y="1270711"/>
                </a:cubicBezTo>
                <a:cubicBezTo>
                  <a:pt x="927298" y="1312689"/>
                  <a:pt x="-6597" y="1381558"/>
                  <a:pt x="803" y="1190454"/>
                </a:cubicBezTo>
                <a:cubicBezTo>
                  <a:pt x="-30787" y="884088"/>
                  <a:pt x="878917" y="900453"/>
                  <a:pt x="1089374" y="943711"/>
                </a:cubicBezTo>
                <a:close/>
              </a:path>
            </a:pathLst>
          </a:custGeom>
          <a:solidFill>
            <a:schemeClr val="bg1"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-77325" y="2229594"/>
            <a:ext cx="3520938" cy="874909"/>
          </a:xfrm>
          <a:custGeom>
            <a:avLst/>
            <a:gdLst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16602"/>
              <a:gd name="connsiteY0" fmla="*/ 798285 h 1683657"/>
              <a:gd name="connsiteX1" fmla="*/ 2293257 w 7416602"/>
              <a:gd name="connsiteY1" fmla="*/ 217714 h 1683657"/>
              <a:gd name="connsiteX2" fmla="*/ 2191657 w 7416602"/>
              <a:gd name="connsiteY2" fmla="*/ 0 h 1683657"/>
              <a:gd name="connsiteX3" fmla="*/ 4862285 w 7416602"/>
              <a:gd name="connsiteY3" fmla="*/ 14514 h 1683657"/>
              <a:gd name="connsiteX4" fmla="*/ 5196114 w 7416602"/>
              <a:gd name="connsiteY4" fmla="*/ 377371 h 1683657"/>
              <a:gd name="connsiteX5" fmla="*/ 5834742 w 7416602"/>
              <a:gd name="connsiteY5" fmla="*/ 159657 h 1683657"/>
              <a:gd name="connsiteX6" fmla="*/ 6647542 w 7416602"/>
              <a:gd name="connsiteY6" fmla="*/ 638628 h 1683657"/>
              <a:gd name="connsiteX7" fmla="*/ 7402285 w 7416602"/>
              <a:gd name="connsiteY7" fmla="*/ 754743 h 1683657"/>
              <a:gd name="connsiteX8" fmla="*/ 6647542 w 7416602"/>
              <a:gd name="connsiteY8" fmla="*/ 841828 h 1683657"/>
              <a:gd name="connsiteX9" fmla="*/ 4934857 w 7416602"/>
              <a:gd name="connsiteY9" fmla="*/ 1175657 h 1683657"/>
              <a:gd name="connsiteX10" fmla="*/ 5210628 w 7416602"/>
              <a:gd name="connsiteY10" fmla="*/ 1378857 h 1683657"/>
              <a:gd name="connsiteX11" fmla="*/ 4020457 w 7416602"/>
              <a:gd name="connsiteY11" fmla="*/ 1683657 h 1683657"/>
              <a:gd name="connsiteX12" fmla="*/ 2743200 w 7416602"/>
              <a:gd name="connsiteY12" fmla="*/ 1146628 h 1683657"/>
              <a:gd name="connsiteX13" fmla="*/ 1161142 w 7416602"/>
              <a:gd name="connsiteY13" fmla="*/ 1161143 h 1683657"/>
              <a:gd name="connsiteX14" fmla="*/ 0 w 7416602"/>
              <a:gd name="connsiteY14" fmla="*/ 1045028 h 1683657"/>
              <a:gd name="connsiteX15" fmla="*/ 1088571 w 7416602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272340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272340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877209 h 1776765"/>
              <a:gd name="connsiteX1" fmla="*/ 2293257 w 7417145"/>
              <a:gd name="connsiteY1" fmla="*/ 296638 h 1776765"/>
              <a:gd name="connsiteX2" fmla="*/ 2272340 w 7417145"/>
              <a:gd name="connsiteY2" fmla="*/ 78924 h 1776765"/>
              <a:gd name="connsiteX3" fmla="*/ 4862285 w 7417145"/>
              <a:gd name="connsiteY3" fmla="*/ 93438 h 1776765"/>
              <a:gd name="connsiteX4" fmla="*/ 5196114 w 7417145"/>
              <a:gd name="connsiteY4" fmla="*/ 456295 h 1776765"/>
              <a:gd name="connsiteX5" fmla="*/ 5834742 w 7417145"/>
              <a:gd name="connsiteY5" fmla="*/ 238581 h 1776765"/>
              <a:gd name="connsiteX6" fmla="*/ 6647542 w 7417145"/>
              <a:gd name="connsiteY6" fmla="*/ 717552 h 1776765"/>
              <a:gd name="connsiteX7" fmla="*/ 7402285 w 7417145"/>
              <a:gd name="connsiteY7" fmla="*/ 833667 h 1776765"/>
              <a:gd name="connsiteX8" fmla="*/ 6647542 w 7417145"/>
              <a:gd name="connsiteY8" fmla="*/ 920752 h 1776765"/>
              <a:gd name="connsiteX9" fmla="*/ 4934857 w 7417145"/>
              <a:gd name="connsiteY9" fmla="*/ 1254581 h 1776765"/>
              <a:gd name="connsiteX10" fmla="*/ 5210628 w 7417145"/>
              <a:gd name="connsiteY10" fmla="*/ 1457781 h 1776765"/>
              <a:gd name="connsiteX11" fmla="*/ 4020457 w 7417145"/>
              <a:gd name="connsiteY11" fmla="*/ 1762581 h 1776765"/>
              <a:gd name="connsiteX12" fmla="*/ 2743200 w 7417145"/>
              <a:gd name="connsiteY12" fmla="*/ 1225552 h 1776765"/>
              <a:gd name="connsiteX13" fmla="*/ 1161142 w 7417145"/>
              <a:gd name="connsiteY13" fmla="*/ 1240067 h 1776765"/>
              <a:gd name="connsiteX14" fmla="*/ 0 w 7417145"/>
              <a:gd name="connsiteY14" fmla="*/ 1123952 h 1776765"/>
              <a:gd name="connsiteX15" fmla="*/ 1088571 w 7417145"/>
              <a:gd name="connsiteY15" fmla="*/ 877209 h 1776765"/>
              <a:gd name="connsiteX0" fmla="*/ 1088571 w 7417145"/>
              <a:gd name="connsiteY0" fmla="*/ 905217 h 1804773"/>
              <a:gd name="connsiteX1" fmla="*/ 2293257 w 7417145"/>
              <a:gd name="connsiteY1" fmla="*/ 324646 h 1804773"/>
              <a:gd name="connsiteX2" fmla="*/ 2353022 w 7417145"/>
              <a:gd name="connsiteY2" fmla="*/ 71073 h 1804773"/>
              <a:gd name="connsiteX3" fmla="*/ 4862285 w 7417145"/>
              <a:gd name="connsiteY3" fmla="*/ 121446 h 1804773"/>
              <a:gd name="connsiteX4" fmla="*/ 5196114 w 7417145"/>
              <a:gd name="connsiteY4" fmla="*/ 484303 h 1804773"/>
              <a:gd name="connsiteX5" fmla="*/ 5834742 w 7417145"/>
              <a:gd name="connsiteY5" fmla="*/ 266589 h 1804773"/>
              <a:gd name="connsiteX6" fmla="*/ 6647542 w 7417145"/>
              <a:gd name="connsiteY6" fmla="*/ 745560 h 1804773"/>
              <a:gd name="connsiteX7" fmla="*/ 7402285 w 7417145"/>
              <a:gd name="connsiteY7" fmla="*/ 861675 h 1804773"/>
              <a:gd name="connsiteX8" fmla="*/ 6647542 w 7417145"/>
              <a:gd name="connsiteY8" fmla="*/ 948760 h 1804773"/>
              <a:gd name="connsiteX9" fmla="*/ 4934857 w 7417145"/>
              <a:gd name="connsiteY9" fmla="*/ 1282589 h 1804773"/>
              <a:gd name="connsiteX10" fmla="*/ 5210628 w 7417145"/>
              <a:gd name="connsiteY10" fmla="*/ 1485789 h 1804773"/>
              <a:gd name="connsiteX11" fmla="*/ 4020457 w 7417145"/>
              <a:gd name="connsiteY11" fmla="*/ 1790589 h 1804773"/>
              <a:gd name="connsiteX12" fmla="*/ 2743200 w 7417145"/>
              <a:gd name="connsiteY12" fmla="*/ 1253560 h 1804773"/>
              <a:gd name="connsiteX13" fmla="*/ 1161142 w 7417145"/>
              <a:gd name="connsiteY13" fmla="*/ 1268075 h 1804773"/>
              <a:gd name="connsiteX14" fmla="*/ 0 w 7417145"/>
              <a:gd name="connsiteY14" fmla="*/ 1151960 h 1804773"/>
              <a:gd name="connsiteX15" fmla="*/ 1088571 w 7417145"/>
              <a:gd name="connsiteY15" fmla="*/ 905217 h 1804773"/>
              <a:gd name="connsiteX0" fmla="*/ 1088571 w 7417145"/>
              <a:gd name="connsiteY0" fmla="*/ 938359 h 1837915"/>
              <a:gd name="connsiteX1" fmla="*/ 2293257 w 7417145"/>
              <a:gd name="connsiteY1" fmla="*/ 357788 h 1837915"/>
              <a:gd name="connsiteX2" fmla="*/ 2353022 w 7417145"/>
              <a:gd name="connsiteY2" fmla="*/ 104215 h 1837915"/>
              <a:gd name="connsiteX3" fmla="*/ 4862285 w 7417145"/>
              <a:gd name="connsiteY3" fmla="*/ 154588 h 1837915"/>
              <a:gd name="connsiteX4" fmla="*/ 5196114 w 7417145"/>
              <a:gd name="connsiteY4" fmla="*/ 517445 h 1837915"/>
              <a:gd name="connsiteX5" fmla="*/ 5834742 w 7417145"/>
              <a:gd name="connsiteY5" fmla="*/ 299731 h 1837915"/>
              <a:gd name="connsiteX6" fmla="*/ 6647542 w 7417145"/>
              <a:gd name="connsiteY6" fmla="*/ 778702 h 1837915"/>
              <a:gd name="connsiteX7" fmla="*/ 7402285 w 7417145"/>
              <a:gd name="connsiteY7" fmla="*/ 894817 h 1837915"/>
              <a:gd name="connsiteX8" fmla="*/ 6647542 w 7417145"/>
              <a:gd name="connsiteY8" fmla="*/ 981902 h 1837915"/>
              <a:gd name="connsiteX9" fmla="*/ 4934857 w 7417145"/>
              <a:gd name="connsiteY9" fmla="*/ 1315731 h 1837915"/>
              <a:gd name="connsiteX10" fmla="*/ 5210628 w 7417145"/>
              <a:gd name="connsiteY10" fmla="*/ 1518931 h 1837915"/>
              <a:gd name="connsiteX11" fmla="*/ 4020457 w 7417145"/>
              <a:gd name="connsiteY11" fmla="*/ 1823731 h 1837915"/>
              <a:gd name="connsiteX12" fmla="*/ 2743200 w 7417145"/>
              <a:gd name="connsiteY12" fmla="*/ 1286702 h 1837915"/>
              <a:gd name="connsiteX13" fmla="*/ 1161142 w 7417145"/>
              <a:gd name="connsiteY13" fmla="*/ 1301217 h 1837915"/>
              <a:gd name="connsiteX14" fmla="*/ 0 w 7417145"/>
              <a:gd name="connsiteY14" fmla="*/ 1185102 h 1837915"/>
              <a:gd name="connsiteX15" fmla="*/ 1088571 w 7417145"/>
              <a:gd name="connsiteY15" fmla="*/ 938359 h 1837915"/>
              <a:gd name="connsiteX0" fmla="*/ 1088571 w 7417145"/>
              <a:gd name="connsiteY0" fmla="*/ 943711 h 1843267"/>
              <a:gd name="connsiteX1" fmla="*/ 2293257 w 7417145"/>
              <a:gd name="connsiteY1" fmla="*/ 363140 h 1843267"/>
              <a:gd name="connsiteX2" fmla="*/ 2353022 w 7417145"/>
              <a:gd name="connsiteY2" fmla="*/ 109567 h 1843267"/>
              <a:gd name="connsiteX3" fmla="*/ 4862285 w 7417145"/>
              <a:gd name="connsiteY3" fmla="*/ 159940 h 1843267"/>
              <a:gd name="connsiteX4" fmla="*/ 5196114 w 7417145"/>
              <a:gd name="connsiteY4" fmla="*/ 522797 h 1843267"/>
              <a:gd name="connsiteX5" fmla="*/ 5834742 w 7417145"/>
              <a:gd name="connsiteY5" fmla="*/ 305083 h 1843267"/>
              <a:gd name="connsiteX6" fmla="*/ 6647542 w 7417145"/>
              <a:gd name="connsiteY6" fmla="*/ 784054 h 1843267"/>
              <a:gd name="connsiteX7" fmla="*/ 7402285 w 7417145"/>
              <a:gd name="connsiteY7" fmla="*/ 900169 h 1843267"/>
              <a:gd name="connsiteX8" fmla="*/ 6647542 w 7417145"/>
              <a:gd name="connsiteY8" fmla="*/ 987254 h 1843267"/>
              <a:gd name="connsiteX9" fmla="*/ 4934857 w 7417145"/>
              <a:gd name="connsiteY9" fmla="*/ 1321083 h 1843267"/>
              <a:gd name="connsiteX10" fmla="*/ 5210628 w 7417145"/>
              <a:gd name="connsiteY10" fmla="*/ 1524283 h 1843267"/>
              <a:gd name="connsiteX11" fmla="*/ 4020457 w 7417145"/>
              <a:gd name="connsiteY11" fmla="*/ 1829083 h 1843267"/>
              <a:gd name="connsiteX12" fmla="*/ 2743200 w 7417145"/>
              <a:gd name="connsiteY12" fmla="*/ 1292054 h 1843267"/>
              <a:gd name="connsiteX13" fmla="*/ 1161142 w 7417145"/>
              <a:gd name="connsiteY13" fmla="*/ 1306569 h 1843267"/>
              <a:gd name="connsiteX14" fmla="*/ 0 w 7417145"/>
              <a:gd name="connsiteY14" fmla="*/ 1190454 h 1843267"/>
              <a:gd name="connsiteX15" fmla="*/ 1088571 w 7417145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61945 w 7417948"/>
              <a:gd name="connsiteY13" fmla="*/ 1306569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61945 w 7417948"/>
              <a:gd name="connsiteY13" fmla="*/ 1306569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44015 w 7417948"/>
              <a:gd name="connsiteY13" fmla="*/ 1270711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44015 w 7417948"/>
              <a:gd name="connsiteY13" fmla="*/ 1270711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44015 w 7417948"/>
              <a:gd name="connsiteY13" fmla="*/ 1270711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417948" h="1843267">
                <a:moveTo>
                  <a:pt x="1089374" y="943711"/>
                </a:moveTo>
                <a:cubicBezTo>
                  <a:pt x="1347501" y="570893"/>
                  <a:pt x="1784921" y="377370"/>
                  <a:pt x="2294060" y="363140"/>
                </a:cubicBezTo>
                <a:cubicBezTo>
                  <a:pt x="2287088" y="290569"/>
                  <a:pt x="2199432" y="155244"/>
                  <a:pt x="2353825" y="109567"/>
                </a:cubicBezTo>
                <a:cubicBezTo>
                  <a:pt x="3136457" y="-73854"/>
                  <a:pt x="4313538" y="-6263"/>
                  <a:pt x="4863088" y="159940"/>
                </a:cubicBezTo>
                <a:cubicBezTo>
                  <a:pt x="5055046" y="227104"/>
                  <a:pt x="5184253" y="357021"/>
                  <a:pt x="5196917" y="522797"/>
                </a:cubicBezTo>
                <a:cubicBezTo>
                  <a:pt x="5382899" y="324720"/>
                  <a:pt x="5604740" y="314901"/>
                  <a:pt x="5835545" y="305083"/>
                </a:cubicBezTo>
                <a:cubicBezTo>
                  <a:pt x="6178196" y="428881"/>
                  <a:pt x="6484989" y="570608"/>
                  <a:pt x="6648345" y="784054"/>
                </a:cubicBezTo>
                <a:cubicBezTo>
                  <a:pt x="6944749" y="733112"/>
                  <a:pt x="7232189" y="735958"/>
                  <a:pt x="7403088" y="900169"/>
                </a:cubicBezTo>
                <a:cubicBezTo>
                  <a:pt x="7519060" y="1099527"/>
                  <a:pt x="6926820" y="1020979"/>
                  <a:pt x="6648345" y="987254"/>
                </a:cubicBezTo>
                <a:cubicBezTo>
                  <a:pt x="6955991" y="1546765"/>
                  <a:pt x="5425873" y="1317383"/>
                  <a:pt x="4935660" y="1321083"/>
                </a:cubicBezTo>
                <a:cubicBezTo>
                  <a:pt x="5117231" y="1379851"/>
                  <a:pt x="5191225" y="1429656"/>
                  <a:pt x="5211431" y="1524283"/>
                </a:cubicBezTo>
                <a:cubicBezTo>
                  <a:pt x="4958142" y="1912753"/>
                  <a:pt x="4274549" y="1844025"/>
                  <a:pt x="4021260" y="1829083"/>
                </a:cubicBezTo>
                <a:cubicBezTo>
                  <a:pt x="3595508" y="1802473"/>
                  <a:pt x="3026320" y="1560711"/>
                  <a:pt x="2744003" y="1292054"/>
                </a:cubicBezTo>
                <a:cubicBezTo>
                  <a:pt x="2225614" y="1350681"/>
                  <a:pt x="1250027" y="1364485"/>
                  <a:pt x="1144015" y="1270711"/>
                </a:cubicBezTo>
                <a:cubicBezTo>
                  <a:pt x="927298" y="1312689"/>
                  <a:pt x="-6597" y="1381558"/>
                  <a:pt x="803" y="1190454"/>
                </a:cubicBezTo>
                <a:cubicBezTo>
                  <a:pt x="-30787" y="884088"/>
                  <a:pt x="878917" y="900453"/>
                  <a:pt x="1089374" y="943711"/>
                </a:cubicBezTo>
                <a:close/>
              </a:path>
            </a:pathLst>
          </a:custGeom>
          <a:solidFill>
            <a:schemeClr val="bg1"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2496106" y="-218597"/>
            <a:ext cx="6371668" cy="1583280"/>
          </a:xfrm>
          <a:custGeom>
            <a:avLst/>
            <a:gdLst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16602"/>
              <a:gd name="connsiteY0" fmla="*/ 798285 h 1683657"/>
              <a:gd name="connsiteX1" fmla="*/ 2293257 w 7416602"/>
              <a:gd name="connsiteY1" fmla="*/ 217714 h 1683657"/>
              <a:gd name="connsiteX2" fmla="*/ 2191657 w 7416602"/>
              <a:gd name="connsiteY2" fmla="*/ 0 h 1683657"/>
              <a:gd name="connsiteX3" fmla="*/ 4862285 w 7416602"/>
              <a:gd name="connsiteY3" fmla="*/ 14514 h 1683657"/>
              <a:gd name="connsiteX4" fmla="*/ 5196114 w 7416602"/>
              <a:gd name="connsiteY4" fmla="*/ 377371 h 1683657"/>
              <a:gd name="connsiteX5" fmla="*/ 5834742 w 7416602"/>
              <a:gd name="connsiteY5" fmla="*/ 159657 h 1683657"/>
              <a:gd name="connsiteX6" fmla="*/ 6647542 w 7416602"/>
              <a:gd name="connsiteY6" fmla="*/ 638628 h 1683657"/>
              <a:gd name="connsiteX7" fmla="*/ 7402285 w 7416602"/>
              <a:gd name="connsiteY7" fmla="*/ 754743 h 1683657"/>
              <a:gd name="connsiteX8" fmla="*/ 6647542 w 7416602"/>
              <a:gd name="connsiteY8" fmla="*/ 841828 h 1683657"/>
              <a:gd name="connsiteX9" fmla="*/ 4934857 w 7416602"/>
              <a:gd name="connsiteY9" fmla="*/ 1175657 h 1683657"/>
              <a:gd name="connsiteX10" fmla="*/ 5210628 w 7416602"/>
              <a:gd name="connsiteY10" fmla="*/ 1378857 h 1683657"/>
              <a:gd name="connsiteX11" fmla="*/ 4020457 w 7416602"/>
              <a:gd name="connsiteY11" fmla="*/ 1683657 h 1683657"/>
              <a:gd name="connsiteX12" fmla="*/ 2743200 w 7416602"/>
              <a:gd name="connsiteY12" fmla="*/ 1146628 h 1683657"/>
              <a:gd name="connsiteX13" fmla="*/ 1161142 w 7416602"/>
              <a:gd name="connsiteY13" fmla="*/ 1161143 h 1683657"/>
              <a:gd name="connsiteX14" fmla="*/ 0 w 7416602"/>
              <a:gd name="connsiteY14" fmla="*/ 1045028 h 1683657"/>
              <a:gd name="connsiteX15" fmla="*/ 1088571 w 7416602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272340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272340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877209 h 1776765"/>
              <a:gd name="connsiteX1" fmla="*/ 2293257 w 7417145"/>
              <a:gd name="connsiteY1" fmla="*/ 296638 h 1776765"/>
              <a:gd name="connsiteX2" fmla="*/ 2272340 w 7417145"/>
              <a:gd name="connsiteY2" fmla="*/ 78924 h 1776765"/>
              <a:gd name="connsiteX3" fmla="*/ 4862285 w 7417145"/>
              <a:gd name="connsiteY3" fmla="*/ 93438 h 1776765"/>
              <a:gd name="connsiteX4" fmla="*/ 5196114 w 7417145"/>
              <a:gd name="connsiteY4" fmla="*/ 456295 h 1776765"/>
              <a:gd name="connsiteX5" fmla="*/ 5834742 w 7417145"/>
              <a:gd name="connsiteY5" fmla="*/ 238581 h 1776765"/>
              <a:gd name="connsiteX6" fmla="*/ 6647542 w 7417145"/>
              <a:gd name="connsiteY6" fmla="*/ 717552 h 1776765"/>
              <a:gd name="connsiteX7" fmla="*/ 7402285 w 7417145"/>
              <a:gd name="connsiteY7" fmla="*/ 833667 h 1776765"/>
              <a:gd name="connsiteX8" fmla="*/ 6647542 w 7417145"/>
              <a:gd name="connsiteY8" fmla="*/ 920752 h 1776765"/>
              <a:gd name="connsiteX9" fmla="*/ 4934857 w 7417145"/>
              <a:gd name="connsiteY9" fmla="*/ 1254581 h 1776765"/>
              <a:gd name="connsiteX10" fmla="*/ 5210628 w 7417145"/>
              <a:gd name="connsiteY10" fmla="*/ 1457781 h 1776765"/>
              <a:gd name="connsiteX11" fmla="*/ 4020457 w 7417145"/>
              <a:gd name="connsiteY11" fmla="*/ 1762581 h 1776765"/>
              <a:gd name="connsiteX12" fmla="*/ 2743200 w 7417145"/>
              <a:gd name="connsiteY12" fmla="*/ 1225552 h 1776765"/>
              <a:gd name="connsiteX13" fmla="*/ 1161142 w 7417145"/>
              <a:gd name="connsiteY13" fmla="*/ 1240067 h 1776765"/>
              <a:gd name="connsiteX14" fmla="*/ 0 w 7417145"/>
              <a:gd name="connsiteY14" fmla="*/ 1123952 h 1776765"/>
              <a:gd name="connsiteX15" fmla="*/ 1088571 w 7417145"/>
              <a:gd name="connsiteY15" fmla="*/ 877209 h 1776765"/>
              <a:gd name="connsiteX0" fmla="*/ 1088571 w 7417145"/>
              <a:gd name="connsiteY0" fmla="*/ 905217 h 1804773"/>
              <a:gd name="connsiteX1" fmla="*/ 2293257 w 7417145"/>
              <a:gd name="connsiteY1" fmla="*/ 324646 h 1804773"/>
              <a:gd name="connsiteX2" fmla="*/ 2353022 w 7417145"/>
              <a:gd name="connsiteY2" fmla="*/ 71073 h 1804773"/>
              <a:gd name="connsiteX3" fmla="*/ 4862285 w 7417145"/>
              <a:gd name="connsiteY3" fmla="*/ 121446 h 1804773"/>
              <a:gd name="connsiteX4" fmla="*/ 5196114 w 7417145"/>
              <a:gd name="connsiteY4" fmla="*/ 484303 h 1804773"/>
              <a:gd name="connsiteX5" fmla="*/ 5834742 w 7417145"/>
              <a:gd name="connsiteY5" fmla="*/ 266589 h 1804773"/>
              <a:gd name="connsiteX6" fmla="*/ 6647542 w 7417145"/>
              <a:gd name="connsiteY6" fmla="*/ 745560 h 1804773"/>
              <a:gd name="connsiteX7" fmla="*/ 7402285 w 7417145"/>
              <a:gd name="connsiteY7" fmla="*/ 861675 h 1804773"/>
              <a:gd name="connsiteX8" fmla="*/ 6647542 w 7417145"/>
              <a:gd name="connsiteY8" fmla="*/ 948760 h 1804773"/>
              <a:gd name="connsiteX9" fmla="*/ 4934857 w 7417145"/>
              <a:gd name="connsiteY9" fmla="*/ 1282589 h 1804773"/>
              <a:gd name="connsiteX10" fmla="*/ 5210628 w 7417145"/>
              <a:gd name="connsiteY10" fmla="*/ 1485789 h 1804773"/>
              <a:gd name="connsiteX11" fmla="*/ 4020457 w 7417145"/>
              <a:gd name="connsiteY11" fmla="*/ 1790589 h 1804773"/>
              <a:gd name="connsiteX12" fmla="*/ 2743200 w 7417145"/>
              <a:gd name="connsiteY12" fmla="*/ 1253560 h 1804773"/>
              <a:gd name="connsiteX13" fmla="*/ 1161142 w 7417145"/>
              <a:gd name="connsiteY13" fmla="*/ 1268075 h 1804773"/>
              <a:gd name="connsiteX14" fmla="*/ 0 w 7417145"/>
              <a:gd name="connsiteY14" fmla="*/ 1151960 h 1804773"/>
              <a:gd name="connsiteX15" fmla="*/ 1088571 w 7417145"/>
              <a:gd name="connsiteY15" fmla="*/ 905217 h 1804773"/>
              <a:gd name="connsiteX0" fmla="*/ 1088571 w 7417145"/>
              <a:gd name="connsiteY0" fmla="*/ 938359 h 1837915"/>
              <a:gd name="connsiteX1" fmla="*/ 2293257 w 7417145"/>
              <a:gd name="connsiteY1" fmla="*/ 357788 h 1837915"/>
              <a:gd name="connsiteX2" fmla="*/ 2353022 w 7417145"/>
              <a:gd name="connsiteY2" fmla="*/ 104215 h 1837915"/>
              <a:gd name="connsiteX3" fmla="*/ 4862285 w 7417145"/>
              <a:gd name="connsiteY3" fmla="*/ 154588 h 1837915"/>
              <a:gd name="connsiteX4" fmla="*/ 5196114 w 7417145"/>
              <a:gd name="connsiteY4" fmla="*/ 517445 h 1837915"/>
              <a:gd name="connsiteX5" fmla="*/ 5834742 w 7417145"/>
              <a:gd name="connsiteY5" fmla="*/ 299731 h 1837915"/>
              <a:gd name="connsiteX6" fmla="*/ 6647542 w 7417145"/>
              <a:gd name="connsiteY6" fmla="*/ 778702 h 1837915"/>
              <a:gd name="connsiteX7" fmla="*/ 7402285 w 7417145"/>
              <a:gd name="connsiteY7" fmla="*/ 894817 h 1837915"/>
              <a:gd name="connsiteX8" fmla="*/ 6647542 w 7417145"/>
              <a:gd name="connsiteY8" fmla="*/ 981902 h 1837915"/>
              <a:gd name="connsiteX9" fmla="*/ 4934857 w 7417145"/>
              <a:gd name="connsiteY9" fmla="*/ 1315731 h 1837915"/>
              <a:gd name="connsiteX10" fmla="*/ 5210628 w 7417145"/>
              <a:gd name="connsiteY10" fmla="*/ 1518931 h 1837915"/>
              <a:gd name="connsiteX11" fmla="*/ 4020457 w 7417145"/>
              <a:gd name="connsiteY11" fmla="*/ 1823731 h 1837915"/>
              <a:gd name="connsiteX12" fmla="*/ 2743200 w 7417145"/>
              <a:gd name="connsiteY12" fmla="*/ 1286702 h 1837915"/>
              <a:gd name="connsiteX13" fmla="*/ 1161142 w 7417145"/>
              <a:gd name="connsiteY13" fmla="*/ 1301217 h 1837915"/>
              <a:gd name="connsiteX14" fmla="*/ 0 w 7417145"/>
              <a:gd name="connsiteY14" fmla="*/ 1185102 h 1837915"/>
              <a:gd name="connsiteX15" fmla="*/ 1088571 w 7417145"/>
              <a:gd name="connsiteY15" fmla="*/ 938359 h 1837915"/>
              <a:gd name="connsiteX0" fmla="*/ 1088571 w 7417145"/>
              <a:gd name="connsiteY0" fmla="*/ 943711 h 1843267"/>
              <a:gd name="connsiteX1" fmla="*/ 2293257 w 7417145"/>
              <a:gd name="connsiteY1" fmla="*/ 363140 h 1843267"/>
              <a:gd name="connsiteX2" fmla="*/ 2353022 w 7417145"/>
              <a:gd name="connsiteY2" fmla="*/ 109567 h 1843267"/>
              <a:gd name="connsiteX3" fmla="*/ 4862285 w 7417145"/>
              <a:gd name="connsiteY3" fmla="*/ 159940 h 1843267"/>
              <a:gd name="connsiteX4" fmla="*/ 5196114 w 7417145"/>
              <a:gd name="connsiteY4" fmla="*/ 522797 h 1843267"/>
              <a:gd name="connsiteX5" fmla="*/ 5834742 w 7417145"/>
              <a:gd name="connsiteY5" fmla="*/ 305083 h 1843267"/>
              <a:gd name="connsiteX6" fmla="*/ 6647542 w 7417145"/>
              <a:gd name="connsiteY6" fmla="*/ 784054 h 1843267"/>
              <a:gd name="connsiteX7" fmla="*/ 7402285 w 7417145"/>
              <a:gd name="connsiteY7" fmla="*/ 900169 h 1843267"/>
              <a:gd name="connsiteX8" fmla="*/ 6647542 w 7417145"/>
              <a:gd name="connsiteY8" fmla="*/ 987254 h 1843267"/>
              <a:gd name="connsiteX9" fmla="*/ 4934857 w 7417145"/>
              <a:gd name="connsiteY9" fmla="*/ 1321083 h 1843267"/>
              <a:gd name="connsiteX10" fmla="*/ 5210628 w 7417145"/>
              <a:gd name="connsiteY10" fmla="*/ 1524283 h 1843267"/>
              <a:gd name="connsiteX11" fmla="*/ 4020457 w 7417145"/>
              <a:gd name="connsiteY11" fmla="*/ 1829083 h 1843267"/>
              <a:gd name="connsiteX12" fmla="*/ 2743200 w 7417145"/>
              <a:gd name="connsiteY12" fmla="*/ 1292054 h 1843267"/>
              <a:gd name="connsiteX13" fmla="*/ 1161142 w 7417145"/>
              <a:gd name="connsiteY13" fmla="*/ 1306569 h 1843267"/>
              <a:gd name="connsiteX14" fmla="*/ 0 w 7417145"/>
              <a:gd name="connsiteY14" fmla="*/ 1190454 h 1843267"/>
              <a:gd name="connsiteX15" fmla="*/ 1088571 w 7417145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61945 w 7417948"/>
              <a:gd name="connsiteY13" fmla="*/ 1306569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61945 w 7417948"/>
              <a:gd name="connsiteY13" fmla="*/ 1306569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44015 w 7417948"/>
              <a:gd name="connsiteY13" fmla="*/ 1270711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44015 w 7417948"/>
              <a:gd name="connsiteY13" fmla="*/ 1270711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44015 w 7417948"/>
              <a:gd name="connsiteY13" fmla="*/ 1270711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417948" h="1843267">
                <a:moveTo>
                  <a:pt x="1089374" y="943711"/>
                </a:moveTo>
                <a:cubicBezTo>
                  <a:pt x="1347501" y="570893"/>
                  <a:pt x="1784921" y="377370"/>
                  <a:pt x="2294060" y="363140"/>
                </a:cubicBezTo>
                <a:cubicBezTo>
                  <a:pt x="2287088" y="290569"/>
                  <a:pt x="2199432" y="155244"/>
                  <a:pt x="2353825" y="109567"/>
                </a:cubicBezTo>
                <a:cubicBezTo>
                  <a:pt x="3136457" y="-73854"/>
                  <a:pt x="4313538" y="-6263"/>
                  <a:pt x="4863088" y="159940"/>
                </a:cubicBezTo>
                <a:cubicBezTo>
                  <a:pt x="5055046" y="227104"/>
                  <a:pt x="5184253" y="357021"/>
                  <a:pt x="5196917" y="522797"/>
                </a:cubicBezTo>
                <a:cubicBezTo>
                  <a:pt x="5382899" y="324720"/>
                  <a:pt x="5604740" y="314901"/>
                  <a:pt x="5835545" y="305083"/>
                </a:cubicBezTo>
                <a:cubicBezTo>
                  <a:pt x="6178196" y="428881"/>
                  <a:pt x="6484989" y="570608"/>
                  <a:pt x="6648345" y="784054"/>
                </a:cubicBezTo>
                <a:cubicBezTo>
                  <a:pt x="6944749" y="733112"/>
                  <a:pt x="7232189" y="735958"/>
                  <a:pt x="7403088" y="900169"/>
                </a:cubicBezTo>
                <a:cubicBezTo>
                  <a:pt x="7519060" y="1099527"/>
                  <a:pt x="6926820" y="1020979"/>
                  <a:pt x="6648345" y="987254"/>
                </a:cubicBezTo>
                <a:cubicBezTo>
                  <a:pt x="6955991" y="1546765"/>
                  <a:pt x="5425873" y="1317383"/>
                  <a:pt x="4935660" y="1321083"/>
                </a:cubicBezTo>
                <a:cubicBezTo>
                  <a:pt x="5117231" y="1379851"/>
                  <a:pt x="5191225" y="1429656"/>
                  <a:pt x="5211431" y="1524283"/>
                </a:cubicBezTo>
                <a:cubicBezTo>
                  <a:pt x="4958142" y="1912753"/>
                  <a:pt x="4274549" y="1844025"/>
                  <a:pt x="4021260" y="1829083"/>
                </a:cubicBezTo>
                <a:cubicBezTo>
                  <a:pt x="3595508" y="1802473"/>
                  <a:pt x="3026320" y="1560711"/>
                  <a:pt x="2744003" y="1292054"/>
                </a:cubicBezTo>
                <a:cubicBezTo>
                  <a:pt x="2225614" y="1350681"/>
                  <a:pt x="1250027" y="1364485"/>
                  <a:pt x="1144015" y="1270711"/>
                </a:cubicBezTo>
                <a:cubicBezTo>
                  <a:pt x="927298" y="1312689"/>
                  <a:pt x="-6597" y="1381558"/>
                  <a:pt x="803" y="1190454"/>
                </a:cubicBezTo>
                <a:cubicBezTo>
                  <a:pt x="-30787" y="884088"/>
                  <a:pt x="878917" y="900453"/>
                  <a:pt x="1089374" y="943711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702" y="5751747"/>
            <a:ext cx="9156701" cy="115055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229" y="450194"/>
            <a:ext cx="8360229" cy="618983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35469" y="999278"/>
            <a:ext cx="2073063" cy="91096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319153" y="1017811"/>
            <a:ext cx="249299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solidFill>
                  <a:srgbClr val="2F6B8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项目一</a:t>
            </a:r>
            <a:endParaRPr lang="zh-CN" altLang="en-US" sz="6000" dirty="0">
              <a:solidFill>
                <a:srgbClr val="2F6B85"/>
              </a:solidFill>
              <a:latin typeface="方正毡笔黑简体" panose="03000509000000000000" pitchFamily="65" charset="-122"/>
              <a:ea typeface="方正毡笔黑简体" panose="03000509000000000000" pitchFamily="65" charset="-122"/>
            </a:endParaRPr>
          </a:p>
        </p:txBody>
      </p: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1948272" y="2436944"/>
            <a:ext cx="5134494" cy="1744907"/>
            <a:chOff x="1634934" y="2480012"/>
            <a:chExt cx="6888592" cy="2340594"/>
          </a:xfrm>
        </p:grpSpPr>
        <p:sp>
          <p:nvSpPr>
            <p:cNvPr id="13" name="TextBox 4"/>
            <p:cNvSpPr txBox="1">
              <a:spLocks noChangeArrowheads="1"/>
            </p:cNvSpPr>
            <p:nvPr/>
          </p:nvSpPr>
          <p:spPr bwMode="auto">
            <a:xfrm>
              <a:off x="1634934" y="2480012"/>
              <a:ext cx="660676" cy="451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lnSpc>
                  <a:spcPct val="150000"/>
                </a:lnSpc>
                <a:buClr>
                  <a:srgbClr val="0070C0"/>
                </a:buClr>
                <a:defRPr/>
              </a:pPr>
              <a:r>
                <a:rPr lang="zh-CN" altLang="en-US" sz="120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TextBox 6"/>
            <p:cNvSpPr txBox="1">
              <a:spLocks noChangeArrowheads="1"/>
            </p:cNvSpPr>
            <p:nvPr/>
          </p:nvSpPr>
          <p:spPr bwMode="auto">
            <a:xfrm>
              <a:off x="1634934" y="2878813"/>
              <a:ext cx="660676" cy="451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lnSpc>
                  <a:spcPct val="150000"/>
                </a:lnSpc>
                <a:buClr>
                  <a:srgbClr val="0070C0"/>
                </a:buClr>
                <a:defRPr/>
              </a:pPr>
              <a:r>
                <a:rPr lang="zh-CN" altLang="en-US" sz="120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TextBox 7"/>
            <p:cNvSpPr txBox="1">
              <a:spLocks noChangeArrowheads="1"/>
            </p:cNvSpPr>
            <p:nvPr/>
          </p:nvSpPr>
          <p:spPr bwMode="auto">
            <a:xfrm>
              <a:off x="1634934" y="3277615"/>
              <a:ext cx="660676" cy="451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lnSpc>
                  <a:spcPct val="150000"/>
                </a:lnSpc>
                <a:buClr>
                  <a:srgbClr val="0070C0"/>
                </a:buClr>
                <a:defRPr/>
              </a:pPr>
              <a:r>
                <a:rPr lang="zh-CN" altLang="en-US" sz="120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TextBox 8"/>
            <p:cNvSpPr txBox="1">
              <a:spLocks noChangeArrowheads="1"/>
            </p:cNvSpPr>
            <p:nvPr/>
          </p:nvSpPr>
          <p:spPr bwMode="auto">
            <a:xfrm>
              <a:off x="1634934" y="3676418"/>
              <a:ext cx="660676" cy="451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lnSpc>
                  <a:spcPct val="150000"/>
                </a:lnSpc>
                <a:buClr>
                  <a:srgbClr val="0070C0"/>
                </a:buClr>
                <a:defRPr/>
              </a:pPr>
              <a:r>
                <a:rPr lang="zh-CN" altLang="en-US" sz="120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TextBox 9"/>
            <p:cNvSpPr txBox="1">
              <a:spLocks noChangeArrowheads="1"/>
            </p:cNvSpPr>
            <p:nvPr/>
          </p:nvSpPr>
          <p:spPr bwMode="auto">
            <a:xfrm>
              <a:off x="1634934" y="4075219"/>
              <a:ext cx="660676" cy="451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lnSpc>
                  <a:spcPct val="150000"/>
                </a:lnSpc>
                <a:buClr>
                  <a:srgbClr val="0070C0"/>
                </a:buClr>
                <a:defRPr/>
              </a:pPr>
              <a:r>
                <a:rPr lang="zh-CN" altLang="en-US" sz="120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2340069" y="2574722"/>
              <a:ext cx="0" cy="190311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箭头连接符 18"/>
            <p:cNvCxnSpPr/>
            <p:nvPr/>
          </p:nvCxnSpPr>
          <p:spPr>
            <a:xfrm>
              <a:off x="2340069" y="4477835"/>
              <a:ext cx="6170756" cy="0"/>
            </a:xfrm>
            <a:prstGeom prst="straightConnector1">
              <a:avLst/>
            </a:prstGeom>
            <a:ln w="12700">
              <a:solidFill>
                <a:schemeClr val="bg1">
                  <a:lumMod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矩形 19"/>
            <p:cNvSpPr/>
            <p:nvPr/>
          </p:nvSpPr>
          <p:spPr>
            <a:xfrm>
              <a:off x="2340069" y="2574722"/>
              <a:ext cx="6183457" cy="307926"/>
            </a:xfrm>
            <a:prstGeom prst="rect">
              <a:avLst/>
            </a:prstGeom>
            <a:solidFill>
              <a:srgbClr val="754752"/>
            </a:solidFill>
            <a:ln>
              <a:noFill/>
            </a:ln>
            <a:effectLst>
              <a:outerShdw blurRad="76200" dist="76200" dir="18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defTabSz="914377"/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2340069" y="2974709"/>
              <a:ext cx="3427493" cy="307926"/>
            </a:xfrm>
            <a:prstGeom prst="rect">
              <a:avLst/>
            </a:prstGeom>
            <a:solidFill>
              <a:srgbClr val="E86F54"/>
            </a:solidFill>
            <a:ln>
              <a:noFill/>
            </a:ln>
            <a:effectLst/>
          </p:spPr>
          <p:txBody>
            <a:bodyPr/>
            <a:lstStyle/>
            <a:p>
              <a:pPr defTabSz="914377"/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2340069" y="3381045"/>
              <a:ext cx="2743264" cy="307926"/>
            </a:xfrm>
            <a:prstGeom prst="rect">
              <a:avLst/>
            </a:prstGeom>
            <a:solidFill>
              <a:srgbClr val="E86F54"/>
            </a:solidFill>
            <a:ln>
              <a:noFill/>
            </a:ln>
            <a:effectLst/>
          </p:spPr>
          <p:txBody>
            <a:bodyPr/>
            <a:lstStyle/>
            <a:p>
              <a:pPr defTabSz="914377"/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2340069" y="3771508"/>
              <a:ext cx="4799124" cy="307926"/>
            </a:xfrm>
            <a:prstGeom prst="rect">
              <a:avLst/>
            </a:prstGeom>
            <a:solidFill>
              <a:srgbClr val="E86F54"/>
            </a:solidFill>
            <a:ln>
              <a:noFill/>
            </a:ln>
            <a:effectLst/>
          </p:spPr>
          <p:txBody>
            <a:bodyPr/>
            <a:lstStyle/>
            <a:p>
              <a:pPr defTabSz="914377"/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2340069" y="4169909"/>
              <a:ext cx="1371632" cy="307926"/>
            </a:xfrm>
            <a:prstGeom prst="rect">
              <a:avLst/>
            </a:prstGeom>
            <a:solidFill>
              <a:srgbClr val="E86F54"/>
            </a:solidFill>
            <a:ln>
              <a:noFill/>
            </a:ln>
            <a:effectLst/>
          </p:spPr>
          <p:txBody>
            <a:bodyPr/>
            <a:lstStyle/>
            <a:p>
              <a:pPr defTabSz="914377"/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3025885" y="2574722"/>
              <a:ext cx="0" cy="1903113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5083333" y="2574722"/>
              <a:ext cx="0" cy="1903113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5767562" y="2574722"/>
              <a:ext cx="0" cy="1903113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7825010" y="2574722"/>
              <a:ext cx="0" cy="189041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6453378" y="2574722"/>
              <a:ext cx="0" cy="1903113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7139194" y="2574722"/>
              <a:ext cx="0" cy="1903113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3711701" y="2574722"/>
              <a:ext cx="0" cy="1903113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4397517" y="2574722"/>
              <a:ext cx="0" cy="1903113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Box 67"/>
            <p:cNvSpPr txBox="1">
              <a:spLocks noChangeArrowheads="1"/>
            </p:cNvSpPr>
            <p:nvPr/>
          </p:nvSpPr>
          <p:spPr bwMode="auto">
            <a:xfrm>
              <a:off x="2574061" y="4510971"/>
              <a:ext cx="867138" cy="309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9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34" name="TextBox 68"/>
            <p:cNvSpPr txBox="1">
              <a:spLocks noChangeArrowheads="1"/>
            </p:cNvSpPr>
            <p:nvPr/>
          </p:nvSpPr>
          <p:spPr bwMode="auto">
            <a:xfrm>
              <a:off x="3276522" y="4510971"/>
              <a:ext cx="867138" cy="309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9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35" name="TextBox 69"/>
            <p:cNvSpPr txBox="1">
              <a:spLocks noChangeArrowheads="1"/>
            </p:cNvSpPr>
            <p:nvPr/>
          </p:nvSpPr>
          <p:spPr bwMode="auto">
            <a:xfrm>
              <a:off x="3978986" y="4510971"/>
              <a:ext cx="867138" cy="309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9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36" name="TextBox 70"/>
            <p:cNvSpPr txBox="1">
              <a:spLocks noChangeArrowheads="1"/>
            </p:cNvSpPr>
            <p:nvPr/>
          </p:nvSpPr>
          <p:spPr bwMode="auto">
            <a:xfrm>
              <a:off x="4681449" y="4510971"/>
              <a:ext cx="867138" cy="309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9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37" name="TextBox 71"/>
            <p:cNvSpPr txBox="1">
              <a:spLocks noChangeArrowheads="1"/>
            </p:cNvSpPr>
            <p:nvPr/>
          </p:nvSpPr>
          <p:spPr bwMode="auto">
            <a:xfrm>
              <a:off x="5383912" y="4510971"/>
              <a:ext cx="867138" cy="309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9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38" name="TextBox 72"/>
            <p:cNvSpPr txBox="1">
              <a:spLocks noChangeArrowheads="1"/>
            </p:cNvSpPr>
            <p:nvPr/>
          </p:nvSpPr>
          <p:spPr bwMode="auto">
            <a:xfrm>
              <a:off x="6086375" y="4510971"/>
              <a:ext cx="867138" cy="309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9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39" name="TextBox 73"/>
            <p:cNvSpPr txBox="1">
              <a:spLocks noChangeArrowheads="1"/>
            </p:cNvSpPr>
            <p:nvPr/>
          </p:nvSpPr>
          <p:spPr bwMode="auto">
            <a:xfrm>
              <a:off x="6788837" y="4510971"/>
              <a:ext cx="867138" cy="309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9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40" name="TextBox 74"/>
            <p:cNvSpPr txBox="1">
              <a:spLocks noChangeArrowheads="1"/>
            </p:cNvSpPr>
            <p:nvPr/>
          </p:nvSpPr>
          <p:spPr bwMode="auto">
            <a:xfrm>
              <a:off x="7491303" y="4510971"/>
              <a:ext cx="867138" cy="309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9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sp>
        <p:nvSpPr>
          <p:cNvPr id="43" name="矩形 42"/>
          <p:cNvSpPr>
            <a:spLocks noChangeArrowheads="1"/>
          </p:cNvSpPr>
          <p:nvPr/>
        </p:nvSpPr>
        <p:spPr bwMode="auto">
          <a:xfrm>
            <a:off x="2194493" y="4555949"/>
            <a:ext cx="1261884" cy="337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ct val="0"/>
              </a:spcBef>
              <a:buClr>
                <a:srgbClr val="0070C0"/>
              </a:buClr>
              <a:buFontTx/>
              <a:buNone/>
              <a:defRPr/>
            </a:pP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82158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7" name="组合 1046"/>
          <p:cNvGrpSpPr/>
          <p:nvPr/>
        </p:nvGrpSpPr>
        <p:grpSpPr>
          <a:xfrm>
            <a:off x="-77325" y="-218597"/>
            <a:ext cx="8945099" cy="4099582"/>
            <a:chOff x="-77325" y="-218597"/>
            <a:chExt cx="8945099" cy="4099582"/>
          </a:xfrm>
        </p:grpSpPr>
        <p:sp>
          <p:nvSpPr>
            <p:cNvPr id="36" name="任意多边形 35"/>
            <p:cNvSpPr/>
            <p:nvPr/>
          </p:nvSpPr>
          <p:spPr>
            <a:xfrm>
              <a:off x="5093172" y="2977015"/>
              <a:ext cx="3637889" cy="903970"/>
            </a:xfrm>
            <a:custGeom>
              <a:avLst/>
              <a:gdLst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16602"/>
                <a:gd name="connsiteY0" fmla="*/ 798285 h 1683657"/>
                <a:gd name="connsiteX1" fmla="*/ 2293257 w 7416602"/>
                <a:gd name="connsiteY1" fmla="*/ 217714 h 1683657"/>
                <a:gd name="connsiteX2" fmla="*/ 2191657 w 7416602"/>
                <a:gd name="connsiteY2" fmla="*/ 0 h 1683657"/>
                <a:gd name="connsiteX3" fmla="*/ 4862285 w 7416602"/>
                <a:gd name="connsiteY3" fmla="*/ 14514 h 1683657"/>
                <a:gd name="connsiteX4" fmla="*/ 5196114 w 7416602"/>
                <a:gd name="connsiteY4" fmla="*/ 377371 h 1683657"/>
                <a:gd name="connsiteX5" fmla="*/ 5834742 w 7416602"/>
                <a:gd name="connsiteY5" fmla="*/ 159657 h 1683657"/>
                <a:gd name="connsiteX6" fmla="*/ 6647542 w 7416602"/>
                <a:gd name="connsiteY6" fmla="*/ 638628 h 1683657"/>
                <a:gd name="connsiteX7" fmla="*/ 7402285 w 7416602"/>
                <a:gd name="connsiteY7" fmla="*/ 754743 h 1683657"/>
                <a:gd name="connsiteX8" fmla="*/ 6647542 w 7416602"/>
                <a:gd name="connsiteY8" fmla="*/ 841828 h 1683657"/>
                <a:gd name="connsiteX9" fmla="*/ 4934857 w 7416602"/>
                <a:gd name="connsiteY9" fmla="*/ 1175657 h 1683657"/>
                <a:gd name="connsiteX10" fmla="*/ 5210628 w 7416602"/>
                <a:gd name="connsiteY10" fmla="*/ 1378857 h 1683657"/>
                <a:gd name="connsiteX11" fmla="*/ 4020457 w 7416602"/>
                <a:gd name="connsiteY11" fmla="*/ 1683657 h 1683657"/>
                <a:gd name="connsiteX12" fmla="*/ 2743200 w 7416602"/>
                <a:gd name="connsiteY12" fmla="*/ 1146628 h 1683657"/>
                <a:gd name="connsiteX13" fmla="*/ 1161142 w 7416602"/>
                <a:gd name="connsiteY13" fmla="*/ 1161143 h 1683657"/>
                <a:gd name="connsiteX14" fmla="*/ 0 w 7416602"/>
                <a:gd name="connsiteY14" fmla="*/ 1045028 h 1683657"/>
                <a:gd name="connsiteX15" fmla="*/ 1088571 w 7416602"/>
                <a:gd name="connsiteY15" fmla="*/ 798285 h 1683657"/>
                <a:gd name="connsiteX0" fmla="*/ 1088571 w 7417145"/>
                <a:gd name="connsiteY0" fmla="*/ 798285 h 1683657"/>
                <a:gd name="connsiteX1" fmla="*/ 2293257 w 7417145"/>
                <a:gd name="connsiteY1" fmla="*/ 217714 h 1683657"/>
                <a:gd name="connsiteX2" fmla="*/ 2191657 w 7417145"/>
                <a:gd name="connsiteY2" fmla="*/ 0 h 1683657"/>
                <a:gd name="connsiteX3" fmla="*/ 4862285 w 7417145"/>
                <a:gd name="connsiteY3" fmla="*/ 14514 h 1683657"/>
                <a:gd name="connsiteX4" fmla="*/ 5196114 w 7417145"/>
                <a:gd name="connsiteY4" fmla="*/ 377371 h 1683657"/>
                <a:gd name="connsiteX5" fmla="*/ 5834742 w 7417145"/>
                <a:gd name="connsiteY5" fmla="*/ 159657 h 1683657"/>
                <a:gd name="connsiteX6" fmla="*/ 6647542 w 7417145"/>
                <a:gd name="connsiteY6" fmla="*/ 638628 h 1683657"/>
                <a:gd name="connsiteX7" fmla="*/ 7402285 w 7417145"/>
                <a:gd name="connsiteY7" fmla="*/ 754743 h 1683657"/>
                <a:gd name="connsiteX8" fmla="*/ 6647542 w 7417145"/>
                <a:gd name="connsiteY8" fmla="*/ 841828 h 1683657"/>
                <a:gd name="connsiteX9" fmla="*/ 4934857 w 7417145"/>
                <a:gd name="connsiteY9" fmla="*/ 1175657 h 1683657"/>
                <a:gd name="connsiteX10" fmla="*/ 5210628 w 7417145"/>
                <a:gd name="connsiteY10" fmla="*/ 1378857 h 1683657"/>
                <a:gd name="connsiteX11" fmla="*/ 4020457 w 7417145"/>
                <a:gd name="connsiteY11" fmla="*/ 1683657 h 1683657"/>
                <a:gd name="connsiteX12" fmla="*/ 2743200 w 7417145"/>
                <a:gd name="connsiteY12" fmla="*/ 1146628 h 1683657"/>
                <a:gd name="connsiteX13" fmla="*/ 1161142 w 7417145"/>
                <a:gd name="connsiteY13" fmla="*/ 1161143 h 1683657"/>
                <a:gd name="connsiteX14" fmla="*/ 0 w 7417145"/>
                <a:gd name="connsiteY14" fmla="*/ 1045028 h 1683657"/>
                <a:gd name="connsiteX15" fmla="*/ 1088571 w 7417145"/>
                <a:gd name="connsiteY15" fmla="*/ 798285 h 1683657"/>
                <a:gd name="connsiteX0" fmla="*/ 1088571 w 7417145"/>
                <a:gd name="connsiteY0" fmla="*/ 798285 h 1683657"/>
                <a:gd name="connsiteX1" fmla="*/ 2293257 w 7417145"/>
                <a:gd name="connsiteY1" fmla="*/ 217714 h 1683657"/>
                <a:gd name="connsiteX2" fmla="*/ 2191657 w 7417145"/>
                <a:gd name="connsiteY2" fmla="*/ 0 h 1683657"/>
                <a:gd name="connsiteX3" fmla="*/ 4862285 w 7417145"/>
                <a:gd name="connsiteY3" fmla="*/ 14514 h 1683657"/>
                <a:gd name="connsiteX4" fmla="*/ 5196114 w 7417145"/>
                <a:gd name="connsiteY4" fmla="*/ 377371 h 1683657"/>
                <a:gd name="connsiteX5" fmla="*/ 5834742 w 7417145"/>
                <a:gd name="connsiteY5" fmla="*/ 159657 h 1683657"/>
                <a:gd name="connsiteX6" fmla="*/ 6647542 w 7417145"/>
                <a:gd name="connsiteY6" fmla="*/ 638628 h 1683657"/>
                <a:gd name="connsiteX7" fmla="*/ 7402285 w 7417145"/>
                <a:gd name="connsiteY7" fmla="*/ 754743 h 1683657"/>
                <a:gd name="connsiteX8" fmla="*/ 6647542 w 7417145"/>
                <a:gd name="connsiteY8" fmla="*/ 841828 h 1683657"/>
                <a:gd name="connsiteX9" fmla="*/ 4934857 w 7417145"/>
                <a:gd name="connsiteY9" fmla="*/ 1175657 h 1683657"/>
                <a:gd name="connsiteX10" fmla="*/ 5210628 w 7417145"/>
                <a:gd name="connsiteY10" fmla="*/ 1378857 h 1683657"/>
                <a:gd name="connsiteX11" fmla="*/ 4020457 w 7417145"/>
                <a:gd name="connsiteY11" fmla="*/ 1683657 h 1683657"/>
                <a:gd name="connsiteX12" fmla="*/ 2743200 w 7417145"/>
                <a:gd name="connsiteY12" fmla="*/ 1146628 h 1683657"/>
                <a:gd name="connsiteX13" fmla="*/ 1161142 w 7417145"/>
                <a:gd name="connsiteY13" fmla="*/ 1161143 h 1683657"/>
                <a:gd name="connsiteX14" fmla="*/ 0 w 7417145"/>
                <a:gd name="connsiteY14" fmla="*/ 1045028 h 1683657"/>
                <a:gd name="connsiteX15" fmla="*/ 1088571 w 7417145"/>
                <a:gd name="connsiteY15" fmla="*/ 798285 h 1683657"/>
                <a:gd name="connsiteX0" fmla="*/ 1088571 w 7417145"/>
                <a:gd name="connsiteY0" fmla="*/ 798285 h 1683657"/>
                <a:gd name="connsiteX1" fmla="*/ 2293257 w 7417145"/>
                <a:gd name="connsiteY1" fmla="*/ 217714 h 1683657"/>
                <a:gd name="connsiteX2" fmla="*/ 2191657 w 7417145"/>
                <a:gd name="connsiteY2" fmla="*/ 0 h 1683657"/>
                <a:gd name="connsiteX3" fmla="*/ 4862285 w 7417145"/>
                <a:gd name="connsiteY3" fmla="*/ 14514 h 1683657"/>
                <a:gd name="connsiteX4" fmla="*/ 5196114 w 7417145"/>
                <a:gd name="connsiteY4" fmla="*/ 377371 h 1683657"/>
                <a:gd name="connsiteX5" fmla="*/ 5834742 w 7417145"/>
                <a:gd name="connsiteY5" fmla="*/ 159657 h 1683657"/>
                <a:gd name="connsiteX6" fmla="*/ 6647542 w 7417145"/>
                <a:gd name="connsiteY6" fmla="*/ 638628 h 1683657"/>
                <a:gd name="connsiteX7" fmla="*/ 7402285 w 7417145"/>
                <a:gd name="connsiteY7" fmla="*/ 754743 h 1683657"/>
                <a:gd name="connsiteX8" fmla="*/ 6647542 w 7417145"/>
                <a:gd name="connsiteY8" fmla="*/ 841828 h 1683657"/>
                <a:gd name="connsiteX9" fmla="*/ 4934857 w 7417145"/>
                <a:gd name="connsiteY9" fmla="*/ 1175657 h 1683657"/>
                <a:gd name="connsiteX10" fmla="*/ 5210628 w 7417145"/>
                <a:gd name="connsiteY10" fmla="*/ 1378857 h 1683657"/>
                <a:gd name="connsiteX11" fmla="*/ 4020457 w 7417145"/>
                <a:gd name="connsiteY11" fmla="*/ 1683657 h 1683657"/>
                <a:gd name="connsiteX12" fmla="*/ 2743200 w 7417145"/>
                <a:gd name="connsiteY12" fmla="*/ 1146628 h 1683657"/>
                <a:gd name="connsiteX13" fmla="*/ 1161142 w 7417145"/>
                <a:gd name="connsiteY13" fmla="*/ 1161143 h 1683657"/>
                <a:gd name="connsiteX14" fmla="*/ 0 w 7417145"/>
                <a:gd name="connsiteY14" fmla="*/ 1045028 h 1683657"/>
                <a:gd name="connsiteX15" fmla="*/ 1088571 w 7417145"/>
                <a:gd name="connsiteY15" fmla="*/ 798285 h 1683657"/>
                <a:gd name="connsiteX0" fmla="*/ 1088571 w 7417145"/>
                <a:gd name="connsiteY0" fmla="*/ 798285 h 1683657"/>
                <a:gd name="connsiteX1" fmla="*/ 2293257 w 7417145"/>
                <a:gd name="connsiteY1" fmla="*/ 217714 h 1683657"/>
                <a:gd name="connsiteX2" fmla="*/ 2191657 w 7417145"/>
                <a:gd name="connsiteY2" fmla="*/ 0 h 1683657"/>
                <a:gd name="connsiteX3" fmla="*/ 4862285 w 7417145"/>
                <a:gd name="connsiteY3" fmla="*/ 14514 h 1683657"/>
                <a:gd name="connsiteX4" fmla="*/ 5196114 w 7417145"/>
                <a:gd name="connsiteY4" fmla="*/ 377371 h 1683657"/>
                <a:gd name="connsiteX5" fmla="*/ 5834742 w 7417145"/>
                <a:gd name="connsiteY5" fmla="*/ 159657 h 1683657"/>
                <a:gd name="connsiteX6" fmla="*/ 6647542 w 7417145"/>
                <a:gd name="connsiteY6" fmla="*/ 638628 h 1683657"/>
                <a:gd name="connsiteX7" fmla="*/ 7402285 w 7417145"/>
                <a:gd name="connsiteY7" fmla="*/ 754743 h 1683657"/>
                <a:gd name="connsiteX8" fmla="*/ 6647542 w 7417145"/>
                <a:gd name="connsiteY8" fmla="*/ 841828 h 1683657"/>
                <a:gd name="connsiteX9" fmla="*/ 4934857 w 7417145"/>
                <a:gd name="connsiteY9" fmla="*/ 1175657 h 1683657"/>
                <a:gd name="connsiteX10" fmla="*/ 5210628 w 7417145"/>
                <a:gd name="connsiteY10" fmla="*/ 1378857 h 1683657"/>
                <a:gd name="connsiteX11" fmla="*/ 4020457 w 7417145"/>
                <a:gd name="connsiteY11" fmla="*/ 1683657 h 1683657"/>
                <a:gd name="connsiteX12" fmla="*/ 2743200 w 7417145"/>
                <a:gd name="connsiteY12" fmla="*/ 1146628 h 1683657"/>
                <a:gd name="connsiteX13" fmla="*/ 1161142 w 7417145"/>
                <a:gd name="connsiteY13" fmla="*/ 1161143 h 1683657"/>
                <a:gd name="connsiteX14" fmla="*/ 0 w 7417145"/>
                <a:gd name="connsiteY14" fmla="*/ 1045028 h 1683657"/>
                <a:gd name="connsiteX15" fmla="*/ 1088571 w 7417145"/>
                <a:gd name="connsiteY15" fmla="*/ 798285 h 1683657"/>
                <a:gd name="connsiteX0" fmla="*/ 1088571 w 7417145"/>
                <a:gd name="connsiteY0" fmla="*/ 798285 h 1683657"/>
                <a:gd name="connsiteX1" fmla="*/ 2293257 w 7417145"/>
                <a:gd name="connsiteY1" fmla="*/ 217714 h 1683657"/>
                <a:gd name="connsiteX2" fmla="*/ 2191657 w 7417145"/>
                <a:gd name="connsiteY2" fmla="*/ 0 h 1683657"/>
                <a:gd name="connsiteX3" fmla="*/ 4862285 w 7417145"/>
                <a:gd name="connsiteY3" fmla="*/ 14514 h 1683657"/>
                <a:gd name="connsiteX4" fmla="*/ 5196114 w 7417145"/>
                <a:gd name="connsiteY4" fmla="*/ 377371 h 1683657"/>
                <a:gd name="connsiteX5" fmla="*/ 5834742 w 7417145"/>
                <a:gd name="connsiteY5" fmla="*/ 159657 h 1683657"/>
                <a:gd name="connsiteX6" fmla="*/ 6647542 w 7417145"/>
                <a:gd name="connsiteY6" fmla="*/ 638628 h 1683657"/>
                <a:gd name="connsiteX7" fmla="*/ 7402285 w 7417145"/>
                <a:gd name="connsiteY7" fmla="*/ 754743 h 1683657"/>
                <a:gd name="connsiteX8" fmla="*/ 6647542 w 7417145"/>
                <a:gd name="connsiteY8" fmla="*/ 841828 h 1683657"/>
                <a:gd name="connsiteX9" fmla="*/ 4934857 w 7417145"/>
                <a:gd name="connsiteY9" fmla="*/ 1175657 h 1683657"/>
                <a:gd name="connsiteX10" fmla="*/ 5210628 w 7417145"/>
                <a:gd name="connsiteY10" fmla="*/ 1378857 h 1683657"/>
                <a:gd name="connsiteX11" fmla="*/ 4020457 w 7417145"/>
                <a:gd name="connsiteY11" fmla="*/ 1683657 h 1683657"/>
                <a:gd name="connsiteX12" fmla="*/ 2743200 w 7417145"/>
                <a:gd name="connsiteY12" fmla="*/ 1146628 h 1683657"/>
                <a:gd name="connsiteX13" fmla="*/ 1161142 w 7417145"/>
                <a:gd name="connsiteY13" fmla="*/ 1161143 h 1683657"/>
                <a:gd name="connsiteX14" fmla="*/ 0 w 7417145"/>
                <a:gd name="connsiteY14" fmla="*/ 1045028 h 1683657"/>
                <a:gd name="connsiteX15" fmla="*/ 1088571 w 7417145"/>
                <a:gd name="connsiteY15" fmla="*/ 798285 h 1683657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272340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272340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877209 h 1776765"/>
                <a:gd name="connsiteX1" fmla="*/ 2293257 w 7417145"/>
                <a:gd name="connsiteY1" fmla="*/ 296638 h 1776765"/>
                <a:gd name="connsiteX2" fmla="*/ 2272340 w 7417145"/>
                <a:gd name="connsiteY2" fmla="*/ 78924 h 1776765"/>
                <a:gd name="connsiteX3" fmla="*/ 4862285 w 7417145"/>
                <a:gd name="connsiteY3" fmla="*/ 93438 h 1776765"/>
                <a:gd name="connsiteX4" fmla="*/ 5196114 w 7417145"/>
                <a:gd name="connsiteY4" fmla="*/ 456295 h 1776765"/>
                <a:gd name="connsiteX5" fmla="*/ 5834742 w 7417145"/>
                <a:gd name="connsiteY5" fmla="*/ 238581 h 1776765"/>
                <a:gd name="connsiteX6" fmla="*/ 6647542 w 7417145"/>
                <a:gd name="connsiteY6" fmla="*/ 717552 h 1776765"/>
                <a:gd name="connsiteX7" fmla="*/ 7402285 w 7417145"/>
                <a:gd name="connsiteY7" fmla="*/ 833667 h 1776765"/>
                <a:gd name="connsiteX8" fmla="*/ 6647542 w 7417145"/>
                <a:gd name="connsiteY8" fmla="*/ 920752 h 1776765"/>
                <a:gd name="connsiteX9" fmla="*/ 4934857 w 7417145"/>
                <a:gd name="connsiteY9" fmla="*/ 1254581 h 1776765"/>
                <a:gd name="connsiteX10" fmla="*/ 5210628 w 7417145"/>
                <a:gd name="connsiteY10" fmla="*/ 1457781 h 1776765"/>
                <a:gd name="connsiteX11" fmla="*/ 4020457 w 7417145"/>
                <a:gd name="connsiteY11" fmla="*/ 1762581 h 1776765"/>
                <a:gd name="connsiteX12" fmla="*/ 2743200 w 7417145"/>
                <a:gd name="connsiteY12" fmla="*/ 1225552 h 1776765"/>
                <a:gd name="connsiteX13" fmla="*/ 1161142 w 7417145"/>
                <a:gd name="connsiteY13" fmla="*/ 1240067 h 1776765"/>
                <a:gd name="connsiteX14" fmla="*/ 0 w 7417145"/>
                <a:gd name="connsiteY14" fmla="*/ 1123952 h 1776765"/>
                <a:gd name="connsiteX15" fmla="*/ 1088571 w 7417145"/>
                <a:gd name="connsiteY15" fmla="*/ 877209 h 1776765"/>
                <a:gd name="connsiteX0" fmla="*/ 1088571 w 7417145"/>
                <a:gd name="connsiteY0" fmla="*/ 905217 h 1804773"/>
                <a:gd name="connsiteX1" fmla="*/ 2293257 w 7417145"/>
                <a:gd name="connsiteY1" fmla="*/ 324646 h 1804773"/>
                <a:gd name="connsiteX2" fmla="*/ 2353022 w 7417145"/>
                <a:gd name="connsiteY2" fmla="*/ 71073 h 1804773"/>
                <a:gd name="connsiteX3" fmla="*/ 4862285 w 7417145"/>
                <a:gd name="connsiteY3" fmla="*/ 121446 h 1804773"/>
                <a:gd name="connsiteX4" fmla="*/ 5196114 w 7417145"/>
                <a:gd name="connsiteY4" fmla="*/ 484303 h 1804773"/>
                <a:gd name="connsiteX5" fmla="*/ 5834742 w 7417145"/>
                <a:gd name="connsiteY5" fmla="*/ 266589 h 1804773"/>
                <a:gd name="connsiteX6" fmla="*/ 6647542 w 7417145"/>
                <a:gd name="connsiteY6" fmla="*/ 745560 h 1804773"/>
                <a:gd name="connsiteX7" fmla="*/ 7402285 w 7417145"/>
                <a:gd name="connsiteY7" fmla="*/ 861675 h 1804773"/>
                <a:gd name="connsiteX8" fmla="*/ 6647542 w 7417145"/>
                <a:gd name="connsiteY8" fmla="*/ 948760 h 1804773"/>
                <a:gd name="connsiteX9" fmla="*/ 4934857 w 7417145"/>
                <a:gd name="connsiteY9" fmla="*/ 1282589 h 1804773"/>
                <a:gd name="connsiteX10" fmla="*/ 5210628 w 7417145"/>
                <a:gd name="connsiteY10" fmla="*/ 1485789 h 1804773"/>
                <a:gd name="connsiteX11" fmla="*/ 4020457 w 7417145"/>
                <a:gd name="connsiteY11" fmla="*/ 1790589 h 1804773"/>
                <a:gd name="connsiteX12" fmla="*/ 2743200 w 7417145"/>
                <a:gd name="connsiteY12" fmla="*/ 1253560 h 1804773"/>
                <a:gd name="connsiteX13" fmla="*/ 1161142 w 7417145"/>
                <a:gd name="connsiteY13" fmla="*/ 1268075 h 1804773"/>
                <a:gd name="connsiteX14" fmla="*/ 0 w 7417145"/>
                <a:gd name="connsiteY14" fmla="*/ 1151960 h 1804773"/>
                <a:gd name="connsiteX15" fmla="*/ 1088571 w 7417145"/>
                <a:gd name="connsiteY15" fmla="*/ 905217 h 1804773"/>
                <a:gd name="connsiteX0" fmla="*/ 1088571 w 7417145"/>
                <a:gd name="connsiteY0" fmla="*/ 938359 h 1837915"/>
                <a:gd name="connsiteX1" fmla="*/ 2293257 w 7417145"/>
                <a:gd name="connsiteY1" fmla="*/ 357788 h 1837915"/>
                <a:gd name="connsiteX2" fmla="*/ 2353022 w 7417145"/>
                <a:gd name="connsiteY2" fmla="*/ 104215 h 1837915"/>
                <a:gd name="connsiteX3" fmla="*/ 4862285 w 7417145"/>
                <a:gd name="connsiteY3" fmla="*/ 154588 h 1837915"/>
                <a:gd name="connsiteX4" fmla="*/ 5196114 w 7417145"/>
                <a:gd name="connsiteY4" fmla="*/ 517445 h 1837915"/>
                <a:gd name="connsiteX5" fmla="*/ 5834742 w 7417145"/>
                <a:gd name="connsiteY5" fmla="*/ 299731 h 1837915"/>
                <a:gd name="connsiteX6" fmla="*/ 6647542 w 7417145"/>
                <a:gd name="connsiteY6" fmla="*/ 778702 h 1837915"/>
                <a:gd name="connsiteX7" fmla="*/ 7402285 w 7417145"/>
                <a:gd name="connsiteY7" fmla="*/ 894817 h 1837915"/>
                <a:gd name="connsiteX8" fmla="*/ 6647542 w 7417145"/>
                <a:gd name="connsiteY8" fmla="*/ 981902 h 1837915"/>
                <a:gd name="connsiteX9" fmla="*/ 4934857 w 7417145"/>
                <a:gd name="connsiteY9" fmla="*/ 1315731 h 1837915"/>
                <a:gd name="connsiteX10" fmla="*/ 5210628 w 7417145"/>
                <a:gd name="connsiteY10" fmla="*/ 1518931 h 1837915"/>
                <a:gd name="connsiteX11" fmla="*/ 4020457 w 7417145"/>
                <a:gd name="connsiteY11" fmla="*/ 1823731 h 1837915"/>
                <a:gd name="connsiteX12" fmla="*/ 2743200 w 7417145"/>
                <a:gd name="connsiteY12" fmla="*/ 1286702 h 1837915"/>
                <a:gd name="connsiteX13" fmla="*/ 1161142 w 7417145"/>
                <a:gd name="connsiteY13" fmla="*/ 1301217 h 1837915"/>
                <a:gd name="connsiteX14" fmla="*/ 0 w 7417145"/>
                <a:gd name="connsiteY14" fmla="*/ 1185102 h 1837915"/>
                <a:gd name="connsiteX15" fmla="*/ 1088571 w 7417145"/>
                <a:gd name="connsiteY15" fmla="*/ 938359 h 1837915"/>
                <a:gd name="connsiteX0" fmla="*/ 1088571 w 7417145"/>
                <a:gd name="connsiteY0" fmla="*/ 943711 h 1843267"/>
                <a:gd name="connsiteX1" fmla="*/ 2293257 w 7417145"/>
                <a:gd name="connsiteY1" fmla="*/ 363140 h 1843267"/>
                <a:gd name="connsiteX2" fmla="*/ 2353022 w 7417145"/>
                <a:gd name="connsiteY2" fmla="*/ 109567 h 1843267"/>
                <a:gd name="connsiteX3" fmla="*/ 4862285 w 7417145"/>
                <a:gd name="connsiteY3" fmla="*/ 159940 h 1843267"/>
                <a:gd name="connsiteX4" fmla="*/ 5196114 w 7417145"/>
                <a:gd name="connsiteY4" fmla="*/ 522797 h 1843267"/>
                <a:gd name="connsiteX5" fmla="*/ 5834742 w 7417145"/>
                <a:gd name="connsiteY5" fmla="*/ 305083 h 1843267"/>
                <a:gd name="connsiteX6" fmla="*/ 6647542 w 7417145"/>
                <a:gd name="connsiteY6" fmla="*/ 784054 h 1843267"/>
                <a:gd name="connsiteX7" fmla="*/ 7402285 w 7417145"/>
                <a:gd name="connsiteY7" fmla="*/ 900169 h 1843267"/>
                <a:gd name="connsiteX8" fmla="*/ 6647542 w 7417145"/>
                <a:gd name="connsiteY8" fmla="*/ 987254 h 1843267"/>
                <a:gd name="connsiteX9" fmla="*/ 4934857 w 7417145"/>
                <a:gd name="connsiteY9" fmla="*/ 1321083 h 1843267"/>
                <a:gd name="connsiteX10" fmla="*/ 5210628 w 7417145"/>
                <a:gd name="connsiteY10" fmla="*/ 1524283 h 1843267"/>
                <a:gd name="connsiteX11" fmla="*/ 4020457 w 7417145"/>
                <a:gd name="connsiteY11" fmla="*/ 1829083 h 1843267"/>
                <a:gd name="connsiteX12" fmla="*/ 2743200 w 7417145"/>
                <a:gd name="connsiteY12" fmla="*/ 1292054 h 1843267"/>
                <a:gd name="connsiteX13" fmla="*/ 1161142 w 7417145"/>
                <a:gd name="connsiteY13" fmla="*/ 1306569 h 1843267"/>
                <a:gd name="connsiteX14" fmla="*/ 0 w 7417145"/>
                <a:gd name="connsiteY14" fmla="*/ 1190454 h 1843267"/>
                <a:gd name="connsiteX15" fmla="*/ 1088571 w 7417145"/>
                <a:gd name="connsiteY15" fmla="*/ 943711 h 1843267"/>
                <a:gd name="connsiteX0" fmla="*/ 1089374 w 7417948"/>
                <a:gd name="connsiteY0" fmla="*/ 943711 h 1843267"/>
                <a:gd name="connsiteX1" fmla="*/ 2294060 w 7417948"/>
                <a:gd name="connsiteY1" fmla="*/ 363140 h 1843267"/>
                <a:gd name="connsiteX2" fmla="*/ 2353825 w 7417948"/>
                <a:gd name="connsiteY2" fmla="*/ 109567 h 1843267"/>
                <a:gd name="connsiteX3" fmla="*/ 4863088 w 7417948"/>
                <a:gd name="connsiteY3" fmla="*/ 159940 h 1843267"/>
                <a:gd name="connsiteX4" fmla="*/ 5196917 w 7417948"/>
                <a:gd name="connsiteY4" fmla="*/ 522797 h 1843267"/>
                <a:gd name="connsiteX5" fmla="*/ 5835545 w 7417948"/>
                <a:gd name="connsiteY5" fmla="*/ 305083 h 1843267"/>
                <a:gd name="connsiteX6" fmla="*/ 6648345 w 7417948"/>
                <a:gd name="connsiteY6" fmla="*/ 784054 h 1843267"/>
                <a:gd name="connsiteX7" fmla="*/ 7403088 w 7417948"/>
                <a:gd name="connsiteY7" fmla="*/ 900169 h 1843267"/>
                <a:gd name="connsiteX8" fmla="*/ 6648345 w 7417948"/>
                <a:gd name="connsiteY8" fmla="*/ 987254 h 1843267"/>
                <a:gd name="connsiteX9" fmla="*/ 4935660 w 7417948"/>
                <a:gd name="connsiteY9" fmla="*/ 1321083 h 1843267"/>
                <a:gd name="connsiteX10" fmla="*/ 5211431 w 7417948"/>
                <a:gd name="connsiteY10" fmla="*/ 1524283 h 1843267"/>
                <a:gd name="connsiteX11" fmla="*/ 4021260 w 7417948"/>
                <a:gd name="connsiteY11" fmla="*/ 1829083 h 1843267"/>
                <a:gd name="connsiteX12" fmla="*/ 2744003 w 7417948"/>
                <a:gd name="connsiteY12" fmla="*/ 1292054 h 1843267"/>
                <a:gd name="connsiteX13" fmla="*/ 1161945 w 7417948"/>
                <a:gd name="connsiteY13" fmla="*/ 1306569 h 1843267"/>
                <a:gd name="connsiteX14" fmla="*/ 803 w 7417948"/>
                <a:gd name="connsiteY14" fmla="*/ 1190454 h 1843267"/>
                <a:gd name="connsiteX15" fmla="*/ 1089374 w 7417948"/>
                <a:gd name="connsiteY15" fmla="*/ 943711 h 1843267"/>
                <a:gd name="connsiteX0" fmla="*/ 1089374 w 7417948"/>
                <a:gd name="connsiteY0" fmla="*/ 943711 h 1843267"/>
                <a:gd name="connsiteX1" fmla="*/ 2294060 w 7417948"/>
                <a:gd name="connsiteY1" fmla="*/ 363140 h 1843267"/>
                <a:gd name="connsiteX2" fmla="*/ 2353825 w 7417948"/>
                <a:gd name="connsiteY2" fmla="*/ 109567 h 1843267"/>
                <a:gd name="connsiteX3" fmla="*/ 4863088 w 7417948"/>
                <a:gd name="connsiteY3" fmla="*/ 159940 h 1843267"/>
                <a:gd name="connsiteX4" fmla="*/ 5196917 w 7417948"/>
                <a:gd name="connsiteY4" fmla="*/ 522797 h 1843267"/>
                <a:gd name="connsiteX5" fmla="*/ 5835545 w 7417948"/>
                <a:gd name="connsiteY5" fmla="*/ 305083 h 1843267"/>
                <a:gd name="connsiteX6" fmla="*/ 6648345 w 7417948"/>
                <a:gd name="connsiteY6" fmla="*/ 784054 h 1843267"/>
                <a:gd name="connsiteX7" fmla="*/ 7403088 w 7417948"/>
                <a:gd name="connsiteY7" fmla="*/ 900169 h 1843267"/>
                <a:gd name="connsiteX8" fmla="*/ 6648345 w 7417948"/>
                <a:gd name="connsiteY8" fmla="*/ 987254 h 1843267"/>
                <a:gd name="connsiteX9" fmla="*/ 4935660 w 7417948"/>
                <a:gd name="connsiteY9" fmla="*/ 1321083 h 1843267"/>
                <a:gd name="connsiteX10" fmla="*/ 5211431 w 7417948"/>
                <a:gd name="connsiteY10" fmla="*/ 1524283 h 1843267"/>
                <a:gd name="connsiteX11" fmla="*/ 4021260 w 7417948"/>
                <a:gd name="connsiteY11" fmla="*/ 1829083 h 1843267"/>
                <a:gd name="connsiteX12" fmla="*/ 2744003 w 7417948"/>
                <a:gd name="connsiteY12" fmla="*/ 1292054 h 1843267"/>
                <a:gd name="connsiteX13" fmla="*/ 1161945 w 7417948"/>
                <a:gd name="connsiteY13" fmla="*/ 1306569 h 1843267"/>
                <a:gd name="connsiteX14" fmla="*/ 803 w 7417948"/>
                <a:gd name="connsiteY14" fmla="*/ 1190454 h 1843267"/>
                <a:gd name="connsiteX15" fmla="*/ 1089374 w 7417948"/>
                <a:gd name="connsiteY15" fmla="*/ 943711 h 1843267"/>
                <a:gd name="connsiteX0" fmla="*/ 1089374 w 7417948"/>
                <a:gd name="connsiteY0" fmla="*/ 943711 h 1843267"/>
                <a:gd name="connsiteX1" fmla="*/ 2294060 w 7417948"/>
                <a:gd name="connsiteY1" fmla="*/ 363140 h 1843267"/>
                <a:gd name="connsiteX2" fmla="*/ 2353825 w 7417948"/>
                <a:gd name="connsiteY2" fmla="*/ 109567 h 1843267"/>
                <a:gd name="connsiteX3" fmla="*/ 4863088 w 7417948"/>
                <a:gd name="connsiteY3" fmla="*/ 159940 h 1843267"/>
                <a:gd name="connsiteX4" fmla="*/ 5196917 w 7417948"/>
                <a:gd name="connsiteY4" fmla="*/ 522797 h 1843267"/>
                <a:gd name="connsiteX5" fmla="*/ 5835545 w 7417948"/>
                <a:gd name="connsiteY5" fmla="*/ 305083 h 1843267"/>
                <a:gd name="connsiteX6" fmla="*/ 6648345 w 7417948"/>
                <a:gd name="connsiteY6" fmla="*/ 784054 h 1843267"/>
                <a:gd name="connsiteX7" fmla="*/ 7403088 w 7417948"/>
                <a:gd name="connsiteY7" fmla="*/ 900169 h 1843267"/>
                <a:gd name="connsiteX8" fmla="*/ 6648345 w 7417948"/>
                <a:gd name="connsiteY8" fmla="*/ 987254 h 1843267"/>
                <a:gd name="connsiteX9" fmla="*/ 4935660 w 7417948"/>
                <a:gd name="connsiteY9" fmla="*/ 1321083 h 1843267"/>
                <a:gd name="connsiteX10" fmla="*/ 5211431 w 7417948"/>
                <a:gd name="connsiteY10" fmla="*/ 1524283 h 1843267"/>
                <a:gd name="connsiteX11" fmla="*/ 4021260 w 7417948"/>
                <a:gd name="connsiteY11" fmla="*/ 1829083 h 1843267"/>
                <a:gd name="connsiteX12" fmla="*/ 2744003 w 7417948"/>
                <a:gd name="connsiteY12" fmla="*/ 1292054 h 1843267"/>
                <a:gd name="connsiteX13" fmla="*/ 1144015 w 7417948"/>
                <a:gd name="connsiteY13" fmla="*/ 1270711 h 1843267"/>
                <a:gd name="connsiteX14" fmla="*/ 803 w 7417948"/>
                <a:gd name="connsiteY14" fmla="*/ 1190454 h 1843267"/>
                <a:gd name="connsiteX15" fmla="*/ 1089374 w 7417948"/>
                <a:gd name="connsiteY15" fmla="*/ 943711 h 1843267"/>
                <a:gd name="connsiteX0" fmla="*/ 1089374 w 7417948"/>
                <a:gd name="connsiteY0" fmla="*/ 943711 h 1843267"/>
                <a:gd name="connsiteX1" fmla="*/ 2294060 w 7417948"/>
                <a:gd name="connsiteY1" fmla="*/ 363140 h 1843267"/>
                <a:gd name="connsiteX2" fmla="*/ 2353825 w 7417948"/>
                <a:gd name="connsiteY2" fmla="*/ 109567 h 1843267"/>
                <a:gd name="connsiteX3" fmla="*/ 4863088 w 7417948"/>
                <a:gd name="connsiteY3" fmla="*/ 159940 h 1843267"/>
                <a:gd name="connsiteX4" fmla="*/ 5196917 w 7417948"/>
                <a:gd name="connsiteY4" fmla="*/ 522797 h 1843267"/>
                <a:gd name="connsiteX5" fmla="*/ 5835545 w 7417948"/>
                <a:gd name="connsiteY5" fmla="*/ 305083 h 1843267"/>
                <a:gd name="connsiteX6" fmla="*/ 6648345 w 7417948"/>
                <a:gd name="connsiteY6" fmla="*/ 784054 h 1843267"/>
                <a:gd name="connsiteX7" fmla="*/ 7403088 w 7417948"/>
                <a:gd name="connsiteY7" fmla="*/ 900169 h 1843267"/>
                <a:gd name="connsiteX8" fmla="*/ 6648345 w 7417948"/>
                <a:gd name="connsiteY8" fmla="*/ 987254 h 1843267"/>
                <a:gd name="connsiteX9" fmla="*/ 4935660 w 7417948"/>
                <a:gd name="connsiteY9" fmla="*/ 1321083 h 1843267"/>
                <a:gd name="connsiteX10" fmla="*/ 5211431 w 7417948"/>
                <a:gd name="connsiteY10" fmla="*/ 1524283 h 1843267"/>
                <a:gd name="connsiteX11" fmla="*/ 4021260 w 7417948"/>
                <a:gd name="connsiteY11" fmla="*/ 1829083 h 1843267"/>
                <a:gd name="connsiteX12" fmla="*/ 2744003 w 7417948"/>
                <a:gd name="connsiteY12" fmla="*/ 1292054 h 1843267"/>
                <a:gd name="connsiteX13" fmla="*/ 1144015 w 7417948"/>
                <a:gd name="connsiteY13" fmla="*/ 1270711 h 1843267"/>
                <a:gd name="connsiteX14" fmla="*/ 803 w 7417948"/>
                <a:gd name="connsiteY14" fmla="*/ 1190454 h 1843267"/>
                <a:gd name="connsiteX15" fmla="*/ 1089374 w 7417948"/>
                <a:gd name="connsiteY15" fmla="*/ 943711 h 1843267"/>
                <a:gd name="connsiteX0" fmla="*/ 1089374 w 7417948"/>
                <a:gd name="connsiteY0" fmla="*/ 943711 h 1843267"/>
                <a:gd name="connsiteX1" fmla="*/ 2294060 w 7417948"/>
                <a:gd name="connsiteY1" fmla="*/ 363140 h 1843267"/>
                <a:gd name="connsiteX2" fmla="*/ 2353825 w 7417948"/>
                <a:gd name="connsiteY2" fmla="*/ 109567 h 1843267"/>
                <a:gd name="connsiteX3" fmla="*/ 4863088 w 7417948"/>
                <a:gd name="connsiteY3" fmla="*/ 159940 h 1843267"/>
                <a:gd name="connsiteX4" fmla="*/ 5196917 w 7417948"/>
                <a:gd name="connsiteY4" fmla="*/ 522797 h 1843267"/>
                <a:gd name="connsiteX5" fmla="*/ 5835545 w 7417948"/>
                <a:gd name="connsiteY5" fmla="*/ 305083 h 1843267"/>
                <a:gd name="connsiteX6" fmla="*/ 6648345 w 7417948"/>
                <a:gd name="connsiteY6" fmla="*/ 784054 h 1843267"/>
                <a:gd name="connsiteX7" fmla="*/ 7403088 w 7417948"/>
                <a:gd name="connsiteY7" fmla="*/ 900169 h 1843267"/>
                <a:gd name="connsiteX8" fmla="*/ 6648345 w 7417948"/>
                <a:gd name="connsiteY8" fmla="*/ 987254 h 1843267"/>
                <a:gd name="connsiteX9" fmla="*/ 4935660 w 7417948"/>
                <a:gd name="connsiteY9" fmla="*/ 1321083 h 1843267"/>
                <a:gd name="connsiteX10" fmla="*/ 5211431 w 7417948"/>
                <a:gd name="connsiteY10" fmla="*/ 1524283 h 1843267"/>
                <a:gd name="connsiteX11" fmla="*/ 4021260 w 7417948"/>
                <a:gd name="connsiteY11" fmla="*/ 1829083 h 1843267"/>
                <a:gd name="connsiteX12" fmla="*/ 2744003 w 7417948"/>
                <a:gd name="connsiteY12" fmla="*/ 1292054 h 1843267"/>
                <a:gd name="connsiteX13" fmla="*/ 1144015 w 7417948"/>
                <a:gd name="connsiteY13" fmla="*/ 1270711 h 1843267"/>
                <a:gd name="connsiteX14" fmla="*/ 803 w 7417948"/>
                <a:gd name="connsiteY14" fmla="*/ 1190454 h 1843267"/>
                <a:gd name="connsiteX15" fmla="*/ 1089374 w 7417948"/>
                <a:gd name="connsiteY15" fmla="*/ 943711 h 1843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417948" h="1843267">
                  <a:moveTo>
                    <a:pt x="1089374" y="943711"/>
                  </a:moveTo>
                  <a:cubicBezTo>
                    <a:pt x="1347501" y="570893"/>
                    <a:pt x="1784921" y="377370"/>
                    <a:pt x="2294060" y="363140"/>
                  </a:cubicBezTo>
                  <a:cubicBezTo>
                    <a:pt x="2287088" y="290569"/>
                    <a:pt x="2199432" y="155244"/>
                    <a:pt x="2353825" y="109567"/>
                  </a:cubicBezTo>
                  <a:cubicBezTo>
                    <a:pt x="3136457" y="-73854"/>
                    <a:pt x="4313538" y="-6263"/>
                    <a:pt x="4863088" y="159940"/>
                  </a:cubicBezTo>
                  <a:cubicBezTo>
                    <a:pt x="5055046" y="227104"/>
                    <a:pt x="5184253" y="357021"/>
                    <a:pt x="5196917" y="522797"/>
                  </a:cubicBezTo>
                  <a:cubicBezTo>
                    <a:pt x="5382899" y="324720"/>
                    <a:pt x="5604740" y="314901"/>
                    <a:pt x="5835545" y="305083"/>
                  </a:cubicBezTo>
                  <a:cubicBezTo>
                    <a:pt x="6178196" y="428881"/>
                    <a:pt x="6484989" y="570608"/>
                    <a:pt x="6648345" y="784054"/>
                  </a:cubicBezTo>
                  <a:cubicBezTo>
                    <a:pt x="6944749" y="733112"/>
                    <a:pt x="7232189" y="735958"/>
                    <a:pt x="7403088" y="900169"/>
                  </a:cubicBezTo>
                  <a:cubicBezTo>
                    <a:pt x="7519060" y="1099527"/>
                    <a:pt x="6926820" y="1020979"/>
                    <a:pt x="6648345" y="987254"/>
                  </a:cubicBezTo>
                  <a:cubicBezTo>
                    <a:pt x="6955991" y="1546765"/>
                    <a:pt x="5425873" y="1317383"/>
                    <a:pt x="4935660" y="1321083"/>
                  </a:cubicBezTo>
                  <a:cubicBezTo>
                    <a:pt x="5117231" y="1379851"/>
                    <a:pt x="5191225" y="1429656"/>
                    <a:pt x="5211431" y="1524283"/>
                  </a:cubicBezTo>
                  <a:cubicBezTo>
                    <a:pt x="4958142" y="1912753"/>
                    <a:pt x="4274549" y="1844025"/>
                    <a:pt x="4021260" y="1829083"/>
                  </a:cubicBezTo>
                  <a:cubicBezTo>
                    <a:pt x="3595508" y="1802473"/>
                    <a:pt x="3026320" y="1560711"/>
                    <a:pt x="2744003" y="1292054"/>
                  </a:cubicBezTo>
                  <a:cubicBezTo>
                    <a:pt x="2225614" y="1350681"/>
                    <a:pt x="1250027" y="1364485"/>
                    <a:pt x="1144015" y="1270711"/>
                  </a:cubicBezTo>
                  <a:cubicBezTo>
                    <a:pt x="927298" y="1312689"/>
                    <a:pt x="-6597" y="1381558"/>
                    <a:pt x="803" y="1190454"/>
                  </a:cubicBezTo>
                  <a:cubicBezTo>
                    <a:pt x="-30787" y="884088"/>
                    <a:pt x="878917" y="900453"/>
                    <a:pt x="1089374" y="943711"/>
                  </a:cubicBezTo>
                  <a:close/>
                </a:path>
              </a:pathLst>
            </a:custGeom>
            <a:solidFill>
              <a:schemeClr val="bg1">
                <a:alpha val="2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-77325" y="2229594"/>
              <a:ext cx="3520938" cy="874909"/>
            </a:xfrm>
            <a:custGeom>
              <a:avLst/>
              <a:gdLst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16602"/>
                <a:gd name="connsiteY0" fmla="*/ 798285 h 1683657"/>
                <a:gd name="connsiteX1" fmla="*/ 2293257 w 7416602"/>
                <a:gd name="connsiteY1" fmla="*/ 217714 h 1683657"/>
                <a:gd name="connsiteX2" fmla="*/ 2191657 w 7416602"/>
                <a:gd name="connsiteY2" fmla="*/ 0 h 1683657"/>
                <a:gd name="connsiteX3" fmla="*/ 4862285 w 7416602"/>
                <a:gd name="connsiteY3" fmla="*/ 14514 h 1683657"/>
                <a:gd name="connsiteX4" fmla="*/ 5196114 w 7416602"/>
                <a:gd name="connsiteY4" fmla="*/ 377371 h 1683657"/>
                <a:gd name="connsiteX5" fmla="*/ 5834742 w 7416602"/>
                <a:gd name="connsiteY5" fmla="*/ 159657 h 1683657"/>
                <a:gd name="connsiteX6" fmla="*/ 6647542 w 7416602"/>
                <a:gd name="connsiteY6" fmla="*/ 638628 h 1683657"/>
                <a:gd name="connsiteX7" fmla="*/ 7402285 w 7416602"/>
                <a:gd name="connsiteY7" fmla="*/ 754743 h 1683657"/>
                <a:gd name="connsiteX8" fmla="*/ 6647542 w 7416602"/>
                <a:gd name="connsiteY8" fmla="*/ 841828 h 1683657"/>
                <a:gd name="connsiteX9" fmla="*/ 4934857 w 7416602"/>
                <a:gd name="connsiteY9" fmla="*/ 1175657 h 1683657"/>
                <a:gd name="connsiteX10" fmla="*/ 5210628 w 7416602"/>
                <a:gd name="connsiteY10" fmla="*/ 1378857 h 1683657"/>
                <a:gd name="connsiteX11" fmla="*/ 4020457 w 7416602"/>
                <a:gd name="connsiteY11" fmla="*/ 1683657 h 1683657"/>
                <a:gd name="connsiteX12" fmla="*/ 2743200 w 7416602"/>
                <a:gd name="connsiteY12" fmla="*/ 1146628 h 1683657"/>
                <a:gd name="connsiteX13" fmla="*/ 1161142 w 7416602"/>
                <a:gd name="connsiteY13" fmla="*/ 1161143 h 1683657"/>
                <a:gd name="connsiteX14" fmla="*/ 0 w 7416602"/>
                <a:gd name="connsiteY14" fmla="*/ 1045028 h 1683657"/>
                <a:gd name="connsiteX15" fmla="*/ 1088571 w 7416602"/>
                <a:gd name="connsiteY15" fmla="*/ 798285 h 1683657"/>
                <a:gd name="connsiteX0" fmla="*/ 1088571 w 7417145"/>
                <a:gd name="connsiteY0" fmla="*/ 798285 h 1683657"/>
                <a:gd name="connsiteX1" fmla="*/ 2293257 w 7417145"/>
                <a:gd name="connsiteY1" fmla="*/ 217714 h 1683657"/>
                <a:gd name="connsiteX2" fmla="*/ 2191657 w 7417145"/>
                <a:gd name="connsiteY2" fmla="*/ 0 h 1683657"/>
                <a:gd name="connsiteX3" fmla="*/ 4862285 w 7417145"/>
                <a:gd name="connsiteY3" fmla="*/ 14514 h 1683657"/>
                <a:gd name="connsiteX4" fmla="*/ 5196114 w 7417145"/>
                <a:gd name="connsiteY4" fmla="*/ 377371 h 1683657"/>
                <a:gd name="connsiteX5" fmla="*/ 5834742 w 7417145"/>
                <a:gd name="connsiteY5" fmla="*/ 159657 h 1683657"/>
                <a:gd name="connsiteX6" fmla="*/ 6647542 w 7417145"/>
                <a:gd name="connsiteY6" fmla="*/ 638628 h 1683657"/>
                <a:gd name="connsiteX7" fmla="*/ 7402285 w 7417145"/>
                <a:gd name="connsiteY7" fmla="*/ 754743 h 1683657"/>
                <a:gd name="connsiteX8" fmla="*/ 6647542 w 7417145"/>
                <a:gd name="connsiteY8" fmla="*/ 841828 h 1683657"/>
                <a:gd name="connsiteX9" fmla="*/ 4934857 w 7417145"/>
                <a:gd name="connsiteY9" fmla="*/ 1175657 h 1683657"/>
                <a:gd name="connsiteX10" fmla="*/ 5210628 w 7417145"/>
                <a:gd name="connsiteY10" fmla="*/ 1378857 h 1683657"/>
                <a:gd name="connsiteX11" fmla="*/ 4020457 w 7417145"/>
                <a:gd name="connsiteY11" fmla="*/ 1683657 h 1683657"/>
                <a:gd name="connsiteX12" fmla="*/ 2743200 w 7417145"/>
                <a:gd name="connsiteY12" fmla="*/ 1146628 h 1683657"/>
                <a:gd name="connsiteX13" fmla="*/ 1161142 w 7417145"/>
                <a:gd name="connsiteY13" fmla="*/ 1161143 h 1683657"/>
                <a:gd name="connsiteX14" fmla="*/ 0 w 7417145"/>
                <a:gd name="connsiteY14" fmla="*/ 1045028 h 1683657"/>
                <a:gd name="connsiteX15" fmla="*/ 1088571 w 7417145"/>
                <a:gd name="connsiteY15" fmla="*/ 798285 h 1683657"/>
                <a:gd name="connsiteX0" fmla="*/ 1088571 w 7417145"/>
                <a:gd name="connsiteY0" fmla="*/ 798285 h 1683657"/>
                <a:gd name="connsiteX1" fmla="*/ 2293257 w 7417145"/>
                <a:gd name="connsiteY1" fmla="*/ 217714 h 1683657"/>
                <a:gd name="connsiteX2" fmla="*/ 2191657 w 7417145"/>
                <a:gd name="connsiteY2" fmla="*/ 0 h 1683657"/>
                <a:gd name="connsiteX3" fmla="*/ 4862285 w 7417145"/>
                <a:gd name="connsiteY3" fmla="*/ 14514 h 1683657"/>
                <a:gd name="connsiteX4" fmla="*/ 5196114 w 7417145"/>
                <a:gd name="connsiteY4" fmla="*/ 377371 h 1683657"/>
                <a:gd name="connsiteX5" fmla="*/ 5834742 w 7417145"/>
                <a:gd name="connsiteY5" fmla="*/ 159657 h 1683657"/>
                <a:gd name="connsiteX6" fmla="*/ 6647542 w 7417145"/>
                <a:gd name="connsiteY6" fmla="*/ 638628 h 1683657"/>
                <a:gd name="connsiteX7" fmla="*/ 7402285 w 7417145"/>
                <a:gd name="connsiteY7" fmla="*/ 754743 h 1683657"/>
                <a:gd name="connsiteX8" fmla="*/ 6647542 w 7417145"/>
                <a:gd name="connsiteY8" fmla="*/ 841828 h 1683657"/>
                <a:gd name="connsiteX9" fmla="*/ 4934857 w 7417145"/>
                <a:gd name="connsiteY9" fmla="*/ 1175657 h 1683657"/>
                <a:gd name="connsiteX10" fmla="*/ 5210628 w 7417145"/>
                <a:gd name="connsiteY10" fmla="*/ 1378857 h 1683657"/>
                <a:gd name="connsiteX11" fmla="*/ 4020457 w 7417145"/>
                <a:gd name="connsiteY11" fmla="*/ 1683657 h 1683657"/>
                <a:gd name="connsiteX12" fmla="*/ 2743200 w 7417145"/>
                <a:gd name="connsiteY12" fmla="*/ 1146628 h 1683657"/>
                <a:gd name="connsiteX13" fmla="*/ 1161142 w 7417145"/>
                <a:gd name="connsiteY13" fmla="*/ 1161143 h 1683657"/>
                <a:gd name="connsiteX14" fmla="*/ 0 w 7417145"/>
                <a:gd name="connsiteY14" fmla="*/ 1045028 h 1683657"/>
                <a:gd name="connsiteX15" fmla="*/ 1088571 w 7417145"/>
                <a:gd name="connsiteY15" fmla="*/ 798285 h 1683657"/>
                <a:gd name="connsiteX0" fmla="*/ 1088571 w 7417145"/>
                <a:gd name="connsiteY0" fmla="*/ 798285 h 1683657"/>
                <a:gd name="connsiteX1" fmla="*/ 2293257 w 7417145"/>
                <a:gd name="connsiteY1" fmla="*/ 217714 h 1683657"/>
                <a:gd name="connsiteX2" fmla="*/ 2191657 w 7417145"/>
                <a:gd name="connsiteY2" fmla="*/ 0 h 1683657"/>
                <a:gd name="connsiteX3" fmla="*/ 4862285 w 7417145"/>
                <a:gd name="connsiteY3" fmla="*/ 14514 h 1683657"/>
                <a:gd name="connsiteX4" fmla="*/ 5196114 w 7417145"/>
                <a:gd name="connsiteY4" fmla="*/ 377371 h 1683657"/>
                <a:gd name="connsiteX5" fmla="*/ 5834742 w 7417145"/>
                <a:gd name="connsiteY5" fmla="*/ 159657 h 1683657"/>
                <a:gd name="connsiteX6" fmla="*/ 6647542 w 7417145"/>
                <a:gd name="connsiteY6" fmla="*/ 638628 h 1683657"/>
                <a:gd name="connsiteX7" fmla="*/ 7402285 w 7417145"/>
                <a:gd name="connsiteY7" fmla="*/ 754743 h 1683657"/>
                <a:gd name="connsiteX8" fmla="*/ 6647542 w 7417145"/>
                <a:gd name="connsiteY8" fmla="*/ 841828 h 1683657"/>
                <a:gd name="connsiteX9" fmla="*/ 4934857 w 7417145"/>
                <a:gd name="connsiteY9" fmla="*/ 1175657 h 1683657"/>
                <a:gd name="connsiteX10" fmla="*/ 5210628 w 7417145"/>
                <a:gd name="connsiteY10" fmla="*/ 1378857 h 1683657"/>
                <a:gd name="connsiteX11" fmla="*/ 4020457 w 7417145"/>
                <a:gd name="connsiteY11" fmla="*/ 1683657 h 1683657"/>
                <a:gd name="connsiteX12" fmla="*/ 2743200 w 7417145"/>
                <a:gd name="connsiteY12" fmla="*/ 1146628 h 1683657"/>
                <a:gd name="connsiteX13" fmla="*/ 1161142 w 7417145"/>
                <a:gd name="connsiteY13" fmla="*/ 1161143 h 1683657"/>
                <a:gd name="connsiteX14" fmla="*/ 0 w 7417145"/>
                <a:gd name="connsiteY14" fmla="*/ 1045028 h 1683657"/>
                <a:gd name="connsiteX15" fmla="*/ 1088571 w 7417145"/>
                <a:gd name="connsiteY15" fmla="*/ 798285 h 1683657"/>
                <a:gd name="connsiteX0" fmla="*/ 1088571 w 7417145"/>
                <a:gd name="connsiteY0" fmla="*/ 798285 h 1683657"/>
                <a:gd name="connsiteX1" fmla="*/ 2293257 w 7417145"/>
                <a:gd name="connsiteY1" fmla="*/ 217714 h 1683657"/>
                <a:gd name="connsiteX2" fmla="*/ 2191657 w 7417145"/>
                <a:gd name="connsiteY2" fmla="*/ 0 h 1683657"/>
                <a:gd name="connsiteX3" fmla="*/ 4862285 w 7417145"/>
                <a:gd name="connsiteY3" fmla="*/ 14514 h 1683657"/>
                <a:gd name="connsiteX4" fmla="*/ 5196114 w 7417145"/>
                <a:gd name="connsiteY4" fmla="*/ 377371 h 1683657"/>
                <a:gd name="connsiteX5" fmla="*/ 5834742 w 7417145"/>
                <a:gd name="connsiteY5" fmla="*/ 159657 h 1683657"/>
                <a:gd name="connsiteX6" fmla="*/ 6647542 w 7417145"/>
                <a:gd name="connsiteY6" fmla="*/ 638628 h 1683657"/>
                <a:gd name="connsiteX7" fmla="*/ 7402285 w 7417145"/>
                <a:gd name="connsiteY7" fmla="*/ 754743 h 1683657"/>
                <a:gd name="connsiteX8" fmla="*/ 6647542 w 7417145"/>
                <a:gd name="connsiteY8" fmla="*/ 841828 h 1683657"/>
                <a:gd name="connsiteX9" fmla="*/ 4934857 w 7417145"/>
                <a:gd name="connsiteY9" fmla="*/ 1175657 h 1683657"/>
                <a:gd name="connsiteX10" fmla="*/ 5210628 w 7417145"/>
                <a:gd name="connsiteY10" fmla="*/ 1378857 h 1683657"/>
                <a:gd name="connsiteX11" fmla="*/ 4020457 w 7417145"/>
                <a:gd name="connsiteY11" fmla="*/ 1683657 h 1683657"/>
                <a:gd name="connsiteX12" fmla="*/ 2743200 w 7417145"/>
                <a:gd name="connsiteY12" fmla="*/ 1146628 h 1683657"/>
                <a:gd name="connsiteX13" fmla="*/ 1161142 w 7417145"/>
                <a:gd name="connsiteY13" fmla="*/ 1161143 h 1683657"/>
                <a:gd name="connsiteX14" fmla="*/ 0 w 7417145"/>
                <a:gd name="connsiteY14" fmla="*/ 1045028 h 1683657"/>
                <a:gd name="connsiteX15" fmla="*/ 1088571 w 7417145"/>
                <a:gd name="connsiteY15" fmla="*/ 798285 h 1683657"/>
                <a:gd name="connsiteX0" fmla="*/ 1088571 w 7417145"/>
                <a:gd name="connsiteY0" fmla="*/ 798285 h 1683657"/>
                <a:gd name="connsiteX1" fmla="*/ 2293257 w 7417145"/>
                <a:gd name="connsiteY1" fmla="*/ 217714 h 1683657"/>
                <a:gd name="connsiteX2" fmla="*/ 2191657 w 7417145"/>
                <a:gd name="connsiteY2" fmla="*/ 0 h 1683657"/>
                <a:gd name="connsiteX3" fmla="*/ 4862285 w 7417145"/>
                <a:gd name="connsiteY3" fmla="*/ 14514 h 1683657"/>
                <a:gd name="connsiteX4" fmla="*/ 5196114 w 7417145"/>
                <a:gd name="connsiteY4" fmla="*/ 377371 h 1683657"/>
                <a:gd name="connsiteX5" fmla="*/ 5834742 w 7417145"/>
                <a:gd name="connsiteY5" fmla="*/ 159657 h 1683657"/>
                <a:gd name="connsiteX6" fmla="*/ 6647542 w 7417145"/>
                <a:gd name="connsiteY6" fmla="*/ 638628 h 1683657"/>
                <a:gd name="connsiteX7" fmla="*/ 7402285 w 7417145"/>
                <a:gd name="connsiteY7" fmla="*/ 754743 h 1683657"/>
                <a:gd name="connsiteX8" fmla="*/ 6647542 w 7417145"/>
                <a:gd name="connsiteY8" fmla="*/ 841828 h 1683657"/>
                <a:gd name="connsiteX9" fmla="*/ 4934857 w 7417145"/>
                <a:gd name="connsiteY9" fmla="*/ 1175657 h 1683657"/>
                <a:gd name="connsiteX10" fmla="*/ 5210628 w 7417145"/>
                <a:gd name="connsiteY10" fmla="*/ 1378857 h 1683657"/>
                <a:gd name="connsiteX11" fmla="*/ 4020457 w 7417145"/>
                <a:gd name="connsiteY11" fmla="*/ 1683657 h 1683657"/>
                <a:gd name="connsiteX12" fmla="*/ 2743200 w 7417145"/>
                <a:gd name="connsiteY12" fmla="*/ 1146628 h 1683657"/>
                <a:gd name="connsiteX13" fmla="*/ 1161142 w 7417145"/>
                <a:gd name="connsiteY13" fmla="*/ 1161143 h 1683657"/>
                <a:gd name="connsiteX14" fmla="*/ 0 w 7417145"/>
                <a:gd name="connsiteY14" fmla="*/ 1045028 h 1683657"/>
                <a:gd name="connsiteX15" fmla="*/ 1088571 w 7417145"/>
                <a:gd name="connsiteY15" fmla="*/ 798285 h 1683657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272340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272340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877209 h 1776765"/>
                <a:gd name="connsiteX1" fmla="*/ 2293257 w 7417145"/>
                <a:gd name="connsiteY1" fmla="*/ 296638 h 1776765"/>
                <a:gd name="connsiteX2" fmla="*/ 2272340 w 7417145"/>
                <a:gd name="connsiteY2" fmla="*/ 78924 h 1776765"/>
                <a:gd name="connsiteX3" fmla="*/ 4862285 w 7417145"/>
                <a:gd name="connsiteY3" fmla="*/ 93438 h 1776765"/>
                <a:gd name="connsiteX4" fmla="*/ 5196114 w 7417145"/>
                <a:gd name="connsiteY4" fmla="*/ 456295 h 1776765"/>
                <a:gd name="connsiteX5" fmla="*/ 5834742 w 7417145"/>
                <a:gd name="connsiteY5" fmla="*/ 238581 h 1776765"/>
                <a:gd name="connsiteX6" fmla="*/ 6647542 w 7417145"/>
                <a:gd name="connsiteY6" fmla="*/ 717552 h 1776765"/>
                <a:gd name="connsiteX7" fmla="*/ 7402285 w 7417145"/>
                <a:gd name="connsiteY7" fmla="*/ 833667 h 1776765"/>
                <a:gd name="connsiteX8" fmla="*/ 6647542 w 7417145"/>
                <a:gd name="connsiteY8" fmla="*/ 920752 h 1776765"/>
                <a:gd name="connsiteX9" fmla="*/ 4934857 w 7417145"/>
                <a:gd name="connsiteY9" fmla="*/ 1254581 h 1776765"/>
                <a:gd name="connsiteX10" fmla="*/ 5210628 w 7417145"/>
                <a:gd name="connsiteY10" fmla="*/ 1457781 h 1776765"/>
                <a:gd name="connsiteX11" fmla="*/ 4020457 w 7417145"/>
                <a:gd name="connsiteY11" fmla="*/ 1762581 h 1776765"/>
                <a:gd name="connsiteX12" fmla="*/ 2743200 w 7417145"/>
                <a:gd name="connsiteY12" fmla="*/ 1225552 h 1776765"/>
                <a:gd name="connsiteX13" fmla="*/ 1161142 w 7417145"/>
                <a:gd name="connsiteY13" fmla="*/ 1240067 h 1776765"/>
                <a:gd name="connsiteX14" fmla="*/ 0 w 7417145"/>
                <a:gd name="connsiteY14" fmla="*/ 1123952 h 1776765"/>
                <a:gd name="connsiteX15" fmla="*/ 1088571 w 7417145"/>
                <a:gd name="connsiteY15" fmla="*/ 877209 h 1776765"/>
                <a:gd name="connsiteX0" fmla="*/ 1088571 w 7417145"/>
                <a:gd name="connsiteY0" fmla="*/ 905217 h 1804773"/>
                <a:gd name="connsiteX1" fmla="*/ 2293257 w 7417145"/>
                <a:gd name="connsiteY1" fmla="*/ 324646 h 1804773"/>
                <a:gd name="connsiteX2" fmla="*/ 2353022 w 7417145"/>
                <a:gd name="connsiteY2" fmla="*/ 71073 h 1804773"/>
                <a:gd name="connsiteX3" fmla="*/ 4862285 w 7417145"/>
                <a:gd name="connsiteY3" fmla="*/ 121446 h 1804773"/>
                <a:gd name="connsiteX4" fmla="*/ 5196114 w 7417145"/>
                <a:gd name="connsiteY4" fmla="*/ 484303 h 1804773"/>
                <a:gd name="connsiteX5" fmla="*/ 5834742 w 7417145"/>
                <a:gd name="connsiteY5" fmla="*/ 266589 h 1804773"/>
                <a:gd name="connsiteX6" fmla="*/ 6647542 w 7417145"/>
                <a:gd name="connsiteY6" fmla="*/ 745560 h 1804773"/>
                <a:gd name="connsiteX7" fmla="*/ 7402285 w 7417145"/>
                <a:gd name="connsiteY7" fmla="*/ 861675 h 1804773"/>
                <a:gd name="connsiteX8" fmla="*/ 6647542 w 7417145"/>
                <a:gd name="connsiteY8" fmla="*/ 948760 h 1804773"/>
                <a:gd name="connsiteX9" fmla="*/ 4934857 w 7417145"/>
                <a:gd name="connsiteY9" fmla="*/ 1282589 h 1804773"/>
                <a:gd name="connsiteX10" fmla="*/ 5210628 w 7417145"/>
                <a:gd name="connsiteY10" fmla="*/ 1485789 h 1804773"/>
                <a:gd name="connsiteX11" fmla="*/ 4020457 w 7417145"/>
                <a:gd name="connsiteY11" fmla="*/ 1790589 h 1804773"/>
                <a:gd name="connsiteX12" fmla="*/ 2743200 w 7417145"/>
                <a:gd name="connsiteY12" fmla="*/ 1253560 h 1804773"/>
                <a:gd name="connsiteX13" fmla="*/ 1161142 w 7417145"/>
                <a:gd name="connsiteY13" fmla="*/ 1268075 h 1804773"/>
                <a:gd name="connsiteX14" fmla="*/ 0 w 7417145"/>
                <a:gd name="connsiteY14" fmla="*/ 1151960 h 1804773"/>
                <a:gd name="connsiteX15" fmla="*/ 1088571 w 7417145"/>
                <a:gd name="connsiteY15" fmla="*/ 905217 h 1804773"/>
                <a:gd name="connsiteX0" fmla="*/ 1088571 w 7417145"/>
                <a:gd name="connsiteY0" fmla="*/ 938359 h 1837915"/>
                <a:gd name="connsiteX1" fmla="*/ 2293257 w 7417145"/>
                <a:gd name="connsiteY1" fmla="*/ 357788 h 1837915"/>
                <a:gd name="connsiteX2" fmla="*/ 2353022 w 7417145"/>
                <a:gd name="connsiteY2" fmla="*/ 104215 h 1837915"/>
                <a:gd name="connsiteX3" fmla="*/ 4862285 w 7417145"/>
                <a:gd name="connsiteY3" fmla="*/ 154588 h 1837915"/>
                <a:gd name="connsiteX4" fmla="*/ 5196114 w 7417145"/>
                <a:gd name="connsiteY4" fmla="*/ 517445 h 1837915"/>
                <a:gd name="connsiteX5" fmla="*/ 5834742 w 7417145"/>
                <a:gd name="connsiteY5" fmla="*/ 299731 h 1837915"/>
                <a:gd name="connsiteX6" fmla="*/ 6647542 w 7417145"/>
                <a:gd name="connsiteY6" fmla="*/ 778702 h 1837915"/>
                <a:gd name="connsiteX7" fmla="*/ 7402285 w 7417145"/>
                <a:gd name="connsiteY7" fmla="*/ 894817 h 1837915"/>
                <a:gd name="connsiteX8" fmla="*/ 6647542 w 7417145"/>
                <a:gd name="connsiteY8" fmla="*/ 981902 h 1837915"/>
                <a:gd name="connsiteX9" fmla="*/ 4934857 w 7417145"/>
                <a:gd name="connsiteY9" fmla="*/ 1315731 h 1837915"/>
                <a:gd name="connsiteX10" fmla="*/ 5210628 w 7417145"/>
                <a:gd name="connsiteY10" fmla="*/ 1518931 h 1837915"/>
                <a:gd name="connsiteX11" fmla="*/ 4020457 w 7417145"/>
                <a:gd name="connsiteY11" fmla="*/ 1823731 h 1837915"/>
                <a:gd name="connsiteX12" fmla="*/ 2743200 w 7417145"/>
                <a:gd name="connsiteY12" fmla="*/ 1286702 h 1837915"/>
                <a:gd name="connsiteX13" fmla="*/ 1161142 w 7417145"/>
                <a:gd name="connsiteY13" fmla="*/ 1301217 h 1837915"/>
                <a:gd name="connsiteX14" fmla="*/ 0 w 7417145"/>
                <a:gd name="connsiteY14" fmla="*/ 1185102 h 1837915"/>
                <a:gd name="connsiteX15" fmla="*/ 1088571 w 7417145"/>
                <a:gd name="connsiteY15" fmla="*/ 938359 h 1837915"/>
                <a:gd name="connsiteX0" fmla="*/ 1088571 w 7417145"/>
                <a:gd name="connsiteY0" fmla="*/ 943711 h 1843267"/>
                <a:gd name="connsiteX1" fmla="*/ 2293257 w 7417145"/>
                <a:gd name="connsiteY1" fmla="*/ 363140 h 1843267"/>
                <a:gd name="connsiteX2" fmla="*/ 2353022 w 7417145"/>
                <a:gd name="connsiteY2" fmla="*/ 109567 h 1843267"/>
                <a:gd name="connsiteX3" fmla="*/ 4862285 w 7417145"/>
                <a:gd name="connsiteY3" fmla="*/ 159940 h 1843267"/>
                <a:gd name="connsiteX4" fmla="*/ 5196114 w 7417145"/>
                <a:gd name="connsiteY4" fmla="*/ 522797 h 1843267"/>
                <a:gd name="connsiteX5" fmla="*/ 5834742 w 7417145"/>
                <a:gd name="connsiteY5" fmla="*/ 305083 h 1843267"/>
                <a:gd name="connsiteX6" fmla="*/ 6647542 w 7417145"/>
                <a:gd name="connsiteY6" fmla="*/ 784054 h 1843267"/>
                <a:gd name="connsiteX7" fmla="*/ 7402285 w 7417145"/>
                <a:gd name="connsiteY7" fmla="*/ 900169 h 1843267"/>
                <a:gd name="connsiteX8" fmla="*/ 6647542 w 7417145"/>
                <a:gd name="connsiteY8" fmla="*/ 987254 h 1843267"/>
                <a:gd name="connsiteX9" fmla="*/ 4934857 w 7417145"/>
                <a:gd name="connsiteY9" fmla="*/ 1321083 h 1843267"/>
                <a:gd name="connsiteX10" fmla="*/ 5210628 w 7417145"/>
                <a:gd name="connsiteY10" fmla="*/ 1524283 h 1843267"/>
                <a:gd name="connsiteX11" fmla="*/ 4020457 w 7417145"/>
                <a:gd name="connsiteY11" fmla="*/ 1829083 h 1843267"/>
                <a:gd name="connsiteX12" fmla="*/ 2743200 w 7417145"/>
                <a:gd name="connsiteY12" fmla="*/ 1292054 h 1843267"/>
                <a:gd name="connsiteX13" fmla="*/ 1161142 w 7417145"/>
                <a:gd name="connsiteY13" fmla="*/ 1306569 h 1843267"/>
                <a:gd name="connsiteX14" fmla="*/ 0 w 7417145"/>
                <a:gd name="connsiteY14" fmla="*/ 1190454 h 1843267"/>
                <a:gd name="connsiteX15" fmla="*/ 1088571 w 7417145"/>
                <a:gd name="connsiteY15" fmla="*/ 943711 h 1843267"/>
                <a:gd name="connsiteX0" fmla="*/ 1089374 w 7417948"/>
                <a:gd name="connsiteY0" fmla="*/ 943711 h 1843267"/>
                <a:gd name="connsiteX1" fmla="*/ 2294060 w 7417948"/>
                <a:gd name="connsiteY1" fmla="*/ 363140 h 1843267"/>
                <a:gd name="connsiteX2" fmla="*/ 2353825 w 7417948"/>
                <a:gd name="connsiteY2" fmla="*/ 109567 h 1843267"/>
                <a:gd name="connsiteX3" fmla="*/ 4863088 w 7417948"/>
                <a:gd name="connsiteY3" fmla="*/ 159940 h 1843267"/>
                <a:gd name="connsiteX4" fmla="*/ 5196917 w 7417948"/>
                <a:gd name="connsiteY4" fmla="*/ 522797 h 1843267"/>
                <a:gd name="connsiteX5" fmla="*/ 5835545 w 7417948"/>
                <a:gd name="connsiteY5" fmla="*/ 305083 h 1843267"/>
                <a:gd name="connsiteX6" fmla="*/ 6648345 w 7417948"/>
                <a:gd name="connsiteY6" fmla="*/ 784054 h 1843267"/>
                <a:gd name="connsiteX7" fmla="*/ 7403088 w 7417948"/>
                <a:gd name="connsiteY7" fmla="*/ 900169 h 1843267"/>
                <a:gd name="connsiteX8" fmla="*/ 6648345 w 7417948"/>
                <a:gd name="connsiteY8" fmla="*/ 987254 h 1843267"/>
                <a:gd name="connsiteX9" fmla="*/ 4935660 w 7417948"/>
                <a:gd name="connsiteY9" fmla="*/ 1321083 h 1843267"/>
                <a:gd name="connsiteX10" fmla="*/ 5211431 w 7417948"/>
                <a:gd name="connsiteY10" fmla="*/ 1524283 h 1843267"/>
                <a:gd name="connsiteX11" fmla="*/ 4021260 w 7417948"/>
                <a:gd name="connsiteY11" fmla="*/ 1829083 h 1843267"/>
                <a:gd name="connsiteX12" fmla="*/ 2744003 w 7417948"/>
                <a:gd name="connsiteY12" fmla="*/ 1292054 h 1843267"/>
                <a:gd name="connsiteX13" fmla="*/ 1161945 w 7417948"/>
                <a:gd name="connsiteY13" fmla="*/ 1306569 h 1843267"/>
                <a:gd name="connsiteX14" fmla="*/ 803 w 7417948"/>
                <a:gd name="connsiteY14" fmla="*/ 1190454 h 1843267"/>
                <a:gd name="connsiteX15" fmla="*/ 1089374 w 7417948"/>
                <a:gd name="connsiteY15" fmla="*/ 943711 h 1843267"/>
                <a:gd name="connsiteX0" fmla="*/ 1089374 w 7417948"/>
                <a:gd name="connsiteY0" fmla="*/ 943711 h 1843267"/>
                <a:gd name="connsiteX1" fmla="*/ 2294060 w 7417948"/>
                <a:gd name="connsiteY1" fmla="*/ 363140 h 1843267"/>
                <a:gd name="connsiteX2" fmla="*/ 2353825 w 7417948"/>
                <a:gd name="connsiteY2" fmla="*/ 109567 h 1843267"/>
                <a:gd name="connsiteX3" fmla="*/ 4863088 w 7417948"/>
                <a:gd name="connsiteY3" fmla="*/ 159940 h 1843267"/>
                <a:gd name="connsiteX4" fmla="*/ 5196917 w 7417948"/>
                <a:gd name="connsiteY4" fmla="*/ 522797 h 1843267"/>
                <a:gd name="connsiteX5" fmla="*/ 5835545 w 7417948"/>
                <a:gd name="connsiteY5" fmla="*/ 305083 h 1843267"/>
                <a:gd name="connsiteX6" fmla="*/ 6648345 w 7417948"/>
                <a:gd name="connsiteY6" fmla="*/ 784054 h 1843267"/>
                <a:gd name="connsiteX7" fmla="*/ 7403088 w 7417948"/>
                <a:gd name="connsiteY7" fmla="*/ 900169 h 1843267"/>
                <a:gd name="connsiteX8" fmla="*/ 6648345 w 7417948"/>
                <a:gd name="connsiteY8" fmla="*/ 987254 h 1843267"/>
                <a:gd name="connsiteX9" fmla="*/ 4935660 w 7417948"/>
                <a:gd name="connsiteY9" fmla="*/ 1321083 h 1843267"/>
                <a:gd name="connsiteX10" fmla="*/ 5211431 w 7417948"/>
                <a:gd name="connsiteY10" fmla="*/ 1524283 h 1843267"/>
                <a:gd name="connsiteX11" fmla="*/ 4021260 w 7417948"/>
                <a:gd name="connsiteY11" fmla="*/ 1829083 h 1843267"/>
                <a:gd name="connsiteX12" fmla="*/ 2744003 w 7417948"/>
                <a:gd name="connsiteY12" fmla="*/ 1292054 h 1843267"/>
                <a:gd name="connsiteX13" fmla="*/ 1161945 w 7417948"/>
                <a:gd name="connsiteY13" fmla="*/ 1306569 h 1843267"/>
                <a:gd name="connsiteX14" fmla="*/ 803 w 7417948"/>
                <a:gd name="connsiteY14" fmla="*/ 1190454 h 1843267"/>
                <a:gd name="connsiteX15" fmla="*/ 1089374 w 7417948"/>
                <a:gd name="connsiteY15" fmla="*/ 943711 h 1843267"/>
                <a:gd name="connsiteX0" fmla="*/ 1089374 w 7417948"/>
                <a:gd name="connsiteY0" fmla="*/ 943711 h 1843267"/>
                <a:gd name="connsiteX1" fmla="*/ 2294060 w 7417948"/>
                <a:gd name="connsiteY1" fmla="*/ 363140 h 1843267"/>
                <a:gd name="connsiteX2" fmla="*/ 2353825 w 7417948"/>
                <a:gd name="connsiteY2" fmla="*/ 109567 h 1843267"/>
                <a:gd name="connsiteX3" fmla="*/ 4863088 w 7417948"/>
                <a:gd name="connsiteY3" fmla="*/ 159940 h 1843267"/>
                <a:gd name="connsiteX4" fmla="*/ 5196917 w 7417948"/>
                <a:gd name="connsiteY4" fmla="*/ 522797 h 1843267"/>
                <a:gd name="connsiteX5" fmla="*/ 5835545 w 7417948"/>
                <a:gd name="connsiteY5" fmla="*/ 305083 h 1843267"/>
                <a:gd name="connsiteX6" fmla="*/ 6648345 w 7417948"/>
                <a:gd name="connsiteY6" fmla="*/ 784054 h 1843267"/>
                <a:gd name="connsiteX7" fmla="*/ 7403088 w 7417948"/>
                <a:gd name="connsiteY7" fmla="*/ 900169 h 1843267"/>
                <a:gd name="connsiteX8" fmla="*/ 6648345 w 7417948"/>
                <a:gd name="connsiteY8" fmla="*/ 987254 h 1843267"/>
                <a:gd name="connsiteX9" fmla="*/ 4935660 w 7417948"/>
                <a:gd name="connsiteY9" fmla="*/ 1321083 h 1843267"/>
                <a:gd name="connsiteX10" fmla="*/ 5211431 w 7417948"/>
                <a:gd name="connsiteY10" fmla="*/ 1524283 h 1843267"/>
                <a:gd name="connsiteX11" fmla="*/ 4021260 w 7417948"/>
                <a:gd name="connsiteY11" fmla="*/ 1829083 h 1843267"/>
                <a:gd name="connsiteX12" fmla="*/ 2744003 w 7417948"/>
                <a:gd name="connsiteY12" fmla="*/ 1292054 h 1843267"/>
                <a:gd name="connsiteX13" fmla="*/ 1144015 w 7417948"/>
                <a:gd name="connsiteY13" fmla="*/ 1270711 h 1843267"/>
                <a:gd name="connsiteX14" fmla="*/ 803 w 7417948"/>
                <a:gd name="connsiteY14" fmla="*/ 1190454 h 1843267"/>
                <a:gd name="connsiteX15" fmla="*/ 1089374 w 7417948"/>
                <a:gd name="connsiteY15" fmla="*/ 943711 h 1843267"/>
                <a:gd name="connsiteX0" fmla="*/ 1089374 w 7417948"/>
                <a:gd name="connsiteY0" fmla="*/ 943711 h 1843267"/>
                <a:gd name="connsiteX1" fmla="*/ 2294060 w 7417948"/>
                <a:gd name="connsiteY1" fmla="*/ 363140 h 1843267"/>
                <a:gd name="connsiteX2" fmla="*/ 2353825 w 7417948"/>
                <a:gd name="connsiteY2" fmla="*/ 109567 h 1843267"/>
                <a:gd name="connsiteX3" fmla="*/ 4863088 w 7417948"/>
                <a:gd name="connsiteY3" fmla="*/ 159940 h 1843267"/>
                <a:gd name="connsiteX4" fmla="*/ 5196917 w 7417948"/>
                <a:gd name="connsiteY4" fmla="*/ 522797 h 1843267"/>
                <a:gd name="connsiteX5" fmla="*/ 5835545 w 7417948"/>
                <a:gd name="connsiteY5" fmla="*/ 305083 h 1843267"/>
                <a:gd name="connsiteX6" fmla="*/ 6648345 w 7417948"/>
                <a:gd name="connsiteY6" fmla="*/ 784054 h 1843267"/>
                <a:gd name="connsiteX7" fmla="*/ 7403088 w 7417948"/>
                <a:gd name="connsiteY7" fmla="*/ 900169 h 1843267"/>
                <a:gd name="connsiteX8" fmla="*/ 6648345 w 7417948"/>
                <a:gd name="connsiteY8" fmla="*/ 987254 h 1843267"/>
                <a:gd name="connsiteX9" fmla="*/ 4935660 w 7417948"/>
                <a:gd name="connsiteY9" fmla="*/ 1321083 h 1843267"/>
                <a:gd name="connsiteX10" fmla="*/ 5211431 w 7417948"/>
                <a:gd name="connsiteY10" fmla="*/ 1524283 h 1843267"/>
                <a:gd name="connsiteX11" fmla="*/ 4021260 w 7417948"/>
                <a:gd name="connsiteY11" fmla="*/ 1829083 h 1843267"/>
                <a:gd name="connsiteX12" fmla="*/ 2744003 w 7417948"/>
                <a:gd name="connsiteY12" fmla="*/ 1292054 h 1843267"/>
                <a:gd name="connsiteX13" fmla="*/ 1144015 w 7417948"/>
                <a:gd name="connsiteY13" fmla="*/ 1270711 h 1843267"/>
                <a:gd name="connsiteX14" fmla="*/ 803 w 7417948"/>
                <a:gd name="connsiteY14" fmla="*/ 1190454 h 1843267"/>
                <a:gd name="connsiteX15" fmla="*/ 1089374 w 7417948"/>
                <a:gd name="connsiteY15" fmla="*/ 943711 h 1843267"/>
                <a:gd name="connsiteX0" fmla="*/ 1089374 w 7417948"/>
                <a:gd name="connsiteY0" fmla="*/ 943711 h 1843267"/>
                <a:gd name="connsiteX1" fmla="*/ 2294060 w 7417948"/>
                <a:gd name="connsiteY1" fmla="*/ 363140 h 1843267"/>
                <a:gd name="connsiteX2" fmla="*/ 2353825 w 7417948"/>
                <a:gd name="connsiteY2" fmla="*/ 109567 h 1843267"/>
                <a:gd name="connsiteX3" fmla="*/ 4863088 w 7417948"/>
                <a:gd name="connsiteY3" fmla="*/ 159940 h 1843267"/>
                <a:gd name="connsiteX4" fmla="*/ 5196917 w 7417948"/>
                <a:gd name="connsiteY4" fmla="*/ 522797 h 1843267"/>
                <a:gd name="connsiteX5" fmla="*/ 5835545 w 7417948"/>
                <a:gd name="connsiteY5" fmla="*/ 305083 h 1843267"/>
                <a:gd name="connsiteX6" fmla="*/ 6648345 w 7417948"/>
                <a:gd name="connsiteY6" fmla="*/ 784054 h 1843267"/>
                <a:gd name="connsiteX7" fmla="*/ 7403088 w 7417948"/>
                <a:gd name="connsiteY7" fmla="*/ 900169 h 1843267"/>
                <a:gd name="connsiteX8" fmla="*/ 6648345 w 7417948"/>
                <a:gd name="connsiteY8" fmla="*/ 987254 h 1843267"/>
                <a:gd name="connsiteX9" fmla="*/ 4935660 w 7417948"/>
                <a:gd name="connsiteY9" fmla="*/ 1321083 h 1843267"/>
                <a:gd name="connsiteX10" fmla="*/ 5211431 w 7417948"/>
                <a:gd name="connsiteY10" fmla="*/ 1524283 h 1843267"/>
                <a:gd name="connsiteX11" fmla="*/ 4021260 w 7417948"/>
                <a:gd name="connsiteY11" fmla="*/ 1829083 h 1843267"/>
                <a:gd name="connsiteX12" fmla="*/ 2744003 w 7417948"/>
                <a:gd name="connsiteY12" fmla="*/ 1292054 h 1843267"/>
                <a:gd name="connsiteX13" fmla="*/ 1144015 w 7417948"/>
                <a:gd name="connsiteY13" fmla="*/ 1270711 h 1843267"/>
                <a:gd name="connsiteX14" fmla="*/ 803 w 7417948"/>
                <a:gd name="connsiteY14" fmla="*/ 1190454 h 1843267"/>
                <a:gd name="connsiteX15" fmla="*/ 1089374 w 7417948"/>
                <a:gd name="connsiteY15" fmla="*/ 943711 h 1843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417948" h="1843267">
                  <a:moveTo>
                    <a:pt x="1089374" y="943711"/>
                  </a:moveTo>
                  <a:cubicBezTo>
                    <a:pt x="1347501" y="570893"/>
                    <a:pt x="1784921" y="377370"/>
                    <a:pt x="2294060" y="363140"/>
                  </a:cubicBezTo>
                  <a:cubicBezTo>
                    <a:pt x="2287088" y="290569"/>
                    <a:pt x="2199432" y="155244"/>
                    <a:pt x="2353825" y="109567"/>
                  </a:cubicBezTo>
                  <a:cubicBezTo>
                    <a:pt x="3136457" y="-73854"/>
                    <a:pt x="4313538" y="-6263"/>
                    <a:pt x="4863088" y="159940"/>
                  </a:cubicBezTo>
                  <a:cubicBezTo>
                    <a:pt x="5055046" y="227104"/>
                    <a:pt x="5184253" y="357021"/>
                    <a:pt x="5196917" y="522797"/>
                  </a:cubicBezTo>
                  <a:cubicBezTo>
                    <a:pt x="5382899" y="324720"/>
                    <a:pt x="5604740" y="314901"/>
                    <a:pt x="5835545" y="305083"/>
                  </a:cubicBezTo>
                  <a:cubicBezTo>
                    <a:pt x="6178196" y="428881"/>
                    <a:pt x="6484989" y="570608"/>
                    <a:pt x="6648345" y="784054"/>
                  </a:cubicBezTo>
                  <a:cubicBezTo>
                    <a:pt x="6944749" y="733112"/>
                    <a:pt x="7232189" y="735958"/>
                    <a:pt x="7403088" y="900169"/>
                  </a:cubicBezTo>
                  <a:cubicBezTo>
                    <a:pt x="7519060" y="1099527"/>
                    <a:pt x="6926820" y="1020979"/>
                    <a:pt x="6648345" y="987254"/>
                  </a:cubicBezTo>
                  <a:cubicBezTo>
                    <a:pt x="6955991" y="1546765"/>
                    <a:pt x="5425873" y="1317383"/>
                    <a:pt x="4935660" y="1321083"/>
                  </a:cubicBezTo>
                  <a:cubicBezTo>
                    <a:pt x="5117231" y="1379851"/>
                    <a:pt x="5191225" y="1429656"/>
                    <a:pt x="5211431" y="1524283"/>
                  </a:cubicBezTo>
                  <a:cubicBezTo>
                    <a:pt x="4958142" y="1912753"/>
                    <a:pt x="4274549" y="1844025"/>
                    <a:pt x="4021260" y="1829083"/>
                  </a:cubicBezTo>
                  <a:cubicBezTo>
                    <a:pt x="3595508" y="1802473"/>
                    <a:pt x="3026320" y="1560711"/>
                    <a:pt x="2744003" y="1292054"/>
                  </a:cubicBezTo>
                  <a:cubicBezTo>
                    <a:pt x="2225614" y="1350681"/>
                    <a:pt x="1250027" y="1364485"/>
                    <a:pt x="1144015" y="1270711"/>
                  </a:cubicBezTo>
                  <a:cubicBezTo>
                    <a:pt x="927298" y="1312689"/>
                    <a:pt x="-6597" y="1381558"/>
                    <a:pt x="803" y="1190454"/>
                  </a:cubicBezTo>
                  <a:cubicBezTo>
                    <a:pt x="-30787" y="884088"/>
                    <a:pt x="878917" y="900453"/>
                    <a:pt x="1089374" y="943711"/>
                  </a:cubicBezTo>
                  <a:close/>
                </a:path>
              </a:pathLst>
            </a:custGeom>
            <a:solidFill>
              <a:schemeClr val="bg1">
                <a:alpha val="2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2496106" y="-218597"/>
              <a:ext cx="6371668" cy="1583280"/>
            </a:xfrm>
            <a:custGeom>
              <a:avLst/>
              <a:gdLst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02285"/>
                <a:gd name="connsiteY0" fmla="*/ 798285 h 1683657"/>
                <a:gd name="connsiteX1" fmla="*/ 2293257 w 7402285"/>
                <a:gd name="connsiteY1" fmla="*/ 217714 h 1683657"/>
                <a:gd name="connsiteX2" fmla="*/ 2191657 w 7402285"/>
                <a:gd name="connsiteY2" fmla="*/ 0 h 1683657"/>
                <a:gd name="connsiteX3" fmla="*/ 4862285 w 7402285"/>
                <a:gd name="connsiteY3" fmla="*/ 14514 h 1683657"/>
                <a:gd name="connsiteX4" fmla="*/ 5196114 w 7402285"/>
                <a:gd name="connsiteY4" fmla="*/ 377371 h 1683657"/>
                <a:gd name="connsiteX5" fmla="*/ 5834742 w 7402285"/>
                <a:gd name="connsiteY5" fmla="*/ 159657 h 1683657"/>
                <a:gd name="connsiteX6" fmla="*/ 6647542 w 7402285"/>
                <a:gd name="connsiteY6" fmla="*/ 638628 h 1683657"/>
                <a:gd name="connsiteX7" fmla="*/ 7402285 w 7402285"/>
                <a:gd name="connsiteY7" fmla="*/ 754743 h 1683657"/>
                <a:gd name="connsiteX8" fmla="*/ 6647542 w 7402285"/>
                <a:gd name="connsiteY8" fmla="*/ 841828 h 1683657"/>
                <a:gd name="connsiteX9" fmla="*/ 4934857 w 7402285"/>
                <a:gd name="connsiteY9" fmla="*/ 1175657 h 1683657"/>
                <a:gd name="connsiteX10" fmla="*/ 5210628 w 7402285"/>
                <a:gd name="connsiteY10" fmla="*/ 1378857 h 1683657"/>
                <a:gd name="connsiteX11" fmla="*/ 4020457 w 7402285"/>
                <a:gd name="connsiteY11" fmla="*/ 1683657 h 1683657"/>
                <a:gd name="connsiteX12" fmla="*/ 2743200 w 7402285"/>
                <a:gd name="connsiteY12" fmla="*/ 1146628 h 1683657"/>
                <a:gd name="connsiteX13" fmla="*/ 1161142 w 7402285"/>
                <a:gd name="connsiteY13" fmla="*/ 1161143 h 1683657"/>
                <a:gd name="connsiteX14" fmla="*/ 0 w 7402285"/>
                <a:gd name="connsiteY14" fmla="*/ 1045028 h 1683657"/>
                <a:gd name="connsiteX15" fmla="*/ 1088571 w 7402285"/>
                <a:gd name="connsiteY15" fmla="*/ 798285 h 1683657"/>
                <a:gd name="connsiteX0" fmla="*/ 1088571 w 7416602"/>
                <a:gd name="connsiteY0" fmla="*/ 798285 h 1683657"/>
                <a:gd name="connsiteX1" fmla="*/ 2293257 w 7416602"/>
                <a:gd name="connsiteY1" fmla="*/ 217714 h 1683657"/>
                <a:gd name="connsiteX2" fmla="*/ 2191657 w 7416602"/>
                <a:gd name="connsiteY2" fmla="*/ 0 h 1683657"/>
                <a:gd name="connsiteX3" fmla="*/ 4862285 w 7416602"/>
                <a:gd name="connsiteY3" fmla="*/ 14514 h 1683657"/>
                <a:gd name="connsiteX4" fmla="*/ 5196114 w 7416602"/>
                <a:gd name="connsiteY4" fmla="*/ 377371 h 1683657"/>
                <a:gd name="connsiteX5" fmla="*/ 5834742 w 7416602"/>
                <a:gd name="connsiteY5" fmla="*/ 159657 h 1683657"/>
                <a:gd name="connsiteX6" fmla="*/ 6647542 w 7416602"/>
                <a:gd name="connsiteY6" fmla="*/ 638628 h 1683657"/>
                <a:gd name="connsiteX7" fmla="*/ 7402285 w 7416602"/>
                <a:gd name="connsiteY7" fmla="*/ 754743 h 1683657"/>
                <a:gd name="connsiteX8" fmla="*/ 6647542 w 7416602"/>
                <a:gd name="connsiteY8" fmla="*/ 841828 h 1683657"/>
                <a:gd name="connsiteX9" fmla="*/ 4934857 w 7416602"/>
                <a:gd name="connsiteY9" fmla="*/ 1175657 h 1683657"/>
                <a:gd name="connsiteX10" fmla="*/ 5210628 w 7416602"/>
                <a:gd name="connsiteY10" fmla="*/ 1378857 h 1683657"/>
                <a:gd name="connsiteX11" fmla="*/ 4020457 w 7416602"/>
                <a:gd name="connsiteY11" fmla="*/ 1683657 h 1683657"/>
                <a:gd name="connsiteX12" fmla="*/ 2743200 w 7416602"/>
                <a:gd name="connsiteY12" fmla="*/ 1146628 h 1683657"/>
                <a:gd name="connsiteX13" fmla="*/ 1161142 w 7416602"/>
                <a:gd name="connsiteY13" fmla="*/ 1161143 h 1683657"/>
                <a:gd name="connsiteX14" fmla="*/ 0 w 7416602"/>
                <a:gd name="connsiteY14" fmla="*/ 1045028 h 1683657"/>
                <a:gd name="connsiteX15" fmla="*/ 1088571 w 7416602"/>
                <a:gd name="connsiteY15" fmla="*/ 798285 h 1683657"/>
                <a:gd name="connsiteX0" fmla="*/ 1088571 w 7417145"/>
                <a:gd name="connsiteY0" fmla="*/ 798285 h 1683657"/>
                <a:gd name="connsiteX1" fmla="*/ 2293257 w 7417145"/>
                <a:gd name="connsiteY1" fmla="*/ 217714 h 1683657"/>
                <a:gd name="connsiteX2" fmla="*/ 2191657 w 7417145"/>
                <a:gd name="connsiteY2" fmla="*/ 0 h 1683657"/>
                <a:gd name="connsiteX3" fmla="*/ 4862285 w 7417145"/>
                <a:gd name="connsiteY3" fmla="*/ 14514 h 1683657"/>
                <a:gd name="connsiteX4" fmla="*/ 5196114 w 7417145"/>
                <a:gd name="connsiteY4" fmla="*/ 377371 h 1683657"/>
                <a:gd name="connsiteX5" fmla="*/ 5834742 w 7417145"/>
                <a:gd name="connsiteY5" fmla="*/ 159657 h 1683657"/>
                <a:gd name="connsiteX6" fmla="*/ 6647542 w 7417145"/>
                <a:gd name="connsiteY6" fmla="*/ 638628 h 1683657"/>
                <a:gd name="connsiteX7" fmla="*/ 7402285 w 7417145"/>
                <a:gd name="connsiteY7" fmla="*/ 754743 h 1683657"/>
                <a:gd name="connsiteX8" fmla="*/ 6647542 w 7417145"/>
                <a:gd name="connsiteY8" fmla="*/ 841828 h 1683657"/>
                <a:gd name="connsiteX9" fmla="*/ 4934857 w 7417145"/>
                <a:gd name="connsiteY9" fmla="*/ 1175657 h 1683657"/>
                <a:gd name="connsiteX10" fmla="*/ 5210628 w 7417145"/>
                <a:gd name="connsiteY10" fmla="*/ 1378857 h 1683657"/>
                <a:gd name="connsiteX11" fmla="*/ 4020457 w 7417145"/>
                <a:gd name="connsiteY11" fmla="*/ 1683657 h 1683657"/>
                <a:gd name="connsiteX12" fmla="*/ 2743200 w 7417145"/>
                <a:gd name="connsiteY12" fmla="*/ 1146628 h 1683657"/>
                <a:gd name="connsiteX13" fmla="*/ 1161142 w 7417145"/>
                <a:gd name="connsiteY13" fmla="*/ 1161143 h 1683657"/>
                <a:gd name="connsiteX14" fmla="*/ 0 w 7417145"/>
                <a:gd name="connsiteY14" fmla="*/ 1045028 h 1683657"/>
                <a:gd name="connsiteX15" fmla="*/ 1088571 w 7417145"/>
                <a:gd name="connsiteY15" fmla="*/ 798285 h 1683657"/>
                <a:gd name="connsiteX0" fmla="*/ 1088571 w 7417145"/>
                <a:gd name="connsiteY0" fmla="*/ 798285 h 1683657"/>
                <a:gd name="connsiteX1" fmla="*/ 2293257 w 7417145"/>
                <a:gd name="connsiteY1" fmla="*/ 217714 h 1683657"/>
                <a:gd name="connsiteX2" fmla="*/ 2191657 w 7417145"/>
                <a:gd name="connsiteY2" fmla="*/ 0 h 1683657"/>
                <a:gd name="connsiteX3" fmla="*/ 4862285 w 7417145"/>
                <a:gd name="connsiteY3" fmla="*/ 14514 h 1683657"/>
                <a:gd name="connsiteX4" fmla="*/ 5196114 w 7417145"/>
                <a:gd name="connsiteY4" fmla="*/ 377371 h 1683657"/>
                <a:gd name="connsiteX5" fmla="*/ 5834742 w 7417145"/>
                <a:gd name="connsiteY5" fmla="*/ 159657 h 1683657"/>
                <a:gd name="connsiteX6" fmla="*/ 6647542 w 7417145"/>
                <a:gd name="connsiteY6" fmla="*/ 638628 h 1683657"/>
                <a:gd name="connsiteX7" fmla="*/ 7402285 w 7417145"/>
                <a:gd name="connsiteY7" fmla="*/ 754743 h 1683657"/>
                <a:gd name="connsiteX8" fmla="*/ 6647542 w 7417145"/>
                <a:gd name="connsiteY8" fmla="*/ 841828 h 1683657"/>
                <a:gd name="connsiteX9" fmla="*/ 4934857 w 7417145"/>
                <a:gd name="connsiteY9" fmla="*/ 1175657 h 1683657"/>
                <a:gd name="connsiteX10" fmla="*/ 5210628 w 7417145"/>
                <a:gd name="connsiteY10" fmla="*/ 1378857 h 1683657"/>
                <a:gd name="connsiteX11" fmla="*/ 4020457 w 7417145"/>
                <a:gd name="connsiteY11" fmla="*/ 1683657 h 1683657"/>
                <a:gd name="connsiteX12" fmla="*/ 2743200 w 7417145"/>
                <a:gd name="connsiteY12" fmla="*/ 1146628 h 1683657"/>
                <a:gd name="connsiteX13" fmla="*/ 1161142 w 7417145"/>
                <a:gd name="connsiteY13" fmla="*/ 1161143 h 1683657"/>
                <a:gd name="connsiteX14" fmla="*/ 0 w 7417145"/>
                <a:gd name="connsiteY14" fmla="*/ 1045028 h 1683657"/>
                <a:gd name="connsiteX15" fmla="*/ 1088571 w 7417145"/>
                <a:gd name="connsiteY15" fmla="*/ 798285 h 1683657"/>
                <a:gd name="connsiteX0" fmla="*/ 1088571 w 7417145"/>
                <a:gd name="connsiteY0" fmla="*/ 798285 h 1683657"/>
                <a:gd name="connsiteX1" fmla="*/ 2293257 w 7417145"/>
                <a:gd name="connsiteY1" fmla="*/ 217714 h 1683657"/>
                <a:gd name="connsiteX2" fmla="*/ 2191657 w 7417145"/>
                <a:gd name="connsiteY2" fmla="*/ 0 h 1683657"/>
                <a:gd name="connsiteX3" fmla="*/ 4862285 w 7417145"/>
                <a:gd name="connsiteY3" fmla="*/ 14514 h 1683657"/>
                <a:gd name="connsiteX4" fmla="*/ 5196114 w 7417145"/>
                <a:gd name="connsiteY4" fmla="*/ 377371 h 1683657"/>
                <a:gd name="connsiteX5" fmla="*/ 5834742 w 7417145"/>
                <a:gd name="connsiteY5" fmla="*/ 159657 h 1683657"/>
                <a:gd name="connsiteX6" fmla="*/ 6647542 w 7417145"/>
                <a:gd name="connsiteY6" fmla="*/ 638628 h 1683657"/>
                <a:gd name="connsiteX7" fmla="*/ 7402285 w 7417145"/>
                <a:gd name="connsiteY7" fmla="*/ 754743 h 1683657"/>
                <a:gd name="connsiteX8" fmla="*/ 6647542 w 7417145"/>
                <a:gd name="connsiteY8" fmla="*/ 841828 h 1683657"/>
                <a:gd name="connsiteX9" fmla="*/ 4934857 w 7417145"/>
                <a:gd name="connsiteY9" fmla="*/ 1175657 h 1683657"/>
                <a:gd name="connsiteX10" fmla="*/ 5210628 w 7417145"/>
                <a:gd name="connsiteY10" fmla="*/ 1378857 h 1683657"/>
                <a:gd name="connsiteX11" fmla="*/ 4020457 w 7417145"/>
                <a:gd name="connsiteY11" fmla="*/ 1683657 h 1683657"/>
                <a:gd name="connsiteX12" fmla="*/ 2743200 w 7417145"/>
                <a:gd name="connsiteY12" fmla="*/ 1146628 h 1683657"/>
                <a:gd name="connsiteX13" fmla="*/ 1161142 w 7417145"/>
                <a:gd name="connsiteY13" fmla="*/ 1161143 h 1683657"/>
                <a:gd name="connsiteX14" fmla="*/ 0 w 7417145"/>
                <a:gd name="connsiteY14" fmla="*/ 1045028 h 1683657"/>
                <a:gd name="connsiteX15" fmla="*/ 1088571 w 7417145"/>
                <a:gd name="connsiteY15" fmla="*/ 798285 h 1683657"/>
                <a:gd name="connsiteX0" fmla="*/ 1088571 w 7417145"/>
                <a:gd name="connsiteY0" fmla="*/ 798285 h 1683657"/>
                <a:gd name="connsiteX1" fmla="*/ 2293257 w 7417145"/>
                <a:gd name="connsiteY1" fmla="*/ 217714 h 1683657"/>
                <a:gd name="connsiteX2" fmla="*/ 2191657 w 7417145"/>
                <a:gd name="connsiteY2" fmla="*/ 0 h 1683657"/>
                <a:gd name="connsiteX3" fmla="*/ 4862285 w 7417145"/>
                <a:gd name="connsiteY3" fmla="*/ 14514 h 1683657"/>
                <a:gd name="connsiteX4" fmla="*/ 5196114 w 7417145"/>
                <a:gd name="connsiteY4" fmla="*/ 377371 h 1683657"/>
                <a:gd name="connsiteX5" fmla="*/ 5834742 w 7417145"/>
                <a:gd name="connsiteY5" fmla="*/ 159657 h 1683657"/>
                <a:gd name="connsiteX6" fmla="*/ 6647542 w 7417145"/>
                <a:gd name="connsiteY6" fmla="*/ 638628 h 1683657"/>
                <a:gd name="connsiteX7" fmla="*/ 7402285 w 7417145"/>
                <a:gd name="connsiteY7" fmla="*/ 754743 h 1683657"/>
                <a:gd name="connsiteX8" fmla="*/ 6647542 w 7417145"/>
                <a:gd name="connsiteY8" fmla="*/ 841828 h 1683657"/>
                <a:gd name="connsiteX9" fmla="*/ 4934857 w 7417145"/>
                <a:gd name="connsiteY9" fmla="*/ 1175657 h 1683657"/>
                <a:gd name="connsiteX10" fmla="*/ 5210628 w 7417145"/>
                <a:gd name="connsiteY10" fmla="*/ 1378857 h 1683657"/>
                <a:gd name="connsiteX11" fmla="*/ 4020457 w 7417145"/>
                <a:gd name="connsiteY11" fmla="*/ 1683657 h 1683657"/>
                <a:gd name="connsiteX12" fmla="*/ 2743200 w 7417145"/>
                <a:gd name="connsiteY12" fmla="*/ 1146628 h 1683657"/>
                <a:gd name="connsiteX13" fmla="*/ 1161142 w 7417145"/>
                <a:gd name="connsiteY13" fmla="*/ 1161143 h 1683657"/>
                <a:gd name="connsiteX14" fmla="*/ 0 w 7417145"/>
                <a:gd name="connsiteY14" fmla="*/ 1045028 h 1683657"/>
                <a:gd name="connsiteX15" fmla="*/ 1088571 w 7417145"/>
                <a:gd name="connsiteY15" fmla="*/ 798285 h 1683657"/>
                <a:gd name="connsiteX0" fmla="*/ 1088571 w 7417145"/>
                <a:gd name="connsiteY0" fmla="*/ 798285 h 1683657"/>
                <a:gd name="connsiteX1" fmla="*/ 2293257 w 7417145"/>
                <a:gd name="connsiteY1" fmla="*/ 217714 h 1683657"/>
                <a:gd name="connsiteX2" fmla="*/ 2191657 w 7417145"/>
                <a:gd name="connsiteY2" fmla="*/ 0 h 1683657"/>
                <a:gd name="connsiteX3" fmla="*/ 4862285 w 7417145"/>
                <a:gd name="connsiteY3" fmla="*/ 14514 h 1683657"/>
                <a:gd name="connsiteX4" fmla="*/ 5196114 w 7417145"/>
                <a:gd name="connsiteY4" fmla="*/ 377371 h 1683657"/>
                <a:gd name="connsiteX5" fmla="*/ 5834742 w 7417145"/>
                <a:gd name="connsiteY5" fmla="*/ 159657 h 1683657"/>
                <a:gd name="connsiteX6" fmla="*/ 6647542 w 7417145"/>
                <a:gd name="connsiteY6" fmla="*/ 638628 h 1683657"/>
                <a:gd name="connsiteX7" fmla="*/ 7402285 w 7417145"/>
                <a:gd name="connsiteY7" fmla="*/ 754743 h 1683657"/>
                <a:gd name="connsiteX8" fmla="*/ 6647542 w 7417145"/>
                <a:gd name="connsiteY8" fmla="*/ 841828 h 1683657"/>
                <a:gd name="connsiteX9" fmla="*/ 4934857 w 7417145"/>
                <a:gd name="connsiteY9" fmla="*/ 1175657 h 1683657"/>
                <a:gd name="connsiteX10" fmla="*/ 5210628 w 7417145"/>
                <a:gd name="connsiteY10" fmla="*/ 1378857 h 1683657"/>
                <a:gd name="connsiteX11" fmla="*/ 4020457 w 7417145"/>
                <a:gd name="connsiteY11" fmla="*/ 1683657 h 1683657"/>
                <a:gd name="connsiteX12" fmla="*/ 2743200 w 7417145"/>
                <a:gd name="connsiteY12" fmla="*/ 1146628 h 1683657"/>
                <a:gd name="connsiteX13" fmla="*/ 1161142 w 7417145"/>
                <a:gd name="connsiteY13" fmla="*/ 1161143 h 1683657"/>
                <a:gd name="connsiteX14" fmla="*/ 0 w 7417145"/>
                <a:gd name="connsiteY14" fmla="*/ 1045028 h 1683657"/>
                <a:gd name="connsiteX15" fmla="*/ 1088571 w 7417145"/>
                <a:gd name="connsiteY15" fmla="*/ 798285 h 1683657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191657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272340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798285 h 1697841"/>
                <a:gd name="connsiteX1" fmla="*/ 2293257 w 7417145"/>
                <a:gd name="connsiteY1" fmla="*/ 217714 h 1697841"/>
                <a:gd name="connsiteX2" fmla="*/ 2272340 w 7417145"/>
                <a:gd name="connsiteY2" fmla="*/ 0 h 1697841"/>
                <a:gd name="connsiteX3" fmla="*/ 4862285 w 7417145"/>
                <a:gd name="connsiteY3" fmla="*/ 14514 h 1697841"/>
                <a:gd name="connsiteX4" fmla="*/ 5196114 w 7417145"/>
                <a:gd name="connsiteY4" fmla="*/ 377371 h 1697841"/>
                <a:gd name="connsiteX5" fmla="*/ 5834742 w 7417145"/>
                <a:gd name="connsiteY5" fmla="*/ 159657 h 1697841"/>
                <a:gd name="connsiteX6" fmla="*/ 6647542 w 7417145"/>
                <a:gd name="connsiteY6" fmla="*/ 638628 h 1697841"/>
                <a:gd name="connsiteX7" fmla="*/ 7402285 w 7417145"/>
                <a:gd name="connsiteY7" fmla="*/ 754743 h 1697841"/>
                <a:gd name="connsiteX8" fmla="*/ 6647542 w 7417145"/>
                <a:gd name="connsiteY8" fmla="*/ 841828 h 1697841"/>
                <a:gd name="connsiteX9" fmla="*/ 4934857 w 7417145"/>
                <a:gd name="connsiteY9" fmla="*/ 1175657 h 1697841"/>
                <a:gd name="connsiteX10" fmla="*/ 5210628 w 7417145"/>
                <a:gd name="connsiteY10" fmla="*/ 1378857 h 1697841"/>
                <a:gd name="connsiteX11" fmla="*/ 4020457 w 7417145"/>
                <a:gd name="connsiteY11" fmla="*/ 1683657 h 1697841"/>
                <a:gd name="connsiteX12" fmla="*/ 2743200 w 7417145"/>
                <a:gd name="connsiteY12" fmla="*/ 1146628 h 1697841"/>
                <a:gd name="connsiteX13" fmla="*/ 1161142 w 7417145"/>
                <a:gd name="connsiteY13" fmla="*/ 1161143 h 1697841"/>
                <a:gd name="connsiteX14" fmla="*/ 0 w 7417145"/>
                <a:gd name="connsiteY14" fmla="*/ 1045028 h 1697841"/>
                <a:gd name="connsiteX15" fmla="*/ 1088571 w 7417145"/>
                <a:gd name="connsiteY15" fmla="*/ 798285 h 1697841"/>
                <a:gd name="connsiteX0" fmla="*/ 1088571 w 7417145"/>
                <a:gd name="connsiteY0" fmla="*/ 877209 h 1776765"/>
                <a:gd name="connsiteX1" fmla="*/ 2293257 w 7417145"/>
                <a:gd name="connsiteY1" fmla="*/ 296638 h 1776765"/>
                <a:gd name="connsiteX2" fmla="*/ 2272340 w 7417145"/>
                <a:gd name="connsiteY2" fmla="*/ 78924 h 1776765"/>
                <a:gd name="connsiteX3" fmla="*/ 4862285 w 7417145"/>
                <a:gd name="connsiteY3" fmla="*/ 93438 h 1776765"/>
                <a:gd name="connsiteX4" fmla="*/ 5196114 w 7417145"/>
                <a:gd name="connsiteY4" fmla="*/ 456295 h 1776765"/>
                <a:gd name="connsiteX5" fmla="*/ 5834742 w 7417145"/>
                <a:gd name="connsiteY5" fmla="*/ 238581 h 1776765"/>
                <a:gd name="connsiteX6" fmla="*/ 6647542 w 7417145"/>
                <a:gd name="connsiteY6" fmla="*/ 717552 h 1776765"/>
                <a:gd name="connsiteX7" fmla="*/ 7402285 w 7417145"/>
                <a:gd name="connsiteY7" fmla="*/ 833667 h 1776765"/>
                <a:gd name="connsiteX8" fmla="*/ 6647542 w 7417145"/>
                <a:gd name="connsiteY8" fmla="*/ 920752 h 1776765"/>
                <a:gd name="connsiteX9" fmla="*/ 4934857 w 7417145"/>
                <a:gd name="connsiteY9" fmla="*/ 1254581 h 1776765"/>
                <a:gd name="connsiteX10" fmla="*/ 5210628 w 7417145"/>
                <a:gd name="connsiteY10" fmla="*/ 1457781 h 1776765"/>
                <a:gd name="connsiteX11" fmla="*/ 4020457 w 7417145"/>
                <a:gd name="connsiteY11" fmla="*/ 1762581 h 1776765"/>
                <a:gd name="connsiteX12" fmla="*/ 2743200 w 7417145"/>
                <a:gd name="connsiteY12" fmla="*/ 1225552 h 1776765"/>
                <a:gd name="connsiteX13" fmla="*/ 1161142 w 7417145"/>
                <a:gd name="connsiteY13" fmla="*/ 1240067 h 1776765"/>
                <a:gd name="connsiteX14" fmla="*/ 0 w 7417145"/>
                <a:gd name="connsiteY14" fmla="*/ 1123952 h 1776765"/>
                <a:gd name="connsiteX15" fmla="*/ 1088571 w 7417145"/>
                <a:gd name="connsiteY15" fmla="*/ 877209 h 1776765"/>
                <a:gd name="connsiteX0" fmla="*/ 1088571 w 7417145"/>
                <a:gd name="connsiteY0" fmla="*/ 905217 h 1804773"/>
                <a:gd name="connsiteX1" fmla="*/ 2293257 w 7417145"/>
                <a:gd name="connsiteY1" fmla="*/ 324646 h 1804773"/>
                <a:gd name="connsiteX2" fmla="*/ 2353022 w 7417145"/>
                <a:gd name="connsiteY2" fmla="*/ 71073 h 1804773"/>
                <a:gd name="connsiteX3" fmla="*/ 4862285 w 7417145"/>
                <a:gd name="connsiteY3" fmla="*/ 121446 h 1804773"/>
                <a:gd name="connsiteX4" fmla="*/ 5196114 w 7417145"/>
                <a:gd name="connsiteY4" fmla="*/ 484303 h 1804773"/>
                <a:gd name="connsiteX5" fmla="*/ 5834742 w 7417145"/>
                <a:gd name="connsiteY5" fmla="*/ 266589 h 1804773"/>
                <a:gd name="connsiteX6" fmla="*/ 6647542 w 7417145"/>
                <a:gd name="connsiteY6" fmla="*/ 745560 h 1804773"/>
                <a:gd name="connsiteX7" fmla="*/ 7402285 w 7417145"/>
                <a:gd name="connsiteY7" fmla="*/ 861675 h 1804773"/>
                <a:gd name="connsiteX8" fmla="*/ 6647542 w 7417145"/>
                <a:gd name="connsiteY8" fmla="*/ 948760 h 1804773"/>
                <a:gd name="connsiteX9" fmla="*/ 4934857 w 7417145"/>
                <a:gd name="connsiteY9" fmla="*/ 1282589 h 1804773"/>
                <a:gd name="connsiteX10" fmla="*/ 5210628 w 7417145"/>
                <a:gd name="connsiteY10" fmla="*/ 1485789 h 1804773"/>
                <a:gd name="connsiteX11" fmla="*/ 4020457 w 7417145"/>
                <a:gd name="connsiteY11" fmla="*/ 1790589 h 1804773"/>
                <a:gd name="connsiteX12" fmla="*/ 2743200 w 7417145"/>
                <a:gd name="connsiteY12" fmla="*/ 1253560 h 1804773"/>
                <a:gd name="connsiteX13" fmla="*/ 1161142 w 7417145"/>
                <a:gd name="connsiteY13" fmla="*/ 1268075 h 1804773"/>
                <a:gd name="connsiteX14" fmla="*/ 0 w 7417145"/>
                <a:gd name="connsiteY14" fmla="*/ 1151960 h 1804773"/>
                <a:gd name="connsiteX15" fmla="*/ 1088571 w 7417145"/>
                <a:gd name="connsiteY15" fmla="*/ 905217 h 1804773"/>
                <a:gd name="connsiteX0" fmla="*/ 1088571 w 7417145"/>
                <a:gd name="connsiteY0" fmla="*/ 938359 h 1837915"/>
                <a:gd name="connsiteX1" fmla="*/ 2293257 w 7417145"/>
                <a:gd name="connsiteY1" fmla="*/ 357788 h 1837915"/>
                <a:gd name="connsiteX2" fmla="*/ 2353022 w 7417145"/>
                <a:gd name="connsiteY2" fmla="*/ 104215 h 1837915"/>
                <a:gd name="connsiteX3" fmla="*/ 4862285 w 7417145"/>
                <a:gd name="connsiteY3" fmla="*/ 154588 h 1837915"/>
                <a:gd name="connsiteX4" fmla="*/ 5196114 w 7417145"/>
                <a:gd name="connsiteY4" fmla="*/ 517445 h 1837915"/>
                <a:gd name="connsiteX5" fmla="*/ 5834742 w 7417145"/>
                <a:gd name="connsiteY5" fmla="*/ 299731 h 1837915"/>
                <a:gd name="connsiteX6" fmla="*/ 6647542 w 7417145"/>
                <a:gd name="connsiteY6" fmla="*/ 778702 h 1837915"/>
                <a:gd name="connsiteX7" fmla="*/ 7402285 w 7417145"/>
                <a:gd name="connsiteY7" fmla="*/ 894817 h 1837915"/>
                <a:gd name="connsiteX8" fmla="*/ 6647542 w 7417145"/>
                <a:gd name="connsiteY8" fmla="*/ 981902 h 1837915"/>
                <a:gd name="connsiteX9" fmla="*/ 4934857 w 7417145"/>
                <a:gd name="connsiteY9" fmla="*/ 1315731 h 1837915"/>
                <a:gd name="connsiteX10" fmla="*/ 5210628 w 7417145"/>
                <a:gd name="connsiteY10" fmla="*/ 1518931 h 1837915"/>
                <a:gd name="connsiteX11" fmla="*/ 4020457 w 7417145"/>
                <a:gd name="connsiteY11" fmla="*/ 1823731 h 1837915"/>
                <a:gd name="connsiteX12" fmla="*/ 2743200 w 7417145"/>
                <a:gd name="connsiteY12" fmla="*/ 1286702 h 1837915"/>
                <a:gd name="connsiteX13" fmla="*/ 1161142 w 7417145"/>
                <a:gd name="connsiteY13" fmla="*/ 1301217 h 1837915"/>
                <a:gd name="connsiteX14" fmla="*/ 0 w 7417145"/>
                <a:gd name="connsiteY14" fmla="*/ 1185102 h 1837915"/>
                <a:gd name="connsiteX15" fmla="*/ 1088571 w 7417145"/>
                <a:gd name="connsiteY15" fmla="*/ 938359 h 1837915"/>
                <a:gd name="connsiteX0" fmla="*/ 1088571 w 7417145"/>
                <a:gd name="connsiteY0" fmla="*/ 943711 h 1843267"/>
                <a:gd name="connsiteX1" fmla="*/ 2293257 w 7417145"/>
                <a:gd name="connsiteY1" fmla="*/ 363140 h 1843267"/>
                <a:gd name="connsiteX2" fmla="*/ 2353022 w 7417145"/>
                <a:gd name="connsiteY2" fmla="*/ 109567 h 1843267"/>
                <a:gd name="connsiteX3" fmla="*/ 4862285 w 7417145"/>
                <a:gd name="connsiteY3" fmla="*/ 159940 h 1843267"/>
                <a:gd name="connsiteX4" fmla="*/ 5196114 w 7417145"/>
                <a:gd name="connsiteY4" fmla="*/ 522797 h 1843267"/>
                <a:gd name="connsiteX5" fmla="*/ 5834742 w 7417145"/>
                <a:gd name="connsiteY5" fmla="*/ 305083 h 1843267"/>
                <a:gd name="connsiteX6" fmla="*/ 6647542 w 7417145"/>
                <a:gd name="connsiteY6" fmla="*/ 784054 h 1843267"/>
                <a:gd name="connsiteX7" fmla="*/ 7402285 w 7417145"/>
                <a:gd name="connsiteY7" fmla="*/ 900169 h 1843267"/>
                <a:gd name="connsiteX8" fmla="*/ 6647542 w 7417145"/>
                <a:gd name="connsiteY8" fmla="*/ 987254 h 1843267"/>
                <a:gd name="connsiteX9" fmla="*/ 4934857 w 7417145"/>
                <a:gd name="connsiteY9" fmla="*/ 1321083 h 1843267"/>
                <a:gd name="connsiteX10" fmla="*/ 5210628 w 7417145"/>
                <a:gd name="connsiteY10" fmla="*/ 1524283 h 1843267"/>
                <a:gd name="connsiteX11" fmla="*/ 4020457 w 7417145"/>
                <a:gd name="connsiteY11" fmla="*/ 1829083 h 1843267"/>
                <a:gd name="connsiteX12" fmla="*/ 2743200 w 7417145"/>
                <a:gd name="connsiteY12" fmla="*/ 1292054 h 1843267"/>
                <a:gd name="connsiteX13" fmla="*/ 1161142 w 7417145"/>
                <a:gd name="connsiteY13" fmla="*/ 1306569 h 1843267"/>
                <a:gd name="connsiteX14" fmla="*/ 0 w 7417145"/>
                <a:gd name="connsiteY14" fmla="*/ 1190454 h 1843267"/>
                <a:gd name="connsiteX15" fmla="*/ 1088571 w 7417145"/>
                <a:gd name="connsiteY15" fmla="*/ 943711 h 1843267"/>
                <a:gd name="connsiteX0" fmla="*/ 1089374 w 7417948"/>
                <a:gd name="connsiteY0" fmla="*/ 943711 h 1843267"/>
                <a:gd name="connsiteX1" fmla="*/ 2294060 w 7417948"/>
                <a:gd name="connsiteY1" fmla="*/ 363140 h 1843267"/>
                <a:gd name="connsiteX2" fmla="*/ 2353825 w 7417948"/>
                <a:gd name="connsiteY2" fmla="*/ 109567 h 1843267"/>
                <a:gd name="connsiteX3" fmla="*/ 4863088 w 7417948"/>
                <a:gd name="connsiteY3" fmla="*/ 159940 h 1843267"/>
                <a:gd name="connsiteX4" fmla="*/ 5196917 w 7417948"/>
                <a:gd name="connsiteY4" fmla="*/ 522797 h 1843267"/>
                <a:gd name="connsiteX5" fmla="*/ 5835545 w 7417948"/>
                <a:gd name="connsiteY5" fmla="*/ 305083 h 1843267"/>
                <a:gd name="connsiteX6" fmla="*/ 6648345 w 7417948"/>
                <a:gd name="connsiteY6" fmla="*/ 784054 h 1843267"/>
                <a:gd name="connsiteX7" fmla="*/ 7403088 w 7417948"/>
                <a:gd name="connsiteY7" fmla="*/ 900169 h 1843267"/>
                <a:gd name="connsiteX8" fmla="*/ 6648345 w 7417948"/>
                <a:gd name="connsiteY8" fmla="*/ 987254 h 1843267"/>
                <a:gd name="connsiteX9" fmla="*/ 4935660 w 7417948"/>
                <a:gd name="connsiteY9" fmla="*/ 1321083 h 1843267"/>
                <a:gd name="connsiteX10" fmla="*/ 5211431 w 7417948"/>
                <a:gd name="connsiteY10" fmla="*/ 1524283 h 1843267"/>
                <a:gd name="connsiteX11" fmla="*/ 4021260 w 7417948"/>
                <a:gd name="connsiteY11" fmla="*/ 1829083 h 1843267"/>
                <a:gd name="connsiteX12" fmla="*/ 2744003 w 7417948"/>
                <a:gd name="connsiteY12" fmla="*/ 1292054 h 1843267"/>
                <a:gd name="connsiteX13" fmla="*/ 1161945 w 7417948"/>
                <a:gd name="connsiteY13" fmla="*/ 1306569 h 1843267"/>
                <a:gd name="connsiteX14" fmla="*/ 803 w 7417948"/>
                <a:gd name="connsiteY14" fmla="*/ 1190454 h 1843267"/>
                <a:gd name="connsiteX15" fmla="*/ 1089374 w 7417948"/>
                <a:gd name="connsiteY15" fmla="*/ 943711 h 1843267"/>
                <a:gd name="connsiteX0" fmla="*/ 1089374 w 7417948"/>
                <a:gd name="connsiteY0" fmla="*/ 943711 h 1843267"/>
                <a:gd name="connsiteX1" fmla="*/ 2294060 w 7417948"/>
                <a:gd name="connsiteY1" fmla="*/ 363140 h 1843267"/>
                <a:gd name="connsiteX2" fmla="*/ 2353825 w 7417948"/>
                <a:gd name="connsiteY2" fmla="*/ 109567 h 1843267"/>
                <a:gd name="connsiteX3" fmla="*/ 4863088 w 7417948"/>
                <a:gd name="connsiteY3" fmla="*/ 159940 h 1843267"/>
                <a:gd name="connsiteX4" fmla="*/ 5196917 w 7417948"/>
                <a:gd name="connsiteY4" fmla="*/ 522797 h 1843267"/>
                <a:gd name="connsiteX5" fmla="*/ 5835545 w 7417948"/>
                <a:gd name="connsiteY5" fmla="*/ 305083 h 1843267"/>
                <a:gd name="connsiteX6" fmla="*/ 6648345 w 7417948"/>
                <a:gd name="connsiteY6" fmla="*/ 784054 h 1843267"/>
                <a:gd name="connsiteX7" fmla="*/ 7403088 w 7417948"/>
                <a:gd name="connsiteY7" fmla="*/ 900169 h 1843267"/>
                <a:gd name="connsiteX8" fmla="*/ 6648345 w 7417948"/>
                <a:gd name="connsiteY8" fmla="*/ 987254 h 1843267"/>
                <a:gd name="connsiteX9" fmla="*/ 4935660 w 7417948"/>
                <a:gd name="connsiteY9" fmla="*/ 1321083 h 1843267"/>
                <a:gd name="connsiteX10" fmla="*/ 5211431 w 7417948"/>
                <a:gd name="connsiteY10" fmla="*/ 1524283 h 1843267"/>
                <a:gd name="connsiteX11" fmla="*/ 4021260 w 7417948"/>
                <a:gd name="connsiteY11" fmla="*/ 1829083 h 1843267"/>
                <a:gd name="connsiteX12" fmla="*/ 2744003 w 7417948"/>
                <a:gd name="connsiteY12" fmla="*/ 1292054 h 1843267"/>
                <a:gd name="connsiteX13" fmla="*/ 1161945 w 7417948"/>
                <a:gd name="connsiteY13" fmla="*/ 1306569 h 1843267"/>
                <a:gd name="connsiteX14" fmla="*/ 803 w 7417948"/>
                <a:gd name="connsiteY14" fmla="*/ 1190454 h 1843267"/>
                <a:gd name="connsiteX15" fmla="*/ 1089374 w 7417948"/>
                <a:gd name="connsiteY15" fmla="*/ 943711 h 1843267"/>
                <a:gd name="connsiteX0" fmla="*/ 1089374 w 7417948"/>
                <a:gd name="connsiteY0" fmla="*/ 943711 h 1843267"/>
                <a:gd name="connsiteX1" fmla="*/ 2294060 w 7417948"/>
                <a:gd name="connsiteY1" fmla="*/ 363140 h 1843267"/>
                <a:gd name="connsiteX2" fmla="*/ 2353825 w 7417948"/>
                <a:gd name="connsiteY2" fmla="*/ 109567 h 1843267"/>
                <a:gd name="connsiteX3" fmla="*/ 4863088 w 7417948"/>
                <a:gd name="connsiteY3" fmla="*/ 159940 h 1843267"/>
                <a:gd name="connsiteX4" fmla="*/ 5196917 w 7417948"/>
                <a:gd name="connsiteY4" fmla="*/ 522797 h 1843267"/>
                <a:gd name="connsiteX5" fmla="*/ 5835545 w 7417948"/>
                <a:gd name="connsiteY5" fmla="*/ 305083 h 1843267"/>
                <a:gd name="connsiteX6" fmla="*/ 6648345 w 7417948"/>
                <a:gd name="connsiteY6" fmla="*/ 784054 h 1843267"/>
                <a:gd name="connsiteX7" fmla="*/ 7403088 w 7417948"/>
                <a:gd name="connsiteY7" fmla="*/ 900169 h 1843267"/>
                <a:gd name="connsiteX8" fmla="*/ 6648345 w 7417948"/>
                <a:gd name="connsiteY8" fmla="*/ 987254 h 1843267"/>
                <a:gd name="connsiteX9" fmla="*/ 4935660 w 7417948"/>
                <a:gd name="connsiteY9" fmla="*/ 1321083 h 1843267"/>
                <a:gd name="connsiteX10" fmla="*/ 5211431 w 7417948"/>
                <a:gd name="connsiteY10" fmla="*/ 1524283 h 1843267"/>
                <a:gd name="connsiteX11" fmla="*/ 4021260 w 7417948"/>
                <a:gd name="connsiteY11" fmla="*/ 1829083 h 1843267"/>
                <a:gd name="connsiteX12" fmla="*/ 2744003 w 7417948"/>
                <a:gd name="connsiteY12" fmla="*/ 1292054 h 1843267"/>
                <a:gd name="connsiteX13" fmla="*/ 1144015 w 7417948"/>
                <a:gd name="connsiteY13" fmla="*/ 1270711 h 1843267"/>
                <a:gd name="connsiteX14" fmla="*/ 803 w 7417948"/>
                <a:gd name="connsiteY14" fmla="*/ 1190454 h 1843267"/>
                <a:gd name="connsiteX15" fmla="*/ 1089374 w 7417948"/>
                <a:gd name="connsiteY15" fmla="*/ 943711 h 1843267"/>
                <a:gd name="connsiteX0" fmla="*/ 1089374 w 7417948"/>
                <a:gd name="connsiteY0" fmla="*/ 943711 h 1843267"/>
                <a:gd name="connsiteX1" fmla="*/ 2294060 w 7417948"/>
                <a:gd name="connsiteY1" fmla="*/ 363140 h 1843267"/>
                <a:gd name="connsiteX2" fmla="*/ 2353825 w 7417948"/>
                <a:gd name="connsiteY2" fmla="*/ 109567 h 1843267"/>
                <a:gd name="connsiteX3" fmla="*/ 4863088 w 7417948"/>
                <a:gd name="connsiteY3" fmla="*/ 159940 h 1843267"/>
                <a:gd name="connsiteX4" fmla="*/ 5196917 w 7417948"/>
                <a:gd name="connsiteY4" fmla="*/ 522797 h 1843267"/>
                <a:gd name="connsiteX5" fmla="*/ 5835545 w 7417948"/>
                <a:gd name="connsiteY5" fmla="*/ 305083 h 1843267"/>
                <a:gd name="connsiteX6" fmla="*/ 6648345 w 7417948"/>
                <a:gd name="connsiteY6" fmla="*/ 784054 h 1843267"/>
                <a:gd name="connsiteX7" fmla="*/ 7403088 w 7417948"/>
                <a:gd name="connsiteY7" fmla="*/ 900169 h 1843267"/>
                <a:gd name="connsiteX8" fmla="*/ 6648345 w 7417948"/>
                <a:gd name="connsiteY8" fmla="*/ 987254 h 1843267"/>
                <a:gd name="connsiteX9" fmla="*/ 4935660 w 7417948"/>
                <a:gd name="connsiteY9" fmla="*/ 1321083 h 1843267"/>
                <a:gd name="connsiteX10" fmla="*/ 5211431 w 7417948"/>
                <a:gd name="connsiteY10" fmla="*/ 1524283 h 1843267"/>
                <a:gd name="connsiteX11" fmla="*/ 4021260 w 7417948"/>
                <a:gd name="connsiteY11" fmla="*/ 1829083 h 1843267"/>
                <a:gd name="connsiteX12" fmla="*/ 2744003 w 7417948"/>
                <a:gd name="connsiteY12" fmla="*/ 1292054 h 1843267"/>
                <a:gd name="connsiteX13" fmla="*/ 1144015 w 7417948"/>
                <a:gd name="connsiteY13" fmla="*/ 1270711 h 1843267"/>
                <a:gd name="connsiteX14" fmla="*/ 803 w 7417948"/>
                <a:gd name="connsiteY14" fmla="*/ 1190454 h 1843267"/>
                <a:gd name="connsiteX15" fmla="*/ 1089374 w 7417948"/>
                <a:gd name="connsiteY15" fmla="*/ 943711 h 1843267"/>
                <a:gd name="connsiteX0" fmla="*/ 1089374 w 7417948"/>
                <a:gd name="connsiteY0" fmla="*/ 943711 h 1843267"/>
                <a:gd name="connsiteX1" fmla="*/ 2294060 w 7417948"/>
                <a:gd name="connsiteY1" fmla="*/ 363140 h 1843267"/>
                <a:gd name="connsiteX2" fmla="*/ 2353825 w 7417948"/>
                <a:gd name="connsiteY2" fmla="*/ 109567 h 1843267"/>
                <a:gd name="connsiteX3" fmla="*/ 4863088 w 7417948"/>
                <a:gd name="connsiteY3" fmla="*/ 159940 h 1843267"/>
                <a:gd name="connsiteX4" fmla="*/ 5196917 w 7417948"/>
                <a:gd name="connsiteY4" fmla="*/ 522797 h 1843267"/>
                <a:gd name="connsiteX5" fmla="*/ 5835545 w 7417948"/>
                <a:gd name="connsiteY5" fmla="*/ 305083 h 1843267"/>
                <a:gd name="connsiteX6" fmla="*/ 6648345 w 7417948"/>
                <a:gd name="connsiteY6" fmla="*/ 784054 h 1843267"/>
                <a:gd name="connsiteX7" fmla="*/ 7403088 w 7417948"/>
                <a:gd name="connsiteY7" fmla="*/ 900169 h 1843267"/>
                <a:gd name="connsiteX8" fmla="*/ 6648345 w 7417948"/>
                <a:gd name="connsiteY8" fmla="*/ 987254 h 1843267"/>
                <a:gd name="connsiteX9" fmla="*/ 4935660 w 7417948"/>
                <a:gd name="connsiteY9" fmla="*/ 1321083 h 1843267"/>
                <a:gd name="connsiteX10" fmla="*/ 5211431 w 7417948"/>
                <a:gd name="connsiteY10" fmla="*/ 1524283 h 1843267"/>
                <a:gd name="connsiteX11" fmla="*/ 4021260 w 7417948"/>
                <a:gd name="connsiteY11" fmla="*/ 1829083 h 1843267"/>
                <a:gd name="connsiteX12" fmla="*/ 2744003 w 7417948"/>
                <a:gd name="connsiteY12" fmla="*/ 1292054 h 1843267"/>
                <a:gd name="connsiteX13" fmla="*/ 1144015 w 7417948"/>
                <a:gd name="connsiteY13" fmla="*/ 1270711 h 1843267"/>
                <a:gd name="connsiteX14" fmla="*/ 803 w 7417948"/>
                <a:gd name="connsiteY14" fmla="*/ 1190454 h 1843267"/>
                <a:gd name="connsiteX15" fmla="*/ 1089374 w 7417948"/>
                <a:gd name="connsiteY15" fmla="*/ 943711 h 1843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417948" h="1843267">
                  <a:moveTo>
                    <a:pt x="1089374" y="943711"/>
                  </a:moveTo>
                  <a:cubicBezTo>
                    <a:pt x="1347501" y="570893"/>
                    <a:pt x="1784921" y="377370"/>
                    <a:pt x="2294060" y="363140"/>
                  </a:cubicBezTo>
                  <a:cubicBezTo>
                    <a:pt x="2287088" y="290569"/>
                    <a:pt x="2199432" y="155244"/>
                    <a:pt x="2353825" y="109567"/>
                  </a:cubicBezTo>
                  <a:cubicBezTo>
                    <a:pt x="3136457" y="-73854"/>
                    <a:pt x="4313538" y="-6263"/>
                    <a:pt x="4863088" y="159940"/>
                  </a:cubicBezTo>
                  <a:cubicBezTo>
                    <a:pt x="5055046" y="227104"/>
                    <a:pt x="5184253" y="357021"/>
                    <a:pt x="5196917" y="522797"/>
                  </a:cubicBezTo>
                  <a:cubicBezTo>
                    <a:pt x="5382899" y="324720"/>
                    <a:pt x="5604740" y="314901"/>
                    <a:pt x="5835545" y="305083"/>
                  </a:cubicBezTo>
                  <a:cubicBezTo>
                    <a:pt x="6178196" y="428881"/>
                    <a:pt x="6484989" y="570608"/>
                    <a:pt x="6648345" y="784054"/>
                  </a:cubicBezTo>
                  <a:cubicBezTo>
                    <a:pt x="6944749" y="733112"/>
                    <a:pt x="7232189" y="735958"/>
                    <a:pt x="7403088" y="900169"/>
                  </a:cubicBezTo>
                  <a:cubicBezTo>
                    <a:pt x="7519060" y="1099527"/>
                    <a:pt x="6926820" y="1020979"/>
                    <a:pt x="6648345" y="987254"/>
                  </a:cubicBezTo>
                  <a:cubicBezTo>
                    <a:pt x="6955991" y="1546765"/>
                    <a:pt x="5425873" y="1317383"/>
                    <a:pt x="4935660" y="1321083"/>
                  </a:cubicBezTo>
                  <a:cubicBezTo>
                    <a:pt x="5117231" y="1379851"/>
                    <a:pt x="5191225" y="1429656"/>
                    <a:pt x="5211431" y="1524283"/>
                  </a:cubicBezTo>
                  <a:cubicBezTo>
                    <a:pt x="4958142" y="1912753"/>
                    <a:pt x="4274549" y="1844025"/>
                    <a:pt x="4021260" y="1829083"/>
                  </a:cubicBezTo>
                  <a:cubicBezTo>
                    <a:pt x="3595508" y="1802473"/>
                    <a:pt x="3026320" y="1560711"/>
                    <a:pt x="2744003" y="1292054"/>
                  </a:cubicBezTo>
                  <a:cubicBezTo>
                    <a:pt x="2225614" y="1350681"/>
                    <a:pt x="1250027" y="1364485"/>
                    <a:pt x="1144015" y="1270711"/>
                  </a:cubicBezTo>
                  <a:cubicBezTo>
                    <a:pt x="927298" y="1312689"/>
                    <a:pt x="-6597" y="1381558"/>
                    <a:pt x="803" y="1190454"/>
                  </a:cubicBezTo>
                  <a:cubicBezTo>
                    <a:pt x="-30787" y="884088"/>
                    <a:pt x="878917" y="900453"/>
                    <a:pt x="1089374" y="943711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7" name="图片 3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702" y="5751747"/>
            <a:ext cx="9156701" cy="1150552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9523" y="5763531"/>
            <a:ext cx="1815129" cy="1144465"/>
            <a:chOff x="9523" y="5763531"/>
            <a:chExt cx="1815129" cy="1144465"/>
          </a:xfrm>
        </p:grpSpPr>
        <p:sp>
          <p:nvSpPr>
            <p:cNvPr id="10" name="任意多边形 9"/>
            <p:cNvSpPr/>
            <p:nvPr/>
          </p:nvSpPr>
          <p:spPr>
            <a:xfrm>
              <a:off x="9523" y="5763531"/>
              <a:ext cx="1799126" cy="1143000"/>
            </a:xfrm>
            <a:custGeom>
              <a:avLst/>
              <a:gdLst>
                <a:gd name="connsiteX0" fmla="*/ 1652954 w 1784838"/>
                <a:gd name="connsiteY0" fmla="*/ 0 h 1143000"/>
                <a:gd name="connsiteX1" fmla="*/ 0 w 1784838"/>
                <a:gd name="connsiteY1" fmla="*/ 1125415 h 1143000"/>
                <a:gd name="connsiteX2" fmla="*/ 1389185 w 1784838"/>
                <a:gd name="connsiteY2" fmla="*/ 1143000 h 1143000"/>
                <a:gd name="connsiteX3" fmla="*/ 1784838 w 1784838"/>
                <a:gd name="connsiteY3" fmla="*/ 879231 h 1143000"/>
                <a:gd name="connsiteX4" fmla="*/ 1652954 w 1784838"/>
                <a:gd name="connsiteY4" fmla="*/ 0 h 1143000"/>
                <a:gd name="connsiteX0" fmla="*/ 1652954 w 1794363"/>
                <a:gd name="connsiteY0" fmla="*/ 0 h 1143000"/>
                <a:gd name="connsiteX1" fmla="*/ 0 w 1794363"/>
                <a:gd name="connsiteY1" fmla="*/ 1125415 h 1143000"/>
                <a:gd name="connsiteX2" fmla="*/ 1389185 w 1794363"/>
                <a:gd name="connsiteY2" fmla="*/ 1143000 h 1143000"/>
                <a:gd name="connsiteX3" fmla="*/ 1794363 w 1794363"/>
                <a:gd name="connsiteY3" fmla="*/ 898281 h 1143000"/>
                <a:gd name="connsiteX4" fmla="*/ 1652954 w 1794363"/>
                <a:gd name="connsiteY4" fmla="*/ 0 h 1143000"/>
                <a:gd name="connsiteX0" fmla="*/ 1652954 w 1794363"/>
                <a:gd name="connsiteY0" fmla="*/ 0 h 1143000"/>
                <a:gd name="connsiteX1" fmla="*/ 0 w 1794363"/>
                <a:gd name="connsiteY1" fmla="*/ 1125415 h 1143000"/>
                <a:gd name="connsiteX2" fmla="*/ 1389185 w 1794363"/>
                <a:gd name="connsiteY2" fmla="*/ 1143000 h 1143000"/>
                <a:gd name="connsiteX3" fmla="*/ 1794363 w 1794363"/>
                <a:gd name="connsiteY3" fmla="*/ 898281 h 1143000"/>
                <a:gd name="connsiteX4" fmla="*/ 1652954 w 1794363"/>
                <a:gd name="connsiteY4" fmla="*/ 0 h 1143000"/>
                <a:gd name="connsiteX0" fmla="*/ 1652954 w 1794363"/>
                <a:gd name="connsiteY0" fmla="*/ 0 h 1143000"/>
                <a:gd name="connsiteX1" fmla="*/ 0 w 1794363"/>
                <a:gd name="connsiteY1" fmla="*/ 1125415 h 1143000"/>
                <a:gd name="connsiteX2" fmla="*/ 1389185 w 1794363"/>
                <a:gd name="connsiteY2" fmla="*/ 1143000 h 1143000"/>
                <a:gd name="connsiteX3" fmla="*/ 1794363 w 1794363"/>
                <a:gd name="connsiteY3" fmla="*/ 903043 h 1143000"/>
                <a:gd name="connsiteX4" fmla="*/ 1652954 w 1794363"/>
                <a:gd name="connsiteY4" fmla="*/ 0 h 1143000"/>
                <a:gd name="connsiteX0" fmla="*/ 1652954 w 1794363"/>
                <a:gd name="connsiteY0" fmla="*/ 0 h 1143000"/>
                <a:gd name="connsiteX1" fmla="*/ 0 w 1794363"/>
                <a:gd name="connsiteY1" fmla="*/ 1125415 h 1143000"/>
                <a:gd name="connsiteX2" fmla="*/ 1389185 w 1794363"/>
                <a:gd name="connsiteY2" fmla="*/ 1143000 h 1143000"/>
                <a:gd name="connsiteX3" fmla="*/ 1794363 w 1794363"/>
                <a:gd name="connsiteY3" fmla="*/ 903043 h 1143000"/>
                <a:gd name="connsiteX4" fmla="*/ 1652954 w 1794363"/>
                <a:gd name="connsiteY4" fmla="*/ 0 h 1143000"/>
                <a:gd name="connsiteX0" fmla="*/ 1652954 w 1799126"/>
                <a:gd name="connsiteY0" fmla="*/ 0 h 1143000"/>
                <a:gd name="connsiteX1" fmla="*/ 0 w 1799126"/>
                <a:gd name="connsiteY1" fmla="*/ 1125415 h 1143000"/>
                <a:gd name="connsiteX2" fmla="*/ 1389185 w 1799126"/>
                <a:gd name="connsiteY2" fmla="*/ 1143000 h 1143000"/>
                <a:gd name="connsiteX3" fmla="*/ 1799126 w 1799126"/>
                <a:gd name="connsiteY3" fmla="*/ 912568 h 1143000"/>
                <a:gd name="connsiteX4" fmla="*/ 1652954 w 1799126"/>
                <a:gd name="connsiteY4" fmla="*/ 0 h 1143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99126" h="1143000">
                  <a:moveTo>
                    <a:pt x="1652954" y="0"/>
                  </a:moveTo>
                  <a:lnTo>
                    <a:pt x="0" y="1125415"/>
                  </a:lnTo>
                  <a:lnTo>
                    <a:pt x="1389185" y="1143000"/>
                  </a:lnTo>
                  <a:cubicBezTo>
                    <a:pt x="1524244" y="1061427"/>
                    <a:pt x="1649779" y="1013191"/>
                    <a:pt x="1799126" y="912568"/>
                  </a:cubicBezTo>
                  <a:lnTo>
                    <a:pt x="1652954" y="0"/>
                  </a:lnTo>
                  <a:close/>
                </a:path>
              </a:pathLst>
            </a:custGeom>
            <a:solidFill>
              <a:srgbClr val="476D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1052760" y="6477907"/>
              <a:ext cx="771892" cy="430089"/>
            </a:xfrm>
            <a:custGeom>
              <a:avLst/>
              <a:gdLst>
                <a:gd name="connsiteX0" fmla="*/ 1652954 w 1784838"/>
                <a:gd name="connsiteY0" fmla="*/ 0 h 1143000"/>
                <a:gd name="connsiteX1" fmla="*/ 0 w 1784838"/>
                <a:gd name="connsiteY1" fmla="*/ 1125415 h 1143000"/>
                <a:gd name="connsiteX2" fmla="*/ 1389185 w 1784838"/>
                <a:gd name="connsiteY2" fmla="*/ 1143000 h 1143000"/>
                <a:gd name="connsiteX3" fmla="*/ 1784838 w 1784838"/>
                <a:gd name="connsiteY3" fmla="*/ 879231 h 1143000"/>
                <a:gd name="connsiteX4" fmla="*/ 1652954 w 1784838"/>
                <a:gd name="connsiteY4" fmla="*/ 0 h 1143000"/>
                <a:gd name="connsiteX0" fmla="*/ 1652954 w 1794363"/>
                <a:gd name="connsiteY0" fmla="*/ 0 h 1143000"/>
                <a:gd name="connsiteX1" fmla="*/ 0 w 1794363"/>
                <a:gd name="connsiteY1" fmla="*/ 1125415 h 1143000"/>
                <a:gd name="connsiteX2" fmla="*/ 1389185 w 1794363"/>
                <a:gd name="connsiteY2" fmla="*/ 1143000 h 1143000"/>
                <a:gd name="connsiteX3" fmla="*/ 1794363 w 1794363"/>
                <a:gd name="connsiteY3" fmla="*/ 898281 h 1143000"/>
                <a:gd name="connsiteX4" fmla="*/ 1652954 w 1794363"/>
                <a:gd name="connsiteY4" fmla="*/ 0 h 1143000"/>
                <a:gd name="connsiteX0" fmla="*/ 1652954 w 1794363"/>
                <a:gd name="connsiteY0" fmla="*/ 0 h 1143000"/>
                <a:gd name="connsiteX1" fmla="*/ 0 w 1794363"/>
                <a:gd name="connsiteY1" fmla="*/ 1125415 h 1143000"/>
                <a:gd name="connsiteX2" fmla="*/ 1389185 w 1794363"/>
                <a:gd name="connsiteY2" fmla="*/ 1143000 h 1143000"/>
                <a:gd name="connsiteX3" fmla="*/ 1794363 w 1794363"/>
                <a:gd name="connsiteY3" fmla="*/ 898281 h 1143000"/>
                <a:gd name="connsiteX4" fmla="*/ 1652954 w 1794363"/>
                <a:gd name="connsiteY4" fmla="*/ 0 h 1143000"/>
                <a:gd name="connsiteX0" fmla="*/ 1652954 w 1794363"/>
                <a:gd name="connsiteY0" fmla="*/ 0 h 1143000"/>
                <a:gd name="connsiteX1" fmla="*/ 0 w 1794363"/>
                <a:gd name="connsiteY1" fmla="*/ 1125415 h 1143000"/>
                <a:gd name="connsiteX2" fmla="*/ 1389185 w 1794363"/>
                <a:gd name="connsiteY2" fmla="*/ 1143000 h 1143000"/>
                <a:gd name="connsiteX3" fmla="*/ 1794363 w 1794363"/>
                <a:gd name="connsiteY3" fmla="*/ 903043 h 1143000"/>
                <a:gd name="connsiteX4" fmla="*/ 1652954 w 1794363"/>
                <a:gd name="connsiteY4" fmla="*/ 0 h 1143000"/>
                <a:gd name="connsiteX0" fmla="*/ 1652954 w 1794363"/>
                <a:gd name="connsiteY0" fmla="*/ 0 h 1143000"/>
                <a:gd name="connsiteX1" fmla="*/ 0 w 1794363"/>
                <a:gd name="connsiteY1" fmla="*/ 1125415 h 1143000"/>
                <a:gd name="connsiteX2" fmla="*/ 1389185 w 1794363"/>
                <a:gd name="connsiteY2" fmla="*/ 1143000 h 1143000"/>
                <a:gd name="connsiteX3" fmla="*/ 1794363 w 1794363"/>
                <a:gd name="connsiteY3" fmla="*/ 903043 h 1143000"/>
                <a:gd name="connsiteX4" fmla="*/ 1652954 w 1794363"/>
                <a:gd name="connsiteY4" fmla="*/ 0 h 1143000"/>
                <a:gd name="connsiteX0" fmla="*/ 1652954 w 1799126"/>
                <a:gd name="connsiteY0" fmla="*/ 0 h 1143000"/>
                <a:gd name="connsiteX1" fmla="*/ 0 w 1799126"/>
                <a:gd name="connsiteY1" fmla="*/ 1125415 h 1143000"/>
                <a:gd name="connsiteX2" fmla="*/ 1389185 w 1799126"/>
                <a:gd name="connsiteY2" fmla="*/ 1143000 h 1143000"/>
                <a:gd name="connsiteX3" fmla="*/ 1799126 w 1799126"/>
                <a:gd name="connsiteY3" fmla="*/ 912568 h 1143000"/>
                <a:gd name="connsiteX4" fmla="*/ 1652954 w 1799126"/>
                <a:gd name="connsiteY4" fmla="*/ 0 h 1143000"/>
                <a:gd name="connsiteX0" fmla="*/ 1786304 w 1799126"/>
                <a:gd name="connsiteY0" fmla="*/ 0 h 404812"/>
                <a:gd name="connsiteX1" fmla="*/ 0 w 1799126"/>
                <a:gd name="connsiteY1" fmla="*/ 387227 h 404812"/>
                <a:gd name="connsiteX2" fmla="*/ 1389185 w 1799126"/>
                <a:gd name="connsiteY2" fmla="*/ 404812 h 404812"/>
                <a:gd name="connsiteX3" fmla="*/ 1799126 w 1799126"/>
                <a:gd name="connsiteY3" fmla="*/ 174380 h 404812"/>
                <a:gd name="connsiteX4" fmla="*/ 1786304 w 1799126"/>
                <a:gd name="connsiteY4" fmla="*/ 0 h 404812"/>
                <a:gd name="connsiteX0" fmla="*/ 748079 w 760901"/>
                <a:gd name="connsiteY0" fmla="*/ 0 h 406277"/>
                <a:gd name="connsiteX1" fmla="*/ 0 w 760901"/>
                <a:gd name="connsiteY1" fmla="*/ 406277 h 406277"/>
                <a:gd name="connsiteX2" fmla="*/ 350960 w 760901"/>
                <a:gd name="connsiteY2" fmla="*/ 404812 h 406277"/>
                <a:gd name="connsiteX3" fmla="*/ 760901 w 760901"/>
                <a:gd name="connsiteY3" fmla="*/ 174380 h 406277"/>
                <a:gd name="connsiteX4" fmla="*/ 748079 w 760901"/>
                <a:gd name="connsiteY4" fmla="*/ 0 h 406277"/>
                <a:gd name="connsiteX0" fmla="*/ 771892 w 771892"/>
                <a:gd name="connsiteY0" fmla="*/ 0 h 430089"/>
                <a:gd name="connsiteX1" fmla="*/ 0 w 771892"/>
                <a:gd name="connsiteY1" fmla="*/ 430089 h 430089"/>
                <a:gd name="connsiteX2" fmla="*/ 350960 w 771892"/>
                <a:gd name="connsiteY2" fmla="*/ 428624 h 430089"/>
                <a:gd name="connsiteX3" fmla="*/ 760901 w 771892"/>
                <a:gd name="connsiteY3" fmla="*/ 198192 h 430089"/>
                <a:gd name="connsiteX4" fmla="*/ 771892 w 771892"/>
                <a:gd name="connsiteY4" fmla="*/ 0 h 430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1892" h="430089">
                  <a:moveTo>
                    <a:pt x="771892" y="0"/>
                  </a:moveTo>
                  <a:lnTo>
                    <a:pt x="0" y="430089"/>
                  </a:lnTo>
                  <a:lnTo>
                    <a:pt x="350960" y="428624"/>
                  </a:lnTo>
                  <a:cubicBezTo>
                    <a:pt x="486019" y="347051"/>
                    <a:pt x="611554" y="298815"/>
                    <a:pt x="760901" y="198192"/>
                  </a:cubicBezTo>
                  <a:lnTo>
                    <a:pt x="771892" y="0"/>
                  </a:lnTo>
                  <a:close/>
                </a:path>
              </a:pathLst>
            </a:custGeom>
            <a:solidFill>
              <a:srgbClr val="385A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907"/>
          <a:stretch/>
        </p:blipFill>
        <p:spPr>
          <a:xfrm>
            <a:off x="1659082" y="301676"/>
            <a:ext cx="5800434" cy="64516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5635714" y="3644138"/>
            <a:ext cx="3267225" cy="4453068"/>
            <a:chOff x="5626925" y="2731521"/>
            <a:chExt cx="3267225" cy="4453068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4284" t="27408"/>
            <a:stretch/>
          </p:blipFill>
          <p:spPr>
            <a:xfrm>
              <a:off x="5626925" y="2731521"/>
              <a:ext cx="1992317" cy="4259444"/>
            </a:xfrm>
            <a:prstGeom prst="rect">
              <a:avLst/>
            </a:prstGeom>
          </p:spPr>
        </p:pic>
        <p:grpSp>
          <p:nvGrpSpPr>
            <p:cNvPr id="22" name="组合 21"/>
            <p:cNvGrpSpPr/>
            <p:nvPr/>
          </p:nvGrpSpPr>
          <p:grpSpPr>
            <a:xfrm>
              <a:off x="7593377" y="5441514"/>
              <a:ext cx="1300773" cy="1743075"/>
              <a:chOff x="7528901" y="5143500"/>
              <a:chExt cx="1300773" cy="1743075"/>
            </a:xfrm>
          </p:grpSpPr>
          <p:sp>
            <p:nvSpPr>
              <p:cNvPr id="20" name="任意多边形 19"/>
              <p:cNvSpPr/>
              <p:nvPr/>
            </p:nvSpPr>
            <p:spPr>
              <a:xfrm>
                <a:off x="7531893" y="5143500"/>
                <a:ext cx="1297781" cy="1743075"/>
              </a:xfrm>
              <a:custGeom>
                <a:avLst/>
                <a:gdLst>
                  <a:gd name="connsiteX0" fmla="*/ 19050 w 1295400"/>
                  <a:gd name="connsiteY0" fmla="*/ 0 h 1743075"/>
                  <a:gd name="connsiteX1" fmla="*/ 1295400 w 1295400"/>
                  <a:gd name="connsiteY1" fmla="*/ 1743075 h 1743075"/>
                  <a:gd name="connsiteX2" fmla="*/ 161925 w 1295400"/>
                  <a:gd name="connsiteY2" fmla="*/ 1733550 h 1743075"/>
                  <a:gd name="connsiteX3" fmla="*/ 0 w 1295400"/>
                  <a:gd name="connsiteY3" fmla="*/ 1200150 h 1743075"/>
                  <a:gd name="connsiteX4" fmla="*/ 19050 w 1295400"/>
                  <a:gd name="connsiteY4" fmla="*/ 0 h 1743075"/>
                  <a:gd name="connsiteX0" fmla="*/ 19050 w 1295400"/>
                  <a:gd name="connsiteY0" fmla="*/ 0 h 1743075"/>
                  <a:gd name="connsiteX1" fmla="*/ 1295400 w 1295400"/>
                  <a:gd name="connsiteY1" fmla="*/ 1743075 h 1743075"/>
                  <a:gd name="connsiteX2" fmla="*/ 257175 w 1295400"/>
                  <a:gd name="connsiteY2" fmla="*/ 1733550 h 1743075"/>
                  <a:gd name="connsiteX3" fmla="*/ 0 w 1295400"/>
                  <a:gd name="connsiteY3" fmla="*/ 1200150 h 1743075"/>
                  <a:gd name="connsiteX4" fmla="*/ 19050 w 1295400"/>
                  <a:gd name="connsiteY4" fmla="*/ 0 h 1743075"/>
                  <a:gd name="connsiteX0" fmla="*/ 19050 w 1295400"/>
                  <a:gd name="connsiteY0" fmla="*/ 0 h 1743075"/>
                  <a:gd name="connsiteX1" fmla="*/ 1295400 w 1295400"/>
                  <a:gd name="connsiteY1" fmla="*/ 1743075 h 1743075"/>
                  <a:gd name="connsiteX2" fmla="*/ 323850 w 1295400"/>
                  <a:gd name="connsiteY2" fmla="*/ 1733550 h 1743075"/>
                  <a:gd name="connsiteX3" fmla="*/ 0 w 1295400"/>
                  <a:gd name="connsiteY3" fmla="*/ 1200150 h 1743075"/>
                  <a:gd name="connsiteX4" fmla="*/ 19050 w 1295400"/>
                  <a:gd name="connsiteY4" fmla="*/ 0 h 1743075"/>
                  <a:gd name="connsiteX0" fmla="*/ 21431 w 1297781"/>
                  <a:gd name="connsiteY0" fmla="*/ 0 h 1743075"/>
                  <a:gd name="connsiteX1" fmla="*/ 1297781 w 1297781"/>
                  <a:gd name="connsiteY1" fmla="*/ 1743075 h 1743075"/>
                  <a:gd name="connsiteX2" fmla="*/ 326231 w 1297781"/>
                  <a:gd name="connsiteY2" fmla="*/ 1733550 h 1743075"/>
                  <a:gd name="connsiteX3" fmla="*/ 0 w 1297781"/>
                  <a:gd name="connsiteY3" fmla="*/ 1216819 h 1743075"/>
                  <a:gd name="connsiteX4" fmla="*/ 21431 w 1297781"/>
                  <a:gd name="connsiteY4" fmla="*/ 0 h 1743075"/>
                  <a:gd name="connsiteX0" fmla="*/ 21431 w 1297781"/>
                  <a:gd name="connsiteY0" fmla="*/ 0 h 1743075"/>
                  <a:gd name="connsiteX1" fmla="*/ 1297781 w 1297781"/>
                  <a:gd name="connsiteY1" fmla="*/ 1743075 h 1743075"/>
                  <a:gd name="connsiteX2" fmla="*/ 321468 w 1297781"/>
                  <a:gd name="connsiteY2" fmla="*/ 1726407 h 1743075"/>
                  <a:gd name="connsiteX3" fmla="*/ 0 w 1297781"/>
                  <a:gd name="connsiteY3" fmla="*/ 1216819 h 1743075"/>
                  <a:gd name="connsiteX4" fmla="*/ 21431 w 1297781"/>
                  <a:gd name="connsiteY4" fmla="*/ 0 h 1743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97781" h="1743075">
                    <a:moveTo>
                      <a:pt x="21431" y="0"/>
                    </a:moveTo>
                    <a:lnTo>
                      <a:pt x="1297781" y="1743075"/>
                    </a:lnTo>
                    <a:lnTo>
                      <a:pt x="321468" y="1726407"/>
                    </a:lnTo>
                    <a:lnTo>
                      <a:pt x="0" y="1216819"/>
                    </a:lnTo>
                    <a:lnTo>
                      <a:pt x="21431" y="0"/>
                    </a:lnTo>
                    <a:close/>
                  </a:path>
                </a:pathLst>
              </a:custGeom>
              <a:solidFill>
                <a:srgbClr val="476D7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任意多边形 20"/>
              <p:cNvSpPr/>
              <p:nvPr/>
            </p:nvSpPr>
            <p:spPr>
              <a:xfrm>
                <a:off x="7528901" y="6354396"/>
                <a:ext cx="325132" cy="520395"/>
              </a:xfrm>
              <a:custGeom>
                <a:avLst/>
                <a:gdLst>
                  <a:gd name="connsiteX0" fmla="*/ 0 w 325315"/>
                  <a:gd name="connsiteY0" fmla="*/ 105508 h 527539"/>
                  <a:gd name="connsiteX1" fmla="*/ 325315 w 325315"/>
                  <a:gd name="connsiteY1" fmla="*/ 527539 h 527539"/>
                  <a:gd name="connsiteX2" fmla="*/ 26377 w 325315"/>
                  <a:gd name="connsiteY2" fmla="*/ 0 h 527539"/>
                  <a:gd name="connsiteX3" fmla="*/ 0 w 325315"/>
                  <a:gd name="connsiteY3" fmla="*/ 105508 h 527539"/>
                  <a:gd name="connsiteX0" fmla="*/ 0 w 325315"/>
                  <a:gd name="connsiteY0" fmla="*/ 115033 h 527539"/>
                  <a:gd name="connsiteX1" fmla="*/ 325315 w 325315"/>
                  <a:gd name="connsiteY1" fmla="*/ 527539 h 527539"/>
                  <a:gd name="connsiteX2" fmla="*/ 26377 w 325315"/>
                  <a:gd name="connsiteY2" fmla="*/ 0 h 527539"/>
                  <a:gd name="connsiteX3" fmla="*/ 0 w 325315"/>
                  <a:gd name="connsiteY3" fmla="*/ 115033 h 527539"/>
                  <a:gd name="connsiteX0" fmla="*/ 6961 w 332276"/>
                  <a:gd name="connsiteY0" fmla="*/ 100745 h 513251"/>
                  <a:gd name="connsiteX1" fmla="*/ 332276 w 332276"/>
                  <a:gd name="connsiteY1" fmla="*/ 513251 h 513251"/>
                  <a:gd name="connsiteX2" fmla="*/ 0 w 332276"/>
                  <a:gd name="connsiteY2" fmla="*/ 0 h 513251"/>
                  <a:gd name="connsiteX3" fmla="*/ 6961 w 332276"/>
                  <a:gd name="connsiteY3" fmla="*/ 100745 h 513251"/>
                  <a:gd name="connsiteX0" fmla="*/ 9342 w 334657"/>
                  <a:gd name="connsiteY0" fmla="*/ 105508 h 518014"/>
                  <a:gd name="connsiteX1" fmla="*/ 334657 w 334657"/>
                  <a:gd name="connsiteY1" fmla="*/ 518014 h 518014"/>
                  <a:gd name="connsiteX2" fmla="*/ 0 w 334657"/>
                  <a:gd name="connsiteY2" fmla="*/ 0 h 518014"/>
                  <a:gd name="connsiteX3" fmla="*/ 9342 w 334657"/>
                  <a:gd name="connsiteY3" fmla="*/ 105508 h 518014"/>
                  <a:gd name="connsiteX0" fmla="*/ 9342 w 325132"/>
                  <a:gd name="connsiteY0" fmla="*/ 105508 h 520395"/>
                  <a:gd name="connsiteX1" fmla="*/ 325132 w 325132"/>
                  <a:gd name="connsiteY1" fmla="*/ 520395 h 520395"/>
                  <a:gd name="connsiteX2" fmla="*/ 0 w 325132"/>
                  <a:gd name="connsiteY2" fmla="*/ 0 h 520395"/>
                  <a:gd name="connsiteX3" fmla="*/ 9342 w 325132"/>
                  <a:gd name="connsiteY3" fmla="*/ 105508 h 520395"/>
                  <a:gd name="connsiteX0" fmla="*/ 9342 w 325132"/>
                  <a:gd name="connsiteY0" fmla="*/ 108683 h 520395"/>
                  <a:gd name="connsiteX1" fmla="*/ 325132 w 325132"/>
                  <a:gd name="connsiteY1" fmla="*/ 520395 h 520395"/>
                  <a:gd name="connsiteX2" fmla="*/ 0 w 325132"/>
                  <a:gd name="connsiteY2" fmla="*/ 0 h 520395"/>
                  <a:gd name="connsiteX3" fmla="*/ 9342 w 325132"/>
                  <a:gd name="connsiteY3" fmla="*/ 108683 h 5203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5132" h="520395">
                    <a:moveTo>
                      <a:pt x="9342" y="108683"/>
                    </a:moveTo>
                    <a:lnTo>
                      <a:pt x="325132" y="520395"/>
                    </a:lnTo>
                    <a:lnTo>
                      <a:pt x="0" y="0"/>
                    </a:lnTo>
                    <a:lnTo>
                      <a:pt x="9342" y="108683"/>
                    </a:lnTo>
                    <a:close/>
                  </a:path>
                </a:pathLst>
              </a:custGeom>
              <a:solidFill>
                <a:srgbClr val="385A6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4" name="文本框 23"/>
          <p:cNvSpPr txBox="1"/>
          <p:nvPr/>
        </p:nvSpPr>
        <p:spPr>
          <a:xfrm>
            <a:off x="3620580" y="1808428"/>
            <a:ext cx="187743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solidFill>
                  <a:srgbClr val="2F6B8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报告</a:t>
            </a:r>
          </a:p>
        </p:txBody>
      </p:sp>
      <p:grpSp>
        <p:nvGrpSpPr>
          <p:cNvPr id="1042" name="组合 1041"/>
          <p:cNvGrpSpPr/>
          <p:nvPr/>
        </p:nvGrpSpPr>
        <p:grpSpPr>
          <a:xfrm>
            <a:off x="3827823" y="5195693"/>
            <a:ext cx="1519038" cy="492173"/>
            <a:chOff x="10404476" y="2406650"/>
            <a:chExt cx="2268537" cy="735013"/>
          </a:xfrm>
        </p:grpSpPr>
        <p:sp>
          <p:nvSpPr>
            <p:cNvPr id="40" name="Freeform 18"/>
            <p:cNvSpPr>
              <a:spLocks/>
            </p:cNvSpPr>
            <p:nvPr/>
          </p:nvSpPr>
          <p:spPr bwMode="auto">
            <a:xfrm>
              <a:off x="10404476" y="2544763"/>
              <a:ext cx="347663" cy="596900"/>
            </a:xfrm>
            <a:custGeom>
              <a:avLst/>
              <a:gdLst>
                <a:gd name="T0" fmla="*/ 85 w 116"/>
                <a:gd name="T1" fmla="*/ 101 h 199"/>
                <a:gd name="T2" fmla="*/ 75 w 116"/>
                <a:gd name="T3" fmla="*/ 93 h 199"/>
                <a:gd name="T4" fmla="*/ 97 w 116"/>
                <a:gd name="T5" fmla="*/ 49 h 199"/>
                <a:gd name="T6" fmla="*/ 75 w 116"/>
                <a:gd name="T7" fmla="*/ 9 h 199"/>
                <a:gd name="T8" fmla="*/ 20 w 116"/>
                <a:gd name="T9" fmla="*/ 128 h 199"/>
                <a:gd name="T10" fmla="*/ 61 w 116"/>
                <a:gd name="T11" fmla="*/ 187 h 199"/>
                <a:gd name="T12" fmla="*/ 99 w 116"/>
                <a:gd name="T13" fmla="*/ 120 h 199"/>
                <a:gd name="T14" fmla="*/ 99 w 116"/>
                <a:gd name="T15" fmla="*/ 120 h 199"/>
                <a:gd name="T16" fmla="*/ 111 w 116"/>
                <a:gd name="T17" fmla="*/ 127 h 199"/>
                <a:gd name="T18" fmla="*/ 114 w 116"/>
                <a:gd name="T19" fmla="*/ 140 h 199"/>
                <a:gd name="T20" fmla="*/ 68 w 116"/>
                <a:gd name="T21" fmla="*/ 197 h 199"/>
                <a:gd name="T22" fmla="*/ 1 w 116"/>
                <a:gd name="T23" fmla="*/ 128 h 199"/>
                <a:gd name="T24" fmla="*/ 70 w 116"/>
                <a:gd name="T25" fmla="*/ 1 h 199"/>
                <a:gd name="T26" fmla="*/ 115 w 116"/>
                <a:gd name="T27" fmla="*/ 51 h 199"/>
                <a:gd name="T28" fmla="*/ 85 w 116"/>
                <a:gd name="T29" fmla="*/ 101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6" h="199">
                  <a:moveTo>
                    <a:pt x="85" y="101"/>
                  </a:moveTo>
                  <a:cubicBezTo>
                    <a:pt x="80" y="102"/>
                    <a:pt x="75" y="99"/>
                    <a:pt x="75" y="93"/>
                  </a:cubicBezTo>
                  <a:cubicBezTo>
                    <a:pt x="91" y="92"/>
                    <a:pt x="98" y="62"/>
                    <a:pt x="97" y="49"/>
                  </a:cubicBezTo>
                  <a:cubicBezTo>
                    <a:pt x="97" y="36"/>
                    <a:pt x="92" y="8"/>
                    <a:pt x="75" y="9"/>
                  </a:cubicBezTo>
                  <a:cubicBezTo>
                    <a:pt x="36" y="10"/>
                    <a:pt x="19" y="98"/>
                    <a:pt x="20" y="128"/>
                  </a:cubicBezTo>
                  <a:cubicBezTo>
                    <a:pt x="21" y="153"/>
                    <a:pt x="30" y="188"/>
                    <a:pt x="61" y="187"/>
                  </a:cubicBezTo>
                  <a:cubicBezTo>
                    <a:pt x="94" y="186"/>
                    <a:pt x="101" y="146"/>
                    <a:pt x="99" y="120"/>
                  </a:cubicBezTo>
                  <a:cubicBezTo>
                    <a:pt x="99" y="120"/>
                    <a:pt x="99" y="120"/>
                    <a:pt x="99" y="120"/>
                  </a:cubicBezTo>
                  <a:cubicBezTo>
                    <a:pt x="103" y="120"/>
                    <a:pt x="109" y="124"/>
                    <a:pt x="111" y="127"/>
                  </a:cubicBezTo>
                  <a:cubicBezTo>
                    <a:pt x="113" y="130"/>
                    <a:pt x="114" y="136"/>
                    <a:pt x="114" y="140"/>
                  </a:cubicBezTo>
                  <a:cubicBezTo>
                    <a:pt x="115" y="169"/>
                    <a:pt x="99" y="196"/>
                    <a:pt x="68" y="197"/>
                  </a:cubicBezTo>
                  <a:cubicBezTo>
                    <a:pt x="26" y="199"/>
                    <a:pt x="3" y="168"/>
                    <a:pt x="1" y="128"/>
                  </a:cubicBezTo>
                  <a:cubicBezTo>
                    <a:pt x="0" y="90"/>
                    <a:pt x="22" y="3"/>
                    <a:pt x="70" y="1"/>
                  </a:cubicBezTo>
                  <a:cubicBezTo>
                    <a:pt x="102" y="0"/>
                    <a:pt x="114" y="22"/>
                    <a:pt x="115" y="51"/>
                  </a:cubicBezTo>
                  <a:cubicBezTo>
                    <a:pt x="116" y="69"/>
                    <a:pt x="107" y="101"/>
                    <a:pt x="85" y="101"/>
                  </a:cubicBezTo>
                  <a:close/>
                </a:path>
              </a:pathLst>
            </a:custGeom>
            <a:solidFill>
              <a:srgbClr val="754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9"/>
            <p:cNvSpPr>
              <a:spLocks/>
            </p:cNvSpPr>
            <p:nvPr/>
          </p:nvSpPr>
          <p:spPr bwMode="auto">
            <a:xfrm>
              <a:off x="10771188" y="2565400"/>
              <a:ext cx="249238" cy="552450"/>
            </a:xfrm>
            <a:custGeom>
              <a:avLst/>
              <a:gdLst>
                <a:gd name="T0" fmla="*/ 69 w 83"/>
                <a:gd name="T1" fmla="*/ 183 h 184"/>
                <a:gd name="T2" fmla="*/ 52 w 83"/>
                <a:gd name="T3" fmla="*/ 155 h 184"/>
                <a:gd name="T4" fmla="*/ 54 w 83"/>
                <a:gd name="T5" fmla="*/ 104 h 184"/>
                <a:gd name="T6" fmla="*/ 47 w 83"/>
                <a:gd name="T7" fmla="*/ 93 h 184"/>
                <a:gd name="T8" fmla="*/ 19 w 83"/>
                <a:gd name="T9" fmla="*/ 183 h 184"/>
                <a:gd name="T10" fmla="*/ 17 w 83"/>
                <a:gd name="T11" fmla="*/ 184 h 184"/>
                <a:gd name="T12" fmla="*/ 8 w 83"/>
                <a:gd name="T13" fmla="*/ 179 h 184"/>
                <a:gd name="T14" fmla="*/ 7 w 83"/>
                <a:gd name="T15" fmla="*/ 167 h 184"/>
                <a:gd name="T16" fmla="*/ 2 w 83"/>
                <a:gd name="T17" fmla="*/ 99 h 184"/>
                <a:gd name="T18" fmla="*/ 6 w 83"/>
                <a:gd name="T19" fmla="*/ 1 h 184"/>
                <a:gd name="T20" fmla="*/ 6 w 83"/>
                <a:gd name="T21" fmla="*/ 1 h 184"/>
                <a:gd name="T22" fmla="*/ 19 w 83"/>
                <a:gd name="T23" fmla="*/ 16 h 184"/>
                <a:gd name="T24" fmla="*/ 18 w 83"/>
                <a:gd name="T25" fmla="*/ 42 h 184"/>
                <a:gd name="T26" fmla="*/ 17 w 83"/>
                <a:gd name="T27" fmla="*/ 91 h 184"/>
                <a:gd name="T28" fmla="*/ 17 w 83"/>
                <a:gd name="T29" fmla="*/ 136 h 184"/>
                <a:gd name="T30" fmla="*/ 52 w 83"/>
                <a:gd name="T31" fmla="*/ 77 h 184"/>
                <a:gd name="T32" fmla="*/ 72 w 83"/>
                <a:gd name="T33" fmla="*/ 99 h 184"/>
                <a:gd name="T34" fmla="*/ 68 w 83"/>
                <a:gd name="T35" fmla="*/ 155 h 184"/>
                <a:gd name="T36" fmla="*/ 75 w 83"/>
                <a:gd name="T37" fmla="*/ 171 h 184"/>
                <a:gd name="T38" fmla="*/ 79 w 83"/>
                <a:gd name="T39" fmla="*/ 157 h 184"/>
                <a:gd name="T40" fmla="*/ 83 w 83"/>
                <a:gd name="T41" fmla="*/ 163 h 184"/>
                <a:gd name="T42" fmla="*/ 69 w 83"/>
                <a:gd name="T43" fmla="*/ 183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3" h="184">
                  <a:moveTo>
                    <a:pt x="69" y="183"/>
                  </a:moveTo>
                  <a:cubicBezTo>
                    <a:pt x="56" y="183"/>
                    <a:pt x="52" y="165"/>
                    <a:pt x="52" y="155"/>
                  </a:cubicBezTo>
                  <a:cubicBezTo>
                    <a:pt x="51" y="138"/>
                    <a:pt x="55" y="121"/>
                    <a:pt x="54" y="104"/>
                  </a:cubicBezTo>
                  <a:cubicBezTo>
                    <a:pt x="54" y="100"/>
                    <a:pt x="53" y="92"/>
                    <a:pt x="47" y="93"/>
                  </a:cubicBezTo>
                  <a:cubicBezTo>
                    <a:pt x="30" y="93"/>
                    <a:pt x="23" y="168"/>
                    <a:pt x="19" y="183"/>
                  </a:cubicBezTo>
                  <a:cubicBezTo>
                    <a:pt x="19" y="183"/>
                    <a:pt x="19" y="184"/>
                    <a:pt x="17" y="184"/>
                  </a:cubicBezTo>
                  <a:cubicBezTo>
                    <a:pt x="15" y="184"/>
                    <a:pt x="9" y="182"/>
                    <a:pt x="8" y="179"/>
                  </a:cubicBezTo>
                  <a:cubicBezTo>
                    <a:pt x="7" y="176"/>
                    <a:pt x="7" y="171"/>
                    <a:pt x="7" y="167"/>
                  </a:cubicBezTo>
                  <a:cubicBezTo>
                    <a:pt x="5" y="145"/>
                    <a:pt x="3" y="122"/>
                    <a:pt x="2" y="99"/>
                  </a:cubicBezTo>
                  <a:cubicBezTo>
                    <a:pt x="2" y="87"/>
                    <a:pt x="0" y="3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11" y="0"/>
                    <a:pt x="19" y="12"/>
                    <a:pt x="19" y="16"/>
                  </a:cubicBezTo>
                  <a:cubicBezTo>
                    <a:pt x="19" y="24"/>
                    <a:pt x="18" y="33"/>
                    <a:pt x="18" y="42"/>
                  </a:cubicBezTo>
                  <a:cubicBezTo>
                    <a:pt x="18" y="58"/>
                    <a:pt x="17" y="75"/>
                    <a:pt x="17" y="91"/>
                  </a:cubicBezTo>
                  <a:cubicBezTo>
                    <a:pt x="17" y="106"/>
                    <a:pt x="17" y="121"/>
                    <a:pt x="17" y="136"/>
                  </a:cubicBezTo>
                  <a:cubicBezTo>
                    <a:pt x="20" y="121"/>
                    <a:pt x="32" y="78"/>
                    <a:pt x="52" y="77"/>
                  </a:cubicBezTo>
                  <a:cubicBezTo>
                    <a:pt x="65" y="76"/>
                    <a:pt x="71" y="88"/>
                    <a:pt x="72" y="99"/>
                  </a:cubicBezTo>
                  <a:cubicBezTo>
                    <a:pt x="72" y="118"/>
                    <a:pt x="67" y="136"/>
                    <a:pt x="68" y="155"/>
                  </a:cubicBezTo>
                  <a:cubicBezTo>
                    <a:pt x="68" y="159"/>
                    <a:pt x="69" y="172"/>
                    <a:pt x="75" y="171"/>
                  </a:cubicBezTo>
                  <a:cubicBezTo>
                    <a:pt x="79" y="171"/>
                    <a:pt x="79" y="160"/>
                    <a:pt x="79" y="157"/>
                  </a:cubicBezTo>
                  <a:cubicBezTo>
                    <a:pt x="82" y="159"/>
                    <a:pt x="83" y="160"/>
                    <a:pt x="83" y="163"/>
                  </a:cubicBezTo>
                  <a:cubicBezTo>
                    <a:pt x="83" y="172"/>
                    <a:pt x="79" y="182"/>
                    <a:pt x="69" y="183"/>
                  </a:cubicBezTo>
                  <a:close/>
                </a:path>
              </a:pathLst>
            </a:custGeom>
            <a:solidFill>
              <a:srgbClr val="754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0"/>
            <p:cNvSpPr>
              <a:spLocks noEditPoints="1"/>
            </p:cNvSpPr>
            <p:nvPr/>
          </p:nvSpPr>
          <p:spPr bwMode="auto">
            <a:xfrm>
              <a:off x="10993438" y="2730500"/>
              <a:ext cx="236538" cy="365125"/>
            </a:xfrm>
            <a:custGeom>
              <a:avLst/>
              <a:gdLst>
                <a:gd name="T0" fmla="*/ 48 w 79"/>
                <a:gd name="T1" fmla="*/ 122 h 122"/>
                <a:gd name="T2" fmla="*/ 21 w 79"/>
                <a:gd name="T3" fmla="*/ 107 h 122"/>
                <a:gd name="T4" fmla="*/ 9 w 79"/>
                <a:gd name="T5" fmla="*/ 75 h 122"/>
                <a:gd name="T6" fmla="*/ 9 w 79"/>
                <a:gd name="T7" fmla="*/ 69 h 122"/>
                <a:gd name="T8" fmla="*/ 4 w 79"/>
                <a:gd name="T9" fmla="*/ 70 h 122"/>
                <a:gd name="T10" fmla="*/ 0 w 79"/>
                <a:gd name="T11" fmla="*/ 67 h 122"/>
                <a:gd name="T12" fmla="*/ 10 w 79"/>
                <a:gd name="T13" fmla="*/ 61 h 122"/>
                <a:gd name="T14" fmla="*/ 46 w 79"/>
                <a:gd name="T15" fmla="*/ 1 h 122"/>
                <a:gd name="T16" fmla="*/ 73 w 79"/>
                <a:gd name="T17" fmla="*/ 29 h 122"/>
                <a:gd name="T18" fmla="*/ 70 w 79"/>
                <a:gd name="T19" fmla="*/ 58 h 122"/>
                <a:gd name="T20" fmla="*/ 27 w 79"/>
                <a:gd name="T21" fmla="*/ 64 h 122"/>
                <a:gd name="T22" fmla="*/ 27 w 79"/>
                <a:gd name="T23" fmla="*/ 72 h 122"/>
                <a:gd name="T24" fmla="*/ 42 w 79"/>
                <a:gd name="T25" fmla="*/ 110 h 122"/>
                <a:gd name="T26" fmla="*/ 75 w 79"/>
                <a:gd name="T27" fmla="*/ 63 h 122"/>
                <a:gd name="T28" fmla="*/ 78 w 79"/>
                <a:gd name="T29" fmla="*/ 78 h 122"/>
                <a:gd name="T30" fmla="*/ 48 w 79"/>
                <a:gd name="T31" fmla="*/ 122 h 122"/>
                <a:gd name="T32" fmla="*/ 52 w 79"/>
                <a:gd name="T33" fmla="*/ 8 h 122"/>
                <a:gd name="T34" fmla="*/ 27 w 79"/>
                <a:gd name="T35" fmla="*/ 55 h 122"/>
                <a:gd name="T36" fmla="*/ 55 w 79"/>
                <a:gd name="T37" fmla="*/ 49 h 122"/>
                <a:gd name="T38" fmla="*/ 58 w 79"/>
                <a:gd name="T39" fmla="*/ 20 h 122"/>
                <a:gd name="T40" fmla="*/ 52 w 79"/>
                <a:gd name="T41" fmla="*/ 8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9" h="122">
                  <a:moveTo>
                    <a:pt x="48" y="122"/>
                  </a:moveTo>
                  <a:cubicBezTo>
                    <a:pt x="39" y="122"/>
                    <a:pt x="26" y="114"/>
                    <a:pt x="21" y="107"/>
                  </a:cubicBezTo>
                  <a:cubicBezTo>
                    <a:pt x="13" y="99"/>
                    <a:pt x="10" y="87"/>
                    <a:pt x="9" y="75"/>
                  </a:cubicBezTo>
                  <a:cubicBezTo>
                    <a:pt x="9" y="73"/>
                    <a:pt x="9" y="71"/>
                    <a:pt x="9" y="69"/>
                  </a:cubicBezTo>
                  <a:cubicBezTo>
                    <a:pt x="8" y="69"/>
                    <a:pt x="5" y="70"/>
                    <a:pt x="4" y="70"/>
                  </a:cubicBezTo>
                  <a:cubicBezTo>
                    <a:pt x="3" y="70"/>
                    <a:pt x="0" y="68"/>
                    <a:pt x="0" y="67"/>
                  </a:cubicBezTo>
                  <a:cubicBezTo>
                    <a:pt x="0" y="65"/>
                    <a:pt x="8" y="62"/>
                    <a:pt x="10" y="61"/>
                  </a:cubicBezTo>
                  <a:cubicBezTo>
                    <a:pt x="11" y="40"/>
                    <a:pt x="20" y="2"/>
                    <a:pt x="46" y="1"/>
                  </a:cubicBezTo>
                  <a:cubicBezTo>
                    <a:pt x="64" y="0"/>
                    <a:pt x="73" y="13"/>
                    <a:pt x="73" y="29"/>
                  </a:cubicBezTo>
                  <a:cubicBezTo>
                    <a:pt x="74" y="34"/>
                    <a:pt x="72" y="55"/>
                    <a:pt x="70" y="58"/>
                  </a:cubicBezTo>
                  <a:cubicBezTo>
                    <a:pt x="69" y="58"/>
                    <a:pt x="32" y="63"/>
                    <a:pt x="27" y="64"/>
                  </a:cubicBezTo>
                  <a:cubicBezTo>
                    <a:pt x="27" y="66"/>
                    <a:pt x="27" y="69"/>
                    <a:pt x="27" y="72"/>
                  </a:cubicBezTo>
                  <a:cubicBezTo>
                    <a:pt x="27" y="81"/>
                    <a:pt x="30" y="110"/>
                    <a:pt x="42" y="110"/>
                  </a:cubicBezTo>
                  <a:cubicBezTo>
                    <a:pt x="60" y="109"/>
                    <a:pt x="76" y="79"/>
                    <a:pt x="75" y="63"/>
                  </a:cubicBezTo>
                  <a:cubicBezTo>
                    <a:pt x="78" y="64"/>
                    <a:pt x="78" y="75"/>
                    <a:pt x="78" y="78"/>
                  </a:cubicBezTo>
                  <a:cubicBezTo>
                    <a:pt x="79" y="97"/>
                    <a:pt x="69" y="121"/>
                    <a:pt x="48" y="122"/>
                  </a:cubicBezTo>
                  <a:close/>
                  <a:moveTo>
                    <a:pt x="52" y="8"/>
                  </a:moveTo>
                  <a:cubicBezTo>
                    <a:pt x="38" y="9"/>
                    <a:pt x="29" y="43"/>
                    <a:pt x="27" y="55"/>
                  </a:cubicBezTo>
                  <a:cubicBezTo>
                    <a:pt x="37" y="53"/>
                    <a:pt x="46" y="51"/>
                    <a:pt x="55" y="49"/>
                  </a:cubicBezTo>
                  <a:cubicBezTo>
                    <a:pt x="57" y="39"/>
                    <a:pt x="59" y="30"/>
                    <a:pt x="58" y="20"/>
                  </a:cubicBezTo>
                  <a:cubicBezTo>
                    <a:pt x="58" y="16"/>
                    <a:pt x="57" y="8"/>
                    <a:pt x="52" y="8"/>
                  </a:cubicBezTo>
                  <a:close/>
                </a:path>
              </a:pathLst>
            </a:custGeom>
            <a:solidFill>
              <a:srgbClr val="754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1"/>
            <p:cNvSpPr>
              <a:spLocks/>
            </p:cNvSpPr>
            <p:nvPr/>
          </p:nvSpPr>
          <p:spPr bwMode="auto">
            <a:xfrm>
              <a:off x="11239501" y="2740025"/>
              <a:ext cx="230188" cy="365125"/>
            </a:xfrm>
            <a:custGeom>
              <a:avLst/>
              <a:gdLst>
                <a:gd name="T0" fmla="*/ 58 w 77"/>
                <a:gd name="T1" fmla="*/ 54 h 122"/>
                <a:gd name="T2" fmla="*/ 53 w 77"/>
                <a:gd name="T3" fmla="*/ 51 h 122"/>
                <a:gd name="T4" fmla="*/ 63 w 77"/>
                <a:gd name="T5" fmla="*/ 28 h 122"/>
                <a:gd name="T6" fmla="*/ 50 w 77"/>
                <a:gd name="T7" fmla="*/ 11 h 122"/>
                <a:gd name="T8" fmla="*/ 20 w 77"/>
                <a:gd name="T9" fmla="*/ 76 h 122"/>
                <a:gd name="T10" fmla="*/ 38 w 77"/>
                <a:gd name="T11" fmla="*/ 106 h 122"/>
                <a:gd name="T12" fmla="*/ 64 w 77"/>
                <a:gd name="T13" fmla="*/ 65 h 122"/>
                <a:gd name="T14" fmla="*/ 71 w 77"/>
                <a:gd name="T15" fmla="*/ 78 h 122"/>
                <a:gd name="T16" fmla="*/ 36 w 77"/>
                <a:gd name="T17" fmla="*/ 121 h 122"/>
                <a:gd name="T18" fmla="*/ 1 w 77"/>
                <a:gd name="T19" fmla="*/ 80 h 122"/>
                <a:gd name="T20" fmla="*/ 32 w 77"/>
                <a:gd name="T21" fmla="*/ 7 h 122"/>
                <a:gd name="T22" fmla="*/ 46 w 77"/>
                <a:gd name="T23" fmla="*/ 2 h 122"/>
                <a:gd name="T24" fmla="*/ 50 w 77"/>
                <a:gd name="T25" fmla="*/ 2 h 122"/>
                <a:gd name="T26" fmla="*/ 55 w 77"/>
                <a:gd name="T27" fmla="*/ 1 h 122"/>
                <a:gd name="T28" fmla="*/ 77 w 77"/>
                <a:gd name="T29" fmla="*/ 23 h 122"/>
                <a:gd name="T30" fmla="*/ 58 w 77"/>
                <a:gd name="T31" fmla="*/ 5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7" h="122">
                  <a:moveTo>
                    <a:pt x="58" y="54"/>
                  </a:moveTo>
                  <a:cubicBezTo>
                    <a:pt x="56" y="54"/>
                    <a:pt x="54" y="53"/>
                    <a:pt x="53" y="51"/>
                  </a:cubicBezTo>
                  <a:cubicBezTo>
                    <a:pt x="61" y="48"/>
                    <a:pt x="63" y="35"/>
                    <a:pt x="63" y="28"/>
                  </a:cubicBezTo>
                  <a:cubicBezTo>
                    <a:pt x="62" y="20"/>
                    <a:pt x="60" y="11"/>
                    <a:pt x="50" y="11"/>
                  </a:cubicBezTo>
                  <a:cubicBezTo>
                    <a:pt x="27" y="12"/>
                    <a:pt x="19" y="59"/>
                    <a:pt x="20" y="76"/>
                  </a:cubicBezTo>
                  <a:cubicBezTo>
                    <a:pt x="20" y="87"/>
                    <a:pt x="24" y="107"/>
                    <a:pt x="38" y="106"/>
                  </a:cubicBezTo>
                  <a:cubicBezTo>
                    <a:pt x="52" y="106"/>
                    <a:pt x="66" y="78"/>
                    <a:pt x="64" y="65"/>
                  </a:cubicBezTo>
                  <a:cubicBezTo>
                    <a:pt x="69" y="66"/>
                    <a:pt x="70" y="74"/>
                    <a:pt x="71" y="78"/>
                  </a:cubicBezTo>
                  <a:cubicBezTo>
                    <a:pt x="71" y="96"/>
                    <a:pt x="55" y="120"/>
                    <a:pt x="36" y="121"/>
                  </a:cubicBezTo>
                  <a:cubicBezTo>
                    <a:pt x="15" y="122"/>
                    <a:pt x="1" y="100"/>
                    <a:pt x="1" y="80"/>
                  </a:cubicBezTo>
                  <a:cubicBezTo>
                    <a:pt x="0" y="57"/>
                    <a:pt x="10" y="20"/>
                    <a:pt x="32" y="7"/>
                  </a:cubicBezTo>
                  <a:cubicBezTo>
                    <a:pt x="36" y="4"/>
                    <a:pt x="41" y="3"/>
                    <a:pt x="46" y="2"/>
                  </a:cubicBezTo>
                  <a:cubicBezTo>
                    <a:pt x="47" y="2"/>
                    <a:pt x="48" y="2"/>
                    <a:pt x="50" y="2"/>
                  </a:cubicBezTo>
                  <a:cubicBezTo>
                    <a:pt x="51" y="1"/>
                    <a:pt x="53" y="1"/>
                    <a:pt x="55" y="1"/>
                  </a:cubicBezTo>
                  <a:cubicBezTo>
                    <a:pt x="68" y="0"/>
                    <a:pt x="76" y="11"/>
                    <a:pt x="77" y="23"/>
                  </a:cubicBezTo>
                  <a:cubicBezTo>
                    <a:pt x="77" y="34"/>
                    <a:pt x="71" y="54"/>
                    <a:pt x="58" y="54"/>
                  </a:cubicBezTo>
                  <a:close/>
                </a:path>
              </a:pathLst>
            </a:custGeom>
            <a:solidFill>
              <a:srgbClr val="754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2"/>
            <p:cNvSpPr>
              <a:spLocks/>
            </p:cNvSpPr>
            <p:nvPr/>
          </p:nvSpPr>
          <p:spPr bwMode="auto">
            <a:xfrm>
              <a:off x="11469688" y="2579688"/>
              <a:ext cx="300038" cy="558800"/>
            </a:xfrm>
            <a:custGeom>
              <a:avLst/>
              <a:gdLst>
                <a:gd name="T0" fmla="*/ 93 w 100"/>
                <a:gd name="T1" fmla="*/ 181 h 186"/>
                <a:gd name="T2" fmla="*/ 85 w 100"/>
                <a:gd name="T3" fmla="*/ 186 h 186"/>
                <a:gd name="T4" fmla="*/ 24 w 100"/>
                <a:gd name="T5" fmla="*/ 127 h 186"/>
                <a:gd name="T6" fmla="*/ 22 w 100"/>
                <a:gd name="T7" fmla="*/ 126 h 186"/>
                <a:gd name="T8" fmla="*/ 19 w 100"/>
                <a:gd name="T9" fmla="*/ 173 h 186"/>
                <a:gd name="T10" fmla="*/ 18 w 100"/>
                <a:gd name="T11" fmla="*/ 176 h 186"/>
                <a:gd name="T12" fmla="*/ 8 w 100"/>
                <a:gd name="T13" fmla="*/ 161 h 186"/>
                <a:gd name="T14" fmla="*/ 8 w 100"/>
                <a:gd name="T15" fmla="*/ 115 h 186"/>
                <a:gd name="T16" fmla="*/ 2 w 100"/>
                <a:gd name="T17" fmla="*/ 112 h 186"/>
                <a:gd name="T18" fmla="*/ 1 w 100"/>
                <a:gd name="T19" fmla="*/ 112 h 186"/>
                <a:gd name="T20" fmla="*/ 0 w 100"/>
                <a:gd name="T21" fmla="*/ 111 h 186"/>
                <a:gd name="T22" fmla="*/ 9 w 100"/>
                <a:gd name="T23" fmla="*/ 100 h 186"/>
                <a:gd name="T24" fmla="*/ 14 w 100"/>
                <a:gd name="T25" fmla="*/ 17 h 186"/>
                <a:gd name="T26" fmla="*/ 20 w 100"/>
                <a:gd name="T27" fmla="*/ 0 h 186"/>
                <a:gd name="T28" fmla="*/ 30 w 100"/>
                <a:gd name="T29" fmla="*/ 15 h 186"/>
                <a:gd name="T30" fmla="*/ 28 w 100"/>
                <a:gd name="T31" fmla="*/ 39 h 186"/>
                <a:gd name="T32" fmla="*/ 24 w 100"/>
                <a:gd name="T33" fmla="*/ 84 h 186"/>
                <a:gd name="T34" fmla="*/ 81 w 100"/>
                <a:gd name="T35" fmla="*/ 45 h 186"/>
                <a:gd name="T36" fmla="*/ 86 w 100"/>
                <a:gd name="T37" fmla="*/ 48 h 186"/>
                <a:gd name="T38" fmla="*/ 84 w 100"/>
                <a:gd name="T39" fmla="*/ 49 h 186"/>
                <a:gd name="T40" fmla="*/ 82 w 100"/>
                <a:gd name="T41" fmla="*/ 49 h 186"/>
                <a:gd name="T42" fmla="*/ 51 w 100"/>
                <a:gd name="T43" fmla="*/ 76 h 186"/>
                <a:gd name="T44" fmla="*/ 23 w 100"/>
                <a:gd name="T45" fmla="*/ 107 h 186"/>
                <a:gd name="T46" fmla="*/ 39 w 100"/>
                <a:gd name="T47" fmla="*/ 120 h 186"/>
                <a:gd name="T48" fmla="*/ 87 w 100"/>
                <a:gd name="T49" fmla="*/ 170 h 186"/>
                <a:gd name="T50" fmla="*/ 100 w 100"/>
                <a:gd name="T51" fmla="*/ 180 h 186"/>
                <a:gd name="T52" fmla="*/ 93 w 100"/>
                <a:gd name="T53" fmla="*/ 181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0" h="186">
                  <a:moveTo>
                    <a:pt x="93" y="181"/>
                  </a:moveTo>
                  <a:cubicBezTo>
                    <a:pt x="87" y="181"/>
                    <a:pt x="91" y="186"/>
                    <a:pt x="85" y="186"/>
                  </a:cubicBezTo>
                  <a:cubicBezTo>
                    <a:pt x="73" y="186"/>
                    <a:pt x="34" y="138"/>
                    <a:pt x="24" y="127"/>
                  </a:cubicBezTo>
                  <a:cubicBezTo>
                    <a:pt x="23" y="127"/>
                    <a:pt x="23" y="126"/>
                    <a:pt x="22" y="126"/>
                  </a:cubicBezTo>
                  <a:cubicBezTo>
                    <a:pt x="22" y="141"/>
                    <a:pt x="23" y="158"/>
                    <a:pt x="19" y="173"/>
                  </a:cubicBezTo>
                  <a:cubicBezTo>
                    <a:pt x="19" y="174"/>
                    <a:pt x="19" y="176"/>
                    <a:pt x="18" y="176"/>
                  </a:cubicBezTo>
                  <a:cubicBezTo>
                    <a:pt x="13" y="176"/>
                    <a:pt x="8" y="166"/>
                    <a:pt x="8" y="161"/>
                  </a:cubicBezTo>
                  <a:cubicBezTo>
                    <a:pt x="7" y="146"/>
                    <a:pt x="8" y="131"/>
                    <a:pt x="8" y="115"/>
                  </a:cubicBezTo>
                  <a:cubicBezTo>
                    <a:pt x="6" y="114"/>
                    <a:pt x="4" y="113"/>
                    <a:pt x="2" y="112"/>
                  </a:cubicBezTo>
                  <a:cubicBezTo>
                    <a:pt x="2" y="112"/>
                    <a:pt x="2" y="112"/>
                    <a:pt x="1" y="112"/>
                  </a:cubicBezTo>
                  <a:cubicBezTo>
                    <a:pt x="1" y="112"/>
                    <a:pt x="0" y="111"/>
                    <a:pt x="0" y="111"/>
                  </a:cubicBezTo>
                  <a:cubicBezTo>
                    <a:pt x="0" y="109"/>
                    <a:pt x="7" y="101"/>
                    <a:pt x="9" y="100"/>
                  </a:cubicBezTo>
                  <a:cubicBezTo>
                    <a:pt x="9" y="72"/>
                    <a:pt x="10" y="44"/>
                    <a:pt x="14" y="17"/>
                  </a:cubicBezTo>
                  <a:cubicBezTo>
                    <a:pt x="15" y="14"/>
                    <a:pt x="16" y="1"/>
                    <a:pt x="20" y="0"/>
                  </a:cubicBezTo>
                  <a:cubicBezTo>
                    <a:pt x="24" y="0"/>
                    <a:pt x="30" y="11"/>
                    <a:pt x="30" y="15"/>
                  </a:cubicBezTo>
                  <a:cubicBezTo>
                    <a:pt x="31" y="23"/>
                    <a:pt x="29" y="31"/>
                    <a:pt x="28" y="39"/>
                  </a:cubicBezTo>
                  <a:cubicBezTo>
                    <a:pt x="26" y="54"/>
                    <a:pt x="25" y="69"/>
                    <a:pt x="24" y="84"/>
                  </a:cubicBezTo>
                  <a:cubicBezTo>
                    <a:pt x="35" y="74"/>
                    <a:pt x="67" y="46"/>
                    <a:pt x="81" y="45"/>
                  </a:cubicBezTo>
                  <a:cubicBezTo>
                    <a:pt x="82" y="45"/>
                    <a:pt x="86" y="46"/>
                    <a:pt x="86" y="48"/>
                  </a:cubicBezTo>
                  <a:cubicBezTo>
                    <a:pt x="86" y="49"/>
                    <a:pt x="85" y="49"/>
                    <a:pt x="84" y="49"/>
                  </a:cubicBezTo>
                  <a:cubicBezTo>
                    <a:pt x="83" y="49"/>
                    <a:pt x="83" y="49"/>
                    <a:pt x="82" y="49"/>
                  </a:cubicBezTo>
                  <a:cubicBezTo>
                    <a:pt x="76" y="49"/>
                    <a:pt x="55" y="70"/>
                    <a:pt x="51" y="76"/>
                  </a:cubicBezTo>
                  <a:cubicBezTo>
                    <a:pt x="41" y="86"/>
                    <a:pt x="32" y="96"/>
                    <a:pt x="23" y="107"/>
                  </a:cubicBezTo>
                  <a:cubicBezTo>
                    <a:pt x="29" y="110"/>
                    <a:pt x="35" y="116"/>
                    <a:pt x="39" y="120"/>
                  </a:cubicBezTo>
                  <a:cubicBezTo>
                    <a:pt x="56" y="136"/>
                    <a:pt x="70" y="155"/>
                    <a:pt x="87" y="170"/>
                  </a:cubicBezTo>
                  <a:cubicBezTo>
                    <a:pt x="89" y="171"/>
                    <a:pt x="100" y="179"/>
                    <a:pt x="100" y="180"/>
                  </a:cubicBezTo>
                  <a:cubicBezTo>
                    <a:pt x="100" y="181"/>
                    <a:pt x="94" y="181"/>
                    <a:pt x="93" y="181"/>
                  </a:cubicBezTo>
                  <a:close/>
                </a:path>
              </a:pathLst>
            </a:custGeom>
            <a:solidFill>
              <a:srgbClr val="754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3"/>
            <p:cNvSpPr>
              <a:spLocks noEditPoints="1"/>
            </p:cNvSpPr>
            <p:nvPr/>
          </p:nvSpPr>
          <p:spPr bwMode="auto">
            <a:xfrm>
              <a:off x="11853863" y="2736850"/>
              <a:ext cx="207963" cy="327025"/>
            </a:xfrm>
            <a:custGeom>
              <a:avLst/>
              <a:gdLst>
                <a:gd name="T0" fmla="*/ 33 w 69"/>
                <a:gd name="T1" fmla="*/ 108 h 109"/>
                <a:gd name="T2" fmla="*/ 1 w 69"/>
                <a:gd name="T3" fmla="*/ 63 h 109"/>
                <a:gd name="T4" fmla="*/ 37 w 69"/>
                <a:gd name="T5" fmla="*/ 1 h 109"/>
                <a:gd name="T6" fmla="*/ 68 w 69"/>
                <a:gd name="T7" fmla="*/ 48 h 109"/>
                <a:gd name="T8" fmla="*/ 33 w 69"/>
                <a:gd name="T9" fmla="*/ 108 h 109"/>
                <a:gd name="T10" fmla="*/ 38 w 69"/>
                <a:gd name="T11" fmla="*/ 12 h 109"/>
                <a:gd name="T12" fmla="*/ 19 w 69"/>
                <a:gd name="T13" fmla="*/ 65 h 109"/>
                <a:gd name="T14" fmla="*/ 32 w 69"/>
                <a:gd name="T15" fmla="*/ 98 h 109"/>
                <a:gd name="T16" fmla="*/ 52 w 69"/>
                <a:gd name="T17" fmla="*/ 34 h 109"/>
                <a:gd name="T18" fmla="*/ 38 w 69"/>
                <a:gd name="T19" fmla="*/ 1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109">
                  <a:moveTo>
                    <a:pt x="33" y="108"/>
                  </a:moveTo>
                  <a:cubicBezTo>
                    <a:pt x="12" y="109"/>
                    <a:pt x="2" y="81"/>
                    <a:pt x="1" y="63"/>
                  </a:cubicBezTo>
                  <a:cubicBezTo>
                    <a:pt x="0" y="40"/>
                    <a:pt x="8" y="2"/>
                    <a:pt x="37" y="1"/>
                  </a:cubicBezTo>
                  <a:cubicBezTo>
                    <a:pt x="61" y="0"/>
                    <a:pt x="67" y="29"/>
                    <a:pt x="68" y="48"/>
                  </a:cubicBezTo>
                  <a:cubicBezTo>
                    <a:pt x="69" y="71"/>
                    <a:pt x="62" y="107"/>
                    <a:pt x="33" y="108"/>
                  </a:cubicBezTo>
                  <a:close/>
                  <a:moveTo>
                    <a:pt x="38" y="12"/>
                  </a:moveTo>
                  <a:cubicBezTo>
                    <a:pt x="21" y="12"/>
                    <a:pt x="19" y="53"/>
                    <a:pt x="19" y="65"/>
                  </a:cubicBezTo>
                  <a:cubicBezTo>
                    <a:pt x="19" y="73"/>
                    <a:pt x="22" y="98"/>
                    <a:pt x="32" y="98"/>
                  </a:cubicBezTo>
                  <a:cubicBezTo>
                    <a:pt x="49" y="97"/>
                    <a:pt x="52" y="47"/>
                    <a:pt x="52" y="34"/>
                  </a:cubicBezTo>
                  <a:cubicBezTo>
                    <a:pt x="51" y="26"/>
                    <a:pt x="50" y="11"/>
                    <a:pt x="38" y="12"/>
                  </a:cubicBezTo>
                  <a:close/>
                </a:path>
              </a:pathLst>
            </a:custGeom>
            <a:solidFill>
              <a:srgbClr val="754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4"/>
            <p:cNvSpPr>
              <a:spLocks/>
            </p:cNvSpPr>
            <p:nvPr/>
          </p:nvSpPr>
          <p:spPr bwMode="auto">
            <a:xfrm>
              <a:off x="12079288" y="2713038"/>
              <a:ext cx="236538" cy="338138"/>
            </a:xfrm>
            <a:custGeom>
              <a:avLst/>
              <a:gdLst>
                <a:gd name="T0" fmla="*/ 71 w 79"/>
                <a:gd name="T1" fmla="*/ 112 h 113"/>
                <a:gd name="T2" fmla="*/ 52 w 79"/>
                <a:gd name="T3" fmla="*/ 83 h 113"/>
                <a:gd name="T4" fmla="*/ 55 w 79"/>
                <a:gd name="T5" fmla="*/ 48 h 113"/>
                <a:gd name="T6" fmla="*/ 27 w 79"/>
                <a:gd name="T7" fmla="*/ 112 h 113"/>
                <a:gd name="T8" fmla="*/ 8 w 79"/>
                <a:gd name="T9" fmla="*/ 106 h 113"/>
                <a:gd name="T10" fmla="*/ 1 w 79"/>
                <a:gd name="T11" fmla="*/ 87 h 113"/>
                <a:gd name="T12" fmla="*/ 5 w 79"/>
                <a:gd name="T13" fmla="*/ 28 h 113"/>
                <a:gd name="T14" fmla="*/ 3 w 79"/>
                <a:gd name="T15" fmla="*/ 13 h 113"/>
                <a:gd name="T16" fmla="*/ 1 w 79"/>
                <a:gd name="T17" fmla="*/ 6 h 113"/>
                <a:gd name="T18" fmla="*/ 3 w 79"/>
                <a:gd name="T19" fmla="*/ 5 h 113"/>
                <a:gd name="T20" fmla="*/ 9 w 79"/>
                <a:gd name="T21" fmla="*/ 7 h 113"/>
                <a:gd name="T22" fmla="*/ 22 w 79"/>
                <a:gd name="T23" fmla="*/ 30 h 113"/>
                <a:gd name="T24" fmla="*/ 18 w 79"/>
                <a:gd name="T25" fmla="*/ 87 h 113"/>
                <a:gd name="T26" fmla="*/ 24 w 79"/>
                <a:gd name="T27" fmla="*/ 99 h 113"/>
                <a:gd name="T28" fmla="*/ 56 w 79"/>
                <a:gd name="T29" fmla="*/ 1 h 113"/>
                <a:gd name="T30" fmla="*/ 57 w 79"/>
                <a:gd name="T31" fmla="*/ 0 h 113"/>
                <a:gd name="T32" fmla="*/ 70 w 79"/>
                <a:gd name="T33" fmla="*/ 19 h 113"/>
                <a:gd name="T34" fmla="*/ 69 w 79"/>
                <a:gd name="T35" fmla="*/ 80 h 113"/>
                <a:gd name="T36" fmla="*/ 79 w 79"/>
                <a:gd name="T37" fmla="*/ 107 h 113"/>
                <a:gd name="T38" fmla="*/ 71 w 79"/>
                <a:gd name="T39" fmla="*/ 11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9" h="113">
                  <a:moveTo>
                    <a:pt x="71" y="112"/>
                  </a:moveTo>
                  <a:cubicBezTo>
                    <a:pt x="56" y="113"/>
                    <a:pt x="53" y="94"/>
                    <a:pt x="52" y="83"/>
                  </a:cubicBezTo>
                  <a:cubicBezTo>
                    <a:pt x="52" y="71"/>
                    <a:pt x="53" y="59"/>
                    <a:pt x="55" y="48"/>
                  </a:cubicBezTo>
                  <a:cubicBezTo>
                    <a:pt x="52" y="60"/>
                    <a:pt x="42" y="111"/>
                    <a:pt x="27" y="112"/>
                  </a:cubicBezTo>
                  <a:cubicBezTo>
                    <a:pt x="22" y="112"/>
                    <a:pt x="12" y="110"/>
                    <a:pt x="8" y="106"/>
                  </a:cubicBezTo>
                  <a:cubicBezTo>
                    <a:pt x="3" y="102"/>
                    <a:pt x="1" y="93"/>
                    <a:pt x="1" y="87"/>
                  </a:cubicBezTo>
                  <a:cubicBezTo>
                    <a:pt x="0" y="68"/>
                    <a:pt x="6" y="48"/>
                    <a:pt x="5" y="28"/>
                  </a:cubicBezTo>
                  <a:cubicBezTo>
                    <a:pt x="5" y="23"/>
                    <a:pt x="4" y="18"/>
                    <a:pt x="3" y="13"/>
                  </a:cubicBezTo>
                  <a:cubicBezTo>
                    <a:pt x="2" y="11"/>
                    <a:pt x="1" y="9"/>
                    <a:pt x="1" y="6"/>
                  </a:cubicBezTo>
                  <a:cubicBezTo>
                    <a:pt x="1" y="5"/>
                    <a:pt x="2" y="5"/>
                    <a:pt x="3" y="5"/>
                  </a:cubicBezTo>
                  <a:cubicBezTo>
                    <a:pt x="5" y="5"/>
                    <a:pt x="7" y="6"/>
                    <a:pt x="9" y="7"/>
                  </a:cubicBezTo>
                  <a:cubicBezTo>
                    <a:pt x="17" y="12"/>
                    <a:pt x="21" y="20"/>
                    <a:pt x="22" y="30"/>
                  </a:cubicBezTo>
                  <a:cubicBezTo>
                    <a:pt x="22" y="49"/>
                    <a:pt x="17" y="68"/>
                    <a:pt x="18" y="87"/>
                  </a:cubicBezTo>
                  <a:cubicBezTo>
                    <a:pt x="18" y="91"/>
                    <a:pt x="19" y="100"/>
                    <a:pt x="24" y="99"/>
                  </a:cubicBezTo>
                  <a:cubicBezTo>
                    <a:pt x="43" y="99"/>
                    <a:pt x="50" y="6"/>
                    <a:pt x="56" y="1"/>
                  </a:cubicBezTo>
                  <a:cubicBezTo>
                    <a:pt x="56" y="0"/>
                    <a:pt x="57" y="0"/>
                    <a:pt x="57" y="0"/>
                  </a:cubicBezTo>
                  <a:cubicBezTo>
                    <a:pt x="65" y="0"/>
                    <a:pt x="70" y="13"/>
                    <a:pt x="70" y="19"/>
                  </a:cubicBezTo>
                  <a:cubicBezTo>
                    <a:pt x="71" y="40"/>
                    <a:pt x="68" y="60"/>
                    <a:pt x="69" y="80"/>
                  </a:cubicBezTo>
                  <a:cubicBezTo>
                    <a:pt x="69" y="88"/>
                    <a:pt x="71" y="103"/>
                    <a:pt x="79" y="107"/>
                  </a:cubicBezTo>
                  <a:cubicBezTo>
                    <a:pt x="77" y="110"/>
                    <a:pt x="74" y="112"/>
                    <a:pt x="71" y="112"/>
                  </a:cubicBezTo>
                  <a:close/>
                </a:path>
              </a:pathLst>
            </a:custGeom>
            <a:solidFill>
              <a:srgbClr val="754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5"/>
            <p:cNvSpPr>
              <a:spLocks/>
            </p:cNvSpPr>
            <p:nvPr/>
          </p:nvSpPr>
          <p:spPr bwMode="auto">
            <a:xfrm>
              <a:off x="12292013" y="2532063"/>
              <a:ext cx="225425" cy="534988"/>
            </a:xfrm>
            <a:custGeom>
              <a:avLst/>
              <a:gdLst>
                <a:gd name="T0" fmla="*/ 72 w 75"/>
                <a:gd name="T1" fmla="*/ 145 h 178"/>
                <a:gd name="T2" fmla="*/ 44 w 75"/>
                <a:gd name="T3" fmla="*/ 177 h 178"/>
                <a:gd name="T4" fmla="*/ 14 w 75"/>
                <a:gd name="T5" fmla="*/ 138 h 178"/>
                <a:gd name="T6" fmla="*/ 22 w 75"/>
                <a:gd name="T7" fmla="*/ 75 h 178"/>
                <a:gd name="T8" fmla="*/ 0 w 75"/>
                <a:gd name="T9" fmla="*/ 58 h 178"/>
                <a:gd name="T10" fmla="*/ 18 w 75"/>
                <a:gd name="T11" fmla="*/ 58 h 178"/>
                <a:gd name="T12" fmla="*/ 25 w 75"/>
                <a:gd name="T13" fmla="*/ 58 h 178"/>
                <a:gd name="T14" fmla="*/ 31 w 75"/>
                <a:gd name="T15" fmla="*/ 13 h 178"/>
                <a:gd name="T16" fmla="*/ 30 w 75"/>
                <a:gd name="T17" fmla="*/ 2 h 178"/>
                <a:gd name="T18" fmla="*/ 31 w 75"/>
                <a:gd name="T19" fmla="*/ 0 h 178"/>
                <a:gd name="T20" fmla="*/ 46 w 75"/>
                <a:gd name="T21" fmla="*/ 19 h 178"/>
                <a:gd name="T22" fmla="*/ 43 w 75"/>
                <a:gd name="T23" fmla="*/ 55 h 178"/>
                <a:gd name="T24" fmla="*/ 67 w 75"/>
                <a:gd name="T25" fmla="*/ 44 h 178"/>
                <a:gd name="T26" fmla="*/ 40 w 75"/>
                <a:gd name="T27" fmla="*/ 73 h 178"/>
                <a:gd name="T28" fmla="*/ 31 w 75"/>
                <a:gd name="T29" fmla="*/ 144 h 178"/>
                <a:gd name="T30" fmla="*/ 44 w 75"/>
                <a:gd name="T31" fmla="*/ 164 h 178"/>
                <a:gd name="T32" fmla="*/ 73 w 75"/>
                <a:gd name="T33" fmla="*/ 130 h 178"/>
                <a:gd name="T34" fmla="*/ 75 w 75"/>
                <a:gd name="T35" fmla="*/ 132 h 178"/>
                <a:gd name="T36" fmla="*/ 72 w 75"/>
                <a:gd name="T37" fmla="*/ 14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5" h="178">
                  <a:moveTo>
                    <a:pt x="72" y="145"/>
                  </a:moveTo>
                  <a:cubicBezTo>
                    <a:pt x="68" y="157"/>
                    <a:pt x="59" y="176"/>
                    <a:pt x="44" y="177"/>
                  </a:cubicBezTo>
                  <a:cubicBezTo>
                    <a:pt x="29" y="178"/>
                    <a:pt x="14" y="152"/>
                    <a:pt x="14" y="138"/>
                  </a:cubicBezTo>
                  <a:cubicBezTo>
                    <a:pt x="13" y="121"/>
                    <a:pt x="19" y="92"/>
                    <a:pt x="22" y="75"/>
                  </a:cubicBezTo>
                  <a:cubicBezTo>
                    <a:pt x="11" y="75"/>
                    <a:pt x="2" y="68"/>
                    <a:pt x="0" y="58"/>
                  </a:cubicBezTo>
                  <a:cubicBezTo>
                    <a:pt x="6" y="58"/>
                    <a:pt x="12" y="58"/>
                    <a:pt x="18" y="58"/>
                  </a:cubicBezTo>
                  <a:cubicBezTo>
                    <a:pt x="21" y="58"/>
                    <a:pt x="23" y="58"/>
                    <a:pt x="25" y="58"/>
                  </a:cubicBezTo>
                  <a:cubicBezTo>
                    <a:pt x="28" y="45"/>
                    <a:pt x="32" y="25"/>
                    <a:pt x="31" y="13"/>
                  </a:cubicBezTo>
                  <a:cubicBezTo>
                    <a:pt x="31" y="9"/>
                    <a:pt x="30" y="6"/>
                    <a:pt x="30" y="2"/>
                  </a:cubicBezTo>
                  <a:cubicBezTo>
                    <a:pt x="30" y="1"/>
                    <a:pt x="30" y="1"/>
                    <a:pt x="31" y="0"/>
                  </a:cubicBezTo>
                  <a:cubicBezTo>
                    <a:pt x="40" y="0"/>
                    <a:pt x="46" y="11"/>
                    <a:pt x="46" y="19"/>
                  </a:cubicBezTo>
                  <a:cubicBezTo>
                    <a:pt x="47" y="31"/>
                    <a:pt x="45" y="43"/>
                    <a:pt x="43" y="55"/>
                  </a:cubicBezTo>
                  <a:cubicBezTo>
                    <a:pt x="52" y="54"/>
                    <a:pt x="62" y="53"/>
                    <a:pt x="67" y="44"/>
                  </a:cubicBezTo>
                  <a:cubicBezTo>
                    <a:pt x="68" y="64"/>
                    <a:pt x="58" y="70"/>
                    <a:pt x="40" y="73"/>
                  </a:cubicBezTo>
                  <a:cubicBezTo>
                    <a:pt x="36" y="94"/>
                    <a:pt x="30" y="123"/>
                    <a:pt x="31" y="144"/>
                  </a:cubicBezTo>
                  <a:cubicBezTo>
                    <a:pt x="31" y="151"/>
                    <a:pt x="35" y="165"/>
                    <a:pt x="44" y="164"/>
                  </a:cubicBezTo>
                  <a:cubicBezTo>
                    <a:pt x="60" y="164"/>
                    <a:pt x="68" y="130"/>
                    <a:pt x="73" y="130"/>
                  </a:cubicBezTo>
                  <a:cubicBezTo>
                    <a:pt x="74" y="130"/>
                    <a:pt x="75" y="131"/>
                    <a:pt x="75" y="132"/>
                  </a:cubicBezTo>
                  <a:cubicBezTo>
                    <a:pt x="75" y="136"/>
                    <a:pt x="73" y="141"/>
                    <a:pt x="72" y="145"/>
                  </a:cubicBezTo>
                  <a:close/>
                </a:path>
              </a:pathLst>
            </a:custGeom>
            <a:solidFill>
              <a:srgbClr val="754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6"/>
            <p:cNvSpPr>
              <a:spLocks noEditPoints="1"/>
            </p:cNvSpPr>
            <p:nvPr/>
          </p:nvSpPr>
          <p:spPr bwMode="auto">
            <a:xfrm>
              <a:off x="12514263" y="2406650"/>
              <a:ext cx="158750" cy="627063"/>
            </a:xfrm>
            <a:custGeom>
              <a:avLst/>
              <a:gdLst>
                <a:gd name="T0" fmla="*/ 17 w 53"/>
                <a:gd name="T1" fmla="*/ 209 h 209"/>
                <a:gd name="T2" fmla="*/ 5 w 53"/>
                <a:gd name="T3" fmla="*/ 193 h 209"/>
                <a:gd name="T4" fmla="*/ 0 w 53"/>
                <a:gd name="T5" fmla="*/ 189 h 209"/>
                <a:gd name="T6" fmla="*/ 4 w 53"/>
                <a:gd name="T7" fmla="*/ 183 h 209"/>
                <a:gd name="T8" fmla="*/ 12 w 53"/>
                <a:gd name="T9" fmla="*/ 163 h 209"/>
                <a:gd name="T10" fmla="*/ 15 w 53"/>
                <a:gd name="T11" fmla="*/ 163 h 209"/>
                <a:gd name="T12" fmla="*/ 23 w 53"/>
                <a:gd name="T13" fmla="*/ 166 h 209"/>
                <a:gd name="T14" fmla="*/ 22 w 53"/>
                <a:gd name="T15" fmla="*/ 170 h 209"/>
                <a:gd name="T16" fmla="*/ 24 w 53"/>
                <a:gd name="T17" fmla="*/ 170 h 209"/>
                <a:gd name="T18" fmla="*/ 34 w 53"/>
                <a:gd name="T19" fmla="*/ 179 h 209"/>
                <a:gd name="T20" fmla="*/ 17 w 53"/>
                <a:gd name="T21" fmla="*/ 209 h 209"/>
                <a:gd name="T22" fmla="*/ 52 w 53"/>
                <a:gd name="T23" fmla="*/ 11 h 209"/>
                <a:gd name="T24" fmla="*/ 27 w 53"/>
                <a:gd name="T25" fmla="*/ 146 h 209"/>
                <a:gd name="T26" fmla="*/ 24 w 53"/>
                <a:gd name="T27" fmla="*/ 154 h 209"/>
                <a:gd name="T28" fmla="*/ 23 w 53"/>
                <a:gd name="T29" fmla="*/ 154 h 209"/>
                <a:gd name="T30" fmla="*/ 18 w 53"/>
                <a:gd name="T31" fmla="*/ 149 h 209"/>
                <a:gd name="T32" fmla="*/ 33 w 53"/>
                <a:gd name="T33" fmla="*/ 12 h 209"/>
                <a:gd name="T34" fmla="*/ 39 w 53"/>
                <a:gd name="T35" fmla="*/ 3 h 209"/>
                <a:gd name="T36" fmla="*/ 44 w 53"/>
                <a:gd name="T37" fmla="*/ 7 h 209"/>
                <a:gd name="T38" fmla="*/ 47 w 53"/>
                <a:gd name="T39" fmla="*/ 0 h 209"/>
                <a:gd name="T40" fmla="*/ 53 w 53"/>
                <a:gd name="T41" fmla="*/ 7 h 209"/>
                <a:gd name="T42" fmla="*/ 52 w 53"/>
                <a:gd name="T43" fmla="*/ 11 h 209"/>
                <a:gd name="T44" fmla="*/ 23 w 53"/>
                <a:gd name="T45" fmla="*/ 176 h 209"/>
                <a:gd name="T46" fmla="*/ 19 w 53"/>
                <a:gd name="T47" fmla="*/ 190 h 209"/>
                <a:gd name="T48" fmla="*/ 21 w 53"/>
                <a:gd name="T49" fmla="*/ 198 h 209"/>
                <a:gd name="T50" fmla="*/ 26 w 53"/>
                <a:gd name="T51" fmla="*/ 182 h 209"/>
                <a:gd name="T52" fmla="*/ 23 w 53"/>
                <a:gd name="T53" fmla="*/ 176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" h="209">
                  <a:moveTo>
                    <a:pt x="17" y="209"/>
                  </a:moveTo>
                  <a:cubicBezTo>
                    <a:pt x="9" y="209"/>
                    <a:pt x="6" y="200"/>
                    <a:pt x="5" y="193"/>
                  </a:cubicBezTo>
                  <a:cubicBezTo>
                    <a:pt x="3" y="192"/>
                    <a:pt x="1" y="191"/>
                    <a:pt x="0" y="189"/>
                  </a:cubicBezTo>
                  <a:cubicBezTo>
                    <a:pt x="4" y="183"/>
                    <a:pt x="4" y="183"/>
                    <a:pt x="4" y="183"/>
                  </a:cubicBezTo>
                  <a:cubicBezTo>
                    <a:pt x="4" y="179"/>
                    <a:pt x="7" y="165"/>
                    <a:pt x="12" y="163"/>
                  </a:cubicBezTo>
                  <a:cubicBezTo>
                    <a:pt x="13" y="163"/>
                    <a:pt x="14" y="163"/>
                    <a:pt x="15" y="163"/>
                  </a:cubicBezTo>
                  <a:cubicBezTo>
                    <a:pt x="17" y="163"/>
                    <a:pt x="23" y="163"/>
                    <a:pt x="23" y="166"/>
                  </a:cubicBezTo>
                  <a:cubicBezTo>
                    <a:pt x="23" y="167"/>
                    <a:pt x="22" y="169"/>
                    <a:pt x="22" y="170"/>
                  </a:cubicBezTo>
                  <a:cubicBezTo>
                    <a:pt x="24" y="170"/>
                    <a:pt x="24" y="170"/>
                    <a:pt x="24" y="170"/>
                  </a:cubicBezTo>
                  <a:cubicBezTo>
                    <a:pt x="30" y="170"/>
                    <a:pt x="33" y="172"/>
                    <a:pt x="34" y="179"/>
                  </a:cubicBezTo>
                  <a:cubicBezTo>
                    <a:pt x="34" y="188"/>
                    <a:pt x="29" y="208"/>
                    <a:pt x="17" y="209"/>
                  </a:cubicBezTo>
                  <a:close/>
                  <a:moveTo>
                    <a:pt x="52" y="11"/>
                  </a:moveTo>
                  <a:cubicBezTo>
                    <a:pt x="38" y="55"/>
                    <a:pt x="32" y="101"/>
                    <a:pt x="27" y="146"/>
                  </a:cubicBezTo>
                  <a:cubicBezTo>
                    <a:pt x="26" y="149"/>
                    <a:pt x="27" y="152"/>
                    <a:pt x="24" y="154"/>
                  </a:cubicBezTo>
                  <a:cubicBezTo>
                    <a:pt x="23" y="154"/>
                    <a:pt x="23" y="154"/>
                    <a:pt x="23" y="154"/>
                  </a:cubicBezTo>
                  <a:cubicBezTo>
                    <a:pt x="20" y="154"/>
                    <a:pt x="18" y="152"/>
                    <a:pt x="18" y="149"/>
                  </a:cubicBezTo>
                  <a:cubicBezTo>
                    <a:pt x="16" y="112"/>
                    <a:pt x="22" y="46"/>
                    <a:pt x="33" y="12"/>
                  </a:cubicBezTo>
                  <a:cubicBezTo>
                    <a:pt x="34" y="9"/>
                    <a:pt x="36" y="4"/>
                    <a:pt x="39" y="3"/>
                  </a:cubicBezTo>
                  <a:cubicBezTo>
                    <a:pt x="40" y="3"/>
                    <a:pt x="43" y="6"/>
                    <a:pt x="44" y="7"/>
                  </a:cubicBezTo>
                  <a:cubicBezTo>
                    <a:pt x="44" y="5"/>
                    <a:pt x="45" y="1"/>
                    <a:pt x="47" y="0"/>
                  </a:cubicBezTo>
                  <a:cubicBezTo>
                    <a:pt x="51" y="0"/>
                    <a:pt x="53" y="4"/>
                    <a:pt x="53" y="7"/>
                  </a:cubicBezTo>
                  <a:cubicBezTo>
                    <a:pt x="53" y="8"/>
                    <a:pt x="52" y="10"/>
                    <a:pt x="52" y="11"/>
                  </a:cubicBezTo>
                  <a:close/>
                  <a:moveTo>
                    <a:pt x="23" y="176"/>
                  </a:moveTo>
                  <a:cubicBezTo>
                    <a:pt x="18" y="176"/>
                    <a:pt x="19" y="186"/>
                    <a:pt x="19" y="190"/>
                  </a:cubicBezTo>
                  <a:cubicBezTo>
                    <a:pt x="19" y="191"/>
                    <a:pt x="20" y="198"/>
                    <a:pt x="21" y="198"/>
                  </a:cubicBezTo>
                  <a:cubicBezTo>
                    <a:pt x="26" y="197"/>
                    <a:pt x="27" y="186"/>
                    <a:pt x="26" y="182"/>
                  </a:cubicBezTo>
                  <a:cubicBezTo>
                    <a:pt x="26" y="180"/>
                    <a:pt x="26" y="176"/>
                    <a:pt x="23" y="176"/>
                  </a:cubicBezTo>
                  <a:close/>
                </a:path>
              </a:pathLst>
            </a:custGeom>
            <a:solidFill>
              <a:srgbClr val="754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7"/>
            <p:cNvSpPr>
              <a:spLocks/>
            </p:cNvSpPr>
            <p:nvPr/>
          </p:nvSpPr>
          <p:spPr bwMode="auto">
            <a:xfrm>
              <a:off x="10404476" y="2544763"/>
              <a:ext cx="347663" cy="596900"/>
            </a:xfrm>
            <a:custGeom>
              <a:avLst/>
              <a:gdLst>
                <a:gd name="T0" fmla="*/ 85 w 116"/>
                <a:gd name="T1" fmla="*/ 101 h 199"/>
                <a:gd name="T2" fmla="*/ 75 w 116"/>
                <a:gd name="T3" fmla="*/ 93 h 199"/>
                <a:gd name="T4" fmla="*/ 97 w 116"/>
                <a:gd name="T5" fmla="*/ 49 h 199"/>
                <a:gd name="T6" fmla="*/ 75 w 116"/>
                <a:gd name="T7" fmla="*/ 9 h 199"/>
                <a:gd name="T8" fmla="*/ 20 w 116"/>
                <a:gd name="T9" fmla="*/ 128 h 199"/>
                <a:gd name="T10" fmla="*/ 61 w 116"/>
                <a:gd name="T11" fmla="*/ 187 h 199"/>
                <a:gd name="T12" fmla="*/ 99 w 116"/>
                <a:gd name="T13" fmla="*/ 120 h 199"/>
                <a:gd name="T14" fmla="*/ 99 w 116"/>
                <a:gd name="T15" fmla="*/ 120 h 199"/>
                <a:gd name="T16" fmla="*/ 111 w 116"/>
                <a:gd name="T17" fmla="*/ 127 h 199"/>
                <a:gd name="T18" fmla="*/ 114 w 116"/>
                <a:gd name="T19" fmla="*/ 140 h 199"/>
                <a:gd name="T20" fmla="*/ 68 w 116"/>
                <a:gd name="T21" fmla="*/ 197 h 199"/>
                <a:gd name="T22" fmla="*/ 1 w 116"/>
                <a:gd name="T23" fmla="*/ 128 h 199"/>
                <a:gd name="T24" fmla="*/ 70 w 116"/>
                <a:gd name="T25" fmla="*/ 1 h 199"/>
                <a:gd name="T26" fmla="*/ 115 w 116"/>
                <a:gd name="T27" fmla="*/ 51 h 199"/>
                <a:gd name="T28" fmla="*/ 85 w 116"/>
                <a:gd name="T29" fmla="*/ 101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6" h="199">
                  <a:moveTo>
                    <a:pt x="85" y="101"/>
                  </a:moveTo>
                  <a:cubicBezTo>
                    <a:pt x="80" y="102"/>
                    <a:pt x="75" y="99"/>
                    <a:pt x="75" y="93"/>
                  </a:cubicBezTo>
                  <a:cubicBezTo>
                    <a:pt x="91" y="92"/>
                    <a:pt x="98" y="62"/>
                    <a:pt x="97" y="49"/>
                  </a:cubicBezTo>
                  <a:cubicBezTo>
                    <a:pt x="97" y="36"/>
                    <a:pt x="92" y="8"/>
                    <a:pt x="75" y="9"/>
                  </a:cubicBezTo>
                  <a:cubicBezTo>
                    <a:pt x="36" y="10"/>
                    <a:pt x="19" y="98"/>
                    <a:pt x="20" y="128"/>
                  </a:cubicBezTo>
                  <a:cubicBezTo>
                    <a:pt x="21" y="153"/>
                    <a:pt x="30" y="188"/>
                    <a:pt x="61" y="187"/>
                  </a:cubicBezTo>
                  <a:cubicBezTo>
                    <a:pt x="94" y="186"/>
                    <a:pt x="101" y="146"/>
                    <a:pt x="99" y="120"/>
                  </a:cubicBezTo>
                  <a:cubicBezTo>
                    <a:pt x="99" y="120"/>
                    <a:pt x="99" y="120"/>
                    <a:pt x="99" y="120"/>
                  </a:cubicBezTo>
                  <a:cubicBezTo>
                    <a:pt x="103" y="120"/>
                    <a:pt x="109" y="124"/>
                    <a:pt x="111" y="127"/>
                  </a:cubicBezTo>
                  <a:cubicBezTo>
                    <a:pt x="113" y="130"/>
                    <a:pt x="114" y="136"/>
                    <a:pt x="114" y="140"/>
                  </a:cubicBezTo>
                  <a:cubicBezTo>
                    <a:pt x="115" y="169"/>
                    <a:pt x="99" y="196"/>
                    <a:pt x="68" y="197"/>
                  </a:cubicBezTo>
                  <a:cubicBezTo>
                    <a:pt x="26" y="199"/>
                    <a:pt x="3" y="168"/>
                    <a:pt x="1" y="128"/>
                  </a:cubicBezTo>
                  <a:cubicBezTo>
                    <a:pt x="0" y="90"/>
                    <a:pt x="22" y="3"/>
                    <a:pt x="70" y="1"/>
                  </a:cubicBezTo>
                  <a:cubicBezTo>
                    <a:pt x="102" y="0"/>
                    <a:pt x="114" y="22"/>
                    <a:pt x="115" y="51"/>
                  </a:cubicBezTo>
                  <a:cubicBezTo>
                    <a:pt x="116" y="69"/>
                    <a:pt x="107" y="101"/>
                    <a:pt x="85" y="101"/>
                  </a:cubicBezTo>
                  <a:close/>
                </a:path>
              </a:pathLst>
            </a:custGeom>
            <a:solidFill>
              <a:srgbClr val="754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8"/>
            <p:cNvSpPr>
              <a:spLocks/>
            </p:cNvSpPr>
            <p:nvPr/>
          </p:nvSpPr>
          <p:spPr bwMode="auto">
            <a:xfrm>
              <a:off x="10771188" y="2565400"/>
              <a:ext cx="249238" cy="552450"/>
            </a:xfrm>
            <a:custGeom>
              <a:avLst/>
              <a:gdLst>
                <a:gd name="T0" fmla="*/ 69 w 83"/>
                <a:gd name="T1" fmla="*/ 183 h 184"/>
                <a:gd name="T2" fmla="*/ 52 w 83"/>
                <a:gd name="T3" fmla="*/ 155 h 184"/>
                <a:gd name="T4" fmla="*/ 54 w 83"/>
                <a:gd name="T5" fmla="*/ 104 h 184"/>
                <a:gd name="T6" fmla="*/ 47 w 83"/>
                <a:gd name="T7" fmla="*/ 93 h 184"/>
                <a:gd name="T8" fmla="*/ 19 w 83"/>
                <a:gd name="T9" fmla="*/ 183 h 184"/>
                <a:gd name="T10" fmla="*/ 17 w 83"/>
                <a:gd name="T11" fmla="*/ 184 h 184"/>
                <a:gd name="T12" fmla="*/ 8 w 83"/>
                <a:gd name="T13" fmla="*/ 179 h 184"/>
                <a:gd name="T14" fmla="*/ 7 w 83"/>
                <a:gd name="T15" fmla="*/ 167 h 184"/>
                <a:gd name="T16" fmla="*/ 2 w 83"/>
                <a:gd name="T17" fmla="*/ 99 h 184"/>
                <a:gd name="T18" fmla="*/ 6 w 83"/>
                <a:gd name="T19" fmla="*/ 1 h 184"/>
                <a:gd name="T20" fmla="*/ 6 w 83"/>
                <a:gd name="T21" fmla="*/ 1 h 184"/>
                <a:gd name="T22" fmla="*/ 19 w 83"/>
                <a:gd name="T23" fmla="*/ 16 h 184"/>
                <a:gd name="T24" fmla="*/ 18 w 83"/>
                <a:gd name="T25" fmla="*/ 42 h 184"/>
                <a:gd name="T26" fmla="*/ 17 w 83"/>
                <a:gd name="T27" fmla="*/ 91 h 184"/>
                <a:gd name="T28" fmla="*/ 17 w 83"/>
                <a:gd name="T29" fmla="*/ 136 h 184"/>
                <a:gd name="T30" fmla="*/ 52 w 83"/>
                <a:gd name="T31" fmla="*/ 77 h 184"/>
                <a:gd name="T32" fmla="*/ 72 w 83"/>
                <a:gd name="T33" fmla="*/ 99 h 184"/>
                <a:gd name="T34" fmla="*/ 68 w 83"/>
                <a:gd name="T35" fmla="*/ 155 h 184"/>
                <a:gd name="T36" fmla="*/ 75 w 83"/>
                <a:gd name="T37" fmla="*/ 171 h 184"/>
                <a:gd name="T38" fmla="*/ 79 w 83"/>
                <a:gd name="T39" fmla="*/ 157 h 184"/>
                <a:gd name="T40" fmla="*/ 83 w 83"/>
                <a:gd name="T41" fmla="*/ 163 h 184"/>
                <a:gd name="T42" fmla="*/ 69 w 83"/>
                <a:gd name="T43" fmla="*/ 183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3" h="184">
                  <a:moveTo>
                    <a:pt x="69" y="183"/>
                  </a:moveTo>
                  <a:cubicBezTo>
                    <a:pt x="56" y="183"/>
                    <a:pt x="52" y="165"/>
                    <a:pt x="52" y="155"/>
                  </a:cubicBezTo>
                  <a:cubicBezTo>
                    <a:pt x="51" y="138"/>
                    <a:pt x="55" y="121"/>
                    <a:pt x="54" y="104"/>
                  </a:cubicBezTo>
                  <a:cubicBezTo>
                    <a:pt x="54" y="100"/>
                    <a:pt x="53" y="92"/>
                    <a:pt x="47" y="93"/>
                  </a:cubicBezTo>
                  <a:cubicBezTo>
                    <a:pt x="30" y="93"/>
                    <a:pt x="23" y="168"/>
                    <a:pt x="19" y="183"/>
                  </a:cubicBezTo>
                  <a:cubicBezTo>
                    <a:pt x="19" y="183"/>
                    <a:pt x="19" y="184"/>
                    <a:pt x="17" y="184"/>
                  </a:cubicBezTo>
                  <a:cubicBezTo>
                    <a:pt x="15" y="184"/>
                    <a:pt x="9" y="182"/>
                    <a:pt x="8" y="179"/>
                  </a:cubicBezTo>
                  <a:cubicBezTo>
                    <a:pt x="7" y="176"/>
                    <a:pt x="7" y="171"/>
                    <a:pt x="7" y="167"/>
                  </a:cubicBezTo>
                  <a:cubicBezTo>
                    <a:pt x="5" y="145"/>
                    <a:pt x="3" y="122"/>
                    <a:pt x="2" y="99"/>
                  </a:cubicBezTo>
                  <a:cubicBezTo>
                    <a:pt x="2" y="87"/>
                    <a:pt x="0" y="3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11" y="0"/>
                    <a:pt x="19" y="12"/>
                    <a:pt x="19" y="16"/>
                  </a:cubicBezTo>
                  <a:cubicBezTo>
                    <a:pt x="19" y="24"/>
                    <a:pt x="18" y="33"/>
                    <a:pt x="18" y="42"/>
                  </a:cubicBezTo>
                  <a:cubicBezTo>
                    <a:pt x="18" y="58"/>
                    <a:pt x="17" y="75"/>
                    <a:pt x="17" y="91"/>
                  </a:cubicBezTo>
                  <a:cubicBezTo>
                    <a:pt x="17" y="106"/>
                    <a:pt x="17" y="121"/>
                    <a:pt x="17" y="136"/>
                  </a:cubicBezTo>
                  <a:cubicBezTo>
                    <a:pt x="20" y="121"/>
                    <a:pt x="32" y="78"/>
                    <a:pt x="52" y="77"/>
                  </a:cubicBezTo>
                  <a:cubicBezTo>
                    <a:pt x="65" y="76"/>
                    <a:pt x="71" y="88"/>
                    <a:pt x="72" y="99"/>
                  </a:cubicBezTo>
                  <a:cubicBezTo>
                    <a:pt x="72" y="118"/>
                    <a:pt x="67" y="136"/>
                    <a:pt x="68" y="155"/>
                  </a:cubicBezTo>
                  <a:cubicBezTo>
                    <a:pt x="68" y="159"/>
                    <a:pt x="69" y="172"/>
                    <a:pt x="75" y="171"/>
                  </a:cubicBezTo>
                  <a:cubicBezTo>
                    <a:pt x="79" y="171"/>
                    <a:pt x="79" y="160"/>
                    <a:pt x="79" y="157"/>
                  </a:cubicBezTo>
                  <a:cubicBezTo>
                    <a:pt x="82" y="159"/>
                    <a:pt x="83" y="160"/>
                    <a:pt x="83" y="163"/>
                  </a:cubicBezTo>
                  <a:cubicBezTo>
                    <a:pt x="83" y="172"/>
                    <a:pt x="79" y="182"/>
                    <a:pt x="69" y="183"/>
                  </a:cubicBezTo>
                  <a:close/>
                </a:path>
              </a:pathLst>
            </a:custGeom>
            <a:solidFill>
              <a:srgbClr val="754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9"/>
            <p:cNvSpPr>
              <a:spLocks noEditPoints="1"/>
            </p:cNvSpPr>
            <p:nvPr/>
          </p:nvSpPr>
          <p:spPr bwMode="auto">
            <a:xfrm>
              <a:off x="10993438" y="2730500"/>
              <a:ext cx="236538" cy="365125"/>
            </a:xfrm>
            <a:custGeom>
              <a:avLst/>
              <a:gdLst>
                <a:gd name="T0" fmla="*/ 48 w 79"/>
                <a:gd name="T1" fmla="*/ 122 h 122"/>
                <a:gd name="T2" fmla="*/ 21 w 79"/>
                <a:gd name="T3" fmla="*/ 107 h 122"/>
                <a:gd name="T4" fmla="*/ 9 w 79"/>
                <a:gd name="T5" fmla="*/ 75 h 122"/>
                <a:gd name="T6" fmla="*/ 9 w 79"/>
                <a:gd name="T7" fmla="*/ 69 h 122"/>
                <a:gd name="T8" fmla="*/ 4 w 79"/>
                <a:gd name="T9" fmla="*/ 70 h 122"/>
                <a:gd name="T10" fmla="*/ 0 w 79"/>
                <a:gd name="T11" fmla="*/ 67 h 122"/>
                <a:gd name="T12" fmla="*/ 10 w 79"/>
                <a:gd name="T13" fmla="*/ 61 h 122"/>
                <a:gd name="T14" fmla="*/ 46 w 79"/>
                <a:gd name="T15" fmla="*/ 1 h 122"/>
                <a:gd name="T16" fmla="*/ 73 w 79"/>
                <a:gd name="T17" fmla="*/ 29 h 122"/>
                <a:gd name="T18" fmla="*/ 70 w 79"/>
                <a:gd name="T19" fmla="*/ 58 h 122"/>
                <a:gd name="T20" fmla="*/ 27 w 79"/>
                <a:gd name="T21" fmla="*/ 64 h 122"/>
                <a:gd name="T22" fmla="*/ 27 w 79"/>
                <a:gd name="T23" fmla="*/ 72 h 122"/>
                <a:gd name="T24" fmla="*/ 42 w 79"/>
                <a:gd name="T25" fmla="*/ 110 h 122"/>
                <a:gd name="T26" fmla="*/ 75 w 79"/>
                <a:gd name="T27" fmla="*/ 63 h 122"/>
                <a:gd name="T28" fmla="*/ 78 w 79"/>
                <a:gd name="T29" fmla="*/ 78 h 122"/>
                <a:gd name="T30" fmla="*/ 48 w 79"/>
                <a:gd name="T31" fmla="*/ 122 h 122"/>
                <a:gd name="T32" fmla="*/ 52 w 79"/>
                <a:gd name="T33" fmla="*/ 8 h 122"/>
                <a:gd name="T34" fmla="*/ 27 w 79"/>
                <a:gd name="T35" fmla="*/ 55 h 122"/>
                <a:gd name="T36" fmla="*/ 55 w 79"/>
                <a:gd name="T37" fmla="*/ 49 h 122"/>
                <a:gd name="T38" fmla="*/ 58 w 79"/>
                <a:gd name="T39" fmla="*/ 20 h 122"/>
                <a:gd name="T40" fmla="*/ 52 w 79"/>
                <a:gd name="T41" fmla="*/ 8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9" h="122">
                  <a:moveTo>
                    <a:pt x="48" y="122"/>
                  </a:moveTo>
                  <a:cubicBezTo>
                    <a:pt x="39" y="122"/>
                    <a:pt x="26" y="114"/>
                    <a:pt x="21" y="107"/>
                  </a:cubicBezTo>
                  <a:cubicBezTo>
                    <a:pt x="13" y="99"/>
                    <a:pt x="10" y="87"/>
                    <a:pt x="9" y="75"/>
                  </a:cubicBezTo>
                  <a:cubicBezTo>
                    <a:pt x="9" y="73"/>
                    <a:pt x="9" y="71"/>
                    <a:pt x="9" y="69"/>
                  </a:cubicBezTo>
                  <a:cubicBezTo>
                    <a:pt x="8" y="69"/>
                    <a:pt x="5" y="70"/>
                    <a:pt x="4" y="70"/>
                  </a:cubicBezTo>
                  <a:cubicBezTo>
                    <a:pt x="3" y="70"/>
                    <a:pt x="0" y="68"/>
                    <a:pt x="0" y="67"/>
                  </a:cubicBezTo>
                  <a:cubicBezTo>
                    <a:pt x="0" y="65"/>
                    <a:pt x="8" y="62"/>
                    <a:pt x="10" y="61"/>
                  </a:cubicBezTo>
                  <a:cubicBezTo>
                    <a:pt x="11" y="40"/>
                    <a:pt x="20" y="2"/>
                    <a:pt x="46" y="1"/>
                  </a:cubicBezTo>
                  <a:cubicBezTo>
                    <a:pt x="64" y="0"/>
                    <a:pt x="73" y="13"/>
                    <a:pt x="73" y="29"/>
                  </a:cubicBezTo>
                  <a:cubicBezTo>
                    <a:pt x="74" y="34"/>
                    <a:pt x="72" y="55"/>
                    <a:pt x="70" y="58"/>
                  </a:cubicBezTo>
                  <a:cubicBezTo>
                    <a:pt x="69" y="58"/>
                    <a:pt x="32" y="63"/>
                    <a:pt x="27" y="64"/>
                  </a:cubicBezTo>
                  <a:cubicBezTo>
                    <a:pt x="27" y="66"/>
                    <a:pt x="27" y="69"/>
                    <a:pt x="27" y="72"/>
                  </a:cubicBezTo>
                  <a:cubicBezTo>
                    <a:pt x="27" y="81"/>
                    <a:pt x="30" y="110"/>
                    <a:pt x="42" y="110"/>
                  </a:cubicBezTo>
                  <a:cubicBezTo>
                    <a:pt x="60" y="109"/>
                    <a:pt x="76" y="79"/>
                    <a:pt x="75" y="63"/>
                  </a:cubicBezTo>
                  <a:cubicBezTo>
                    <a:pt x="78" y="64"/>
                    <a:pt x="78" y="75"/>
                    <a:pt x="78" y="78"/>
                  </a:cubicBezTo>
                  <a:cubicBezTo>
                    <a:pt x="79" y="97"/>
                    <a:pt x="69" y="121"/>
                    <a:pt x="48" y="122"/>
                  </a:cubicBezTo>
                  <a:close/>
                  <a:moveTo>
                    <a:pt x="52" y="8"/>
                  </a:moveTo>
                  <a:cubicBezTo>
                    <a:pt x="38" y="9"/>
                    <a:pt x="29" y="43"/>
                    <a:pt x="27" y="55"/>
                  </a:cubicBezTo>
                  <a:cubicBezTo>
                    <a:pt x="37" y="53"/>
                    <a:pt x="46" y="51"/>
                    <a:pt x="55" y="49"/>
                  </a:cubicBezTo>
                  <a:cubicBezTo>
                    <a:pt x="57" y="39"/>
                    <a:pt x="59" y="30"/>
                    <a:pt x="58" y="20"/>
                  </a:cubicBezTo>
                  <a:cubicBezTo>
                    <a:pt x="58" y="16"/>
                    <a:pt x="57" y="8"/>
                    <a:pt x="52" y="8"/>
                  </a:cubicBezTo>
                  <a:close/>
                </a:path>
              </a:pathLst>
            </a:custGeom>
            <a:solidFill>
              <a:srgbClr val="754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0"/>
            <p:cNvSpPr>
              <a:spLocks/>
            </p:cNvSpPr>
            <p:nvPr/>
          </p:nvSpPr>
          <p:spPr bwMode="auto">
            <a:xfrm>
              <a:off x="11239501" y="2740025"/>
              <a:ext cx="230188" cy="365125"/>
            </a:xfrm>
            <a:custGeom>
              <a:avLst/>
              <a:gdLst>
                <a:gd name="T0" fmla="*/ 58 w 77"/>
                <a:gd name="T1" fmla="*/ 54 h 122"/>
                <a:gd name="T2" fmla="*/ 53 w 77"/>
                <a:gd name="T3" fmla="*/ 51 h 122"/>
                <a:gd name="T4" fmla="*/ 63 w 77"/>
                <a:gd name="T5" fmla="*/ 28 h 122"/>
                <a:gd name="T6" fmla="*/ 50 w 77"/>
                <a:gd name="T7" fmla="*/ 11 h 122"/>
                <a:gd name="T8" fmla="*/ 20 w 77"/>
                <a:gd name="T9" fmla="*/ 76 h 122"/>
                <a:gd name="T10" fmla="*/ 38 w 77"/>
                <a:gd name="T11" fmla="*/ 106 h 122"/>
                <a:gd name="T12" fmla="*/ 64 w 77"/>
                <a:gd name="T13" fmla="*/ 65 h 122"/>
                <a:gd name="T14" fmla="*/ 71 w 77"/>
                <a:gd name="T15" fmla="*/ 78 h 122"/>
                <a:gd name="T16" fmla="*/ 36 w 77"/>
                <a:gd name="T17" fmla="*/ 121 h 122"/>
                <a:gd name="T18" fmla="*/ 1 w 77"/>
                <a:gd name="T19" fmla="*/ 80 h 122"/>
                <a:gd name="T20" fmla="*/ 32 w 77"/>
                <a:gd name="T21" fmla="*/ 7 h 122"/>
                <a:gd name="T22" fmla="*/ 46 w 77"/>
                <a:gd name="T23" fmla="*/ 2 h 122"/>
                <a:gd name="T24" fmla="*/ 50 w 77"/>
                <a:gd name="T25" fmla="*/ 2 h 122"/>
                <a:gd name="T26" fmla="*/ 55 w 77"/>
                <a:gd name="T27" fmla="*/ 1 h 122"/>
                <a:gd name="T28" fmla="*/ 77 w 77"/>
                <a:gd name="T29" fmla="*/ 23 h 122"/>
                <a:gd name="T30" fmla="*/ 58 w 77"/>
                <a:gd name="T31" fmla="*/ 5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7" h="122">
                  <a:moveTo>
                    <a:pt x="58" y="54"/>
                  </a:moveTo>
                  <a:cubicBezTo>
                    <a:pt x="56" y="54"/>
                    <a:pt x="54" y="53"/>
                    <a:pt x="53" y="51"/>
                  </a:cubicBezTo>
                  <a:cubicBezTo>
                    <a:pt x="61" y="48"/>
                    <a:pt x="63" y="35"/>
                    <a:pt x="63" y="28"/>
                  </a:cubicBezTo>
                  <a:cubicBezTo>
                    <a:pt x="62" y="20"/>
                    <a:pt x="60" y="11"/>
                    <a:pt x="50" y="11"/>
                  </a:cubicBezTo>
                  <a:cubicBezTo>
                    <a:pt x="27" y="12"/>
                    <a:pt x="19" y="59"/>
                    <a:pt x="20" y="76"/>
                  </a:cubicBezTo>
                  <a:cubicBezTo>
                    <a:pt x="20" y="87"/>
                    <a:pt x="24" y="107"/>
                    <a:pt x="38" y="106"/>
                  </a:cubicBezTo>
                  <a:cubicBezTo>
                    <a:pt x="52" y="106"/>
                    <a:pt x="66" y="78"/>
                    <a:pt x="64" y="65"/>
                  </a:cubicBezTo>
                  <a:cubicBezTo>
                    <a:pt x="69" y="66"/>
                    <a:pt x="70" y="74"/>
                    <a:pt x="71" y="78"/>
                  </a:cubicBezTo>
                  <a:cubicBezTo>
                    <a:pt x="71" y="96"/>
                    <a:pt x="55" y="120"/>
                    <a:pt x="36" y="121"/>
                  </a:cubicBezTo>
                  <a:cubicBezTo>
                    <a:pt x="15" y="122"/>
                    <a:pt x="1" y="100"/>
                    <a:pt x="1" y="80"/>
                  </a:cubicBezTo>
                  <a:cubicBezTo>
                    <a:pt x="0" y="57"/>
                    <a:pt x="10" y="20"/>
                    <a:pt x="32" y="7"/>
                  </a:cubicBezTo>
                  <a:cubicBezTo>
                    <a:pt x="36" y="4"/>
                    <a:pt x="41" y="3"/>
                    <a:pt x="46" y="2"/>
                  </a:cubicBezTo>
                  <a:cubicBezTo>
                    <a:pt x="47" y="2"/>
                    <a:pt x="48" y="2"/>
                    <a:pt x="50" y="2"/>
                  </a:cubicBezTo>
                  <a:cubicBezTo>
                    <a:pt x="51" y="1"/>
                    <a:pt x="53" y="1"/>
                    <a:pt x="55" y="1"/>
                  </a:cubicBezTo>
                  <a:cubicBezTo>
                    <a:pt x="68" y="0"/>
                    <a:pt x="76" y="11"/>
                    <a:pt x="77" y="23"/>
                  </a:cubicBezTo>
                  <a:cubicBezTo>
                    <a:pt x="77" y="34"/>
                    <a:pt x="71" y="54"/>
                    <a:pt x="58" y="54"/>
                  </a:cubicBezTo>
                  <a:close/>
                </a:path>
              </a:pathLst>
            </a:custGeom>
            <a:solidFill>
              <a:srgbClr val="754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1"/>
            <p:cNvSpPr>
              <a:spLocks/>
            </p:cNvSpPr>
            <p:nvPr/>
          </p:nvSpPr>
          <p:spPr bwMode="auto">
            <a:xfrm>
              <a:off x="11469688" y="2579688"/>
              <a:ext cx="300038" cy="558800"/>
            </a:xfrm>
            <a:custGeom>
              <a:avLst/>
              <a:gdLst>
                <a:gd name="T0" fmla="*/ 93 w 100"/>
                <a:gd name="T1" fmla="*/ 181 h 186"/>
                <a:gd name="T2" fmla="*/ 85 w 100"/>
                <a:gd name="T3" fmla="*/ 186 h 186"/>
                <a:gd name="T4" fmla="*/ 24 w 100"/>
                <a:gd name="T5" fmla="*/ 127 h 186"/>
                <a:gd name="T6" fmla="*/ 22 w 100"/>
                <a:gd name="T7" fmla="*/ 126 h 186"/>
                <a:gd name="T8" fmla="*/ 19 w 100"/>
                <a:gd name="T9" fmla="*/ 173 h 186"/>
                <a:gd name="T10" fmla="*/ 18 w 100"/>
                <a:gd name="T11" fmla="*/ 176 h 186"/>
                <a:gd name="T12" fmla="*/ 8 w 100"/>
                <a:gd name="T13" fmla="*/ 161 h 186"/>
                <a:gd name="T14" fmla="*/ 8 w 100"/>
                <a:gd name="T15" fmla="*/ 115 h 186"/>
                <a:gd name="T16" fmla="*/ 2 w 100"/>
                <a:gd name="T17" fmla="*/ 112 h 186"/>
                <a:gd name="T18" fmla="*/ 1 w 100"/>
                <a:gd name="T19" fmla="*/ 112 h 186"/>
                <a:gd name="T20" fmla="*/ 0 w 100"/>
                <a:gd name="T21" fmla="*/ 111 h 186"/>
                <a:gd name="T22" fmla="*/ 9 w 100"/>
                <a:gd name="T23" fmla="*/ 100 h 186"/>
                <a:gd name="T24" fmla="*/ 14 w 100"/>
                <a:gd name="T25" fmla="*/ 17 h 186"/>
                <a:gd name="T26" fmla="*/ 20 w 100"/>
                <a:gd name="T27" fmla="*/ 0 h 186"/>
                <a:gd name="T28" fmla="*/ 30 w 100"/>
                <a:gd name="T29" fmla="*/ 15 h 186"/>
                <a:gd name="T30" fmla="*/ 28 w 100"/>
                <a:gd name="T31" fmla="*/ 39 h 186"/>
                <a:gd name="T32" fmla="*/ 24 w 100"/>
                <a:gd name="T33" fmla="*/ 84 h 186"/>
                <a:gd name="T34" fmla="*/ 81 w 100"/>
                <a:gd name="T35" fmla="*/ 45 h 186"/>
                <a:gd name="T36" fmla="*/ 86 w 100"/>
                <a:gd name="T37" fmla="*/ 48 h 186"/>
                <a:gd name="T38" fmla="*/ 84 w 100"/>
                <a:gd name="T39" fmla="*/ 49 h 186"/>
                <a:gd name="T40" fmla="*/ 82 w 100"/>
                <a:gd name="T41" fmla="*/ 49 h 186"/>
                <a:gd name="T42" fmla="*/ 51 w 100"/>
                <a:gd name="T43" fmla="*/ 76 h 186"/>
                <a:gd name="T44" fmla="*/ 23 w 100"/>
                <a:gd name="T45" fmla="*/ 107 h 186"/>
                <a:gd name="T46" fmla="*/ 39 w 100"/>
                <a:gd name="T47" fmla="*/ 120 h 186"/>
                <a:gd name="T48" fmla="*/ 87 w 100"/>
                <a:gd name="T49" fmla="*/ 170 h 186"/>
                <a:gd name="T50" fmla="*/ 100 w 100"/>
                <a:gd name="T51" fmla="*/ 180 h 186"/>
                <a:gd name="T52" fmla="*/ 93 w 100"/>
                <a:gd name="T53" fmla="*/ 181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0" h="186">
                  <a:moveTo>
                    <a:pt x="93" y="181"/>
                  </a:moveTo>
                  <a:cubicBezTo>
                    <a:pt x="87" y="181"/>
                    <a:pt x="91" y="186"/>
                    <a:pt x="85" y="186"/>
                  </a:cubicBezTo>
                  <a:cubicBezTo>
                    <a:pt x="73" y="186"/>
                    <a:pt x="34" y="138"/>
                    <a:pt x="24" y="127"/>
                  </a:cubicBezTo>
                  <a:cubicBezTo>
                    <a:pt x="23" y="127"/>
                    <a:pt x="23" y="126"/>
                    <a:pt x="22" y="126"/>
                  </a:cubicBezTo>
                  <a:cubicBezTo>
                    <a:pt x="22" y="141"/>
                    <a:pt x="23" y="158"/>
                    <a:pt x="19" y="173"/>
                  </a:cubicBezTo>
                  <a:cubicBezTo>
                    <a:pt x="19" y="174"/>
                    <a:pt x="19" y="176"/>
                    <a:pt x="18" y="176"/>
                  </a:cubicBezTo>
                  <a:cubicBezTo>
                    <a:pt x="13" y="176"/>
                    <a:pt x="8" y="166"/>
                    <a:pt x="8" y="161"/>
                  </a:cubicBezTo>
                  <a:cubicBezTo>
                    <a:pt x="7" y="146"/>
                    <a:pt x="8" y="131"/>
                    <a:pt x="8" y="115"/>
                  </a:cubicBezTo>
                  <a:cubicBezTo>
                    <a:pt x="6" y="114"/>
                    <a:pt x="4" y="113"/>
                    <a:pt x="2" y="112"/>
                  </a:cubicBezTo>
                  <a:cubicBezTo>
                    <a:pt x="2" y="112"/>
                    <a:pt x="2" y="112"/>
                    <a:pt x="1" y="112"/>
                  </a:cubicBezTo>
                  <a:cubicBezTo>
                    <a:pt x="1" y="112"/>
                    <a:pt x="0" y="111"/>
                    <a:pt x="0" y="111"/>
                  </a:cubicBezTo>
                  <a:cubicBezTo>
                    <a:pt x="0" y="109"/>
                    <a:pt x="7" y="101"/>
                    <a:pt x="9" y="100"/>
                  </a:cubicBezTo>
                  <a:cubicBezTo>
                    <a:pt x="9" y="72"/>
                    <a:pt x="10" y="44"/>
                    <a:pt x="14" y="17"/>
                  </a:cubicBezTo>
                  <a:cubicBezTo>
                    <a:pt x="15" y="14"/>
                    <a:pt x="16" y="1"/>
                    <a:pt x="20" y="0"/>
                  </a:cubicBezTo>
                  <a:cubicBezTo>
                    <a:pt x="24" y="0"/>
                    <a:pt x="30" y="11"/>
                    <a:pt x="30" y="15"/>
                  </a:cubicBezTo>
                  <a:cubicBezTo>
                    <a:pt x="31" y="23"/>
                    <a:pt x="29" y="31"/>
                    <a:pt x="28" y="39"/>
                  </a:cubicBezTo>
                  <a:cubicBezTo>
                    <a:pt x="26" y="54"/>
                    <a:pt x="25" y="69"/>
                    <a:pt x="24" y="84"/>
                  </a:cubicBezTo>
                  <a:cubicBezTo>
                    <a:pt x="35" y="74"/>
                    <a:pt x="67" y="46"/>
                    <a:pt x="81" y="45"/>
                  </a:cubicBezTo>
                  <a:cubicBezTo>
                    <a:pt x="82" y="45"/>
                    <a:pt x="86" y="46"/>
                    <a:pt x="86" y="48"/>
                  </a:cubicBezTo>
                  <a:cubicBezTo>
                    <a:pt x="86" y="49"/>
                    <a:pt x="85" y="49"/>
                    <a:pt x="84" y="49"/>
                  </a:cubicBezTo>
                  <a:cubicBezTo>
                    <a:pt x="83" y="49"/>
                    <a:pt x="83" y="49"/>
                    <a:pt x="82" y="49"/>
                  </a:cubicBezTo>
                  <a:cubicBezTo>
                    <a:pt x="76" y="49"/>
                    <a:pt x="55" y="70"/>
                    <a:pt x="51" y="76"/>
                  </a:cubicBezTo>
                  <a:cubicBezTo>
                    <a:pt x="41" y="86"/>
                    <a:pt x="32" y="96"/>
                    <a:pt x="23" y="107"/>
                  </a:cubicBezTo>
                  <a:cubicBezTo>
                    <a:pt x="29" y="110"/>
                    <a:pt x="35" y="116"/>
                    <a:pt x="39" y="120"/>
                  </a:cubicBezTo>
                  <a:cubicBezTo>
                    <a:pt x="56" y="136"/>
                    <a:pt x="70" y="155"/>
                    <a:pt x="87" y="170"/>
                  </a:cubicBezTo>
                  <a:cubicBezTo>
                    <a:pt x="89" y="171"/>
                    <a:pt x="100" y="179"/>
                    <a:pt x="100" y="180"/>
                  </a:cubicBezTo>
                  <a:cubicBezTo>
                    <a:pt x="100" y="181"/>
                    <a:pt x="94" y="181"/>
                    <a:pt x="93" y="181"/>
                  </a:cubicBezTo>
                  <a:close/>
                </a:path>
              </a:pathLst>
            </a:custGeom>
            <a:solidFill>
              <a:srgbClr val="754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32"/>
            <p:cNvSpPr>
              <a:spLocks noEditPoints="1"/>
            </p:cNvSpPr>
            <p:nvPr/>
          </p:nvSpPr>
          <p:spPr bwMode="auto">
            <a:xfrm>
              <a:off x="11853863" y="2736850"/>
              <a:ext cx="207963" cy="327025"/>
            </a:xfrm>
            <a:custGeom>
              <a:avLst/>
              <a:gdLst>
                <a:gd name="T0" fmla="*/ 33 w 69"/>
                <a:gd name="T1" fmla="*/ 108 h 109"/>
                <a:gd name="T2" fmla="*/ 1 w 69"/>
                <a:gd name="T3" fmla="*/ 63 h 109"/>
                <a:gd name="T4" fmla="*/ 37 w 69"/>
                <a:gd name="T5" fmla="*/ 1 h 109"/>
                <a:gd name="T6" fmla="*/ 68 w 69"/>
                <a:gd name="T7" fmla="*/ 48 h 109"/>
                <a:gd name="T8" fmla="*/ 33 w 69"/>
                <a:gd name="T9" fmla="*/ 108 h 109"/>
                <a:gd name="T10" fmla="*/ 38 w 69"/>
                <a:gd name="T11" fmla="*/ 12 h 109"/>
                <a:gd name="T12" fmla="*/ 19 w 69"/>
                <a:gd name="T13" fmla="*/ 65 h 109"/>
                <a:gd name="T14" fmla="*/ 32 w 69"/>
                <a:gd name="T15" fmla="*/ 98 h 109"/>
                <a:gd name="T16" fmla="*/ 52 w 69"/>
                <a:gd name="T17" fmla="*/ 34 h 109"/>
                <a:gd name="T18" fmla="*/ 38 w 69"/>
                <a:gd name="T19" fmla="*/ 1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109">
                  <a:moveTo>
                    <a:pt x="33" y="108"/>
                  </a:moveTo>
                  <a:cubicBezTo>
                    <a:pt x="12" y="109"/>
                    <a:pt x="2" y="81"/>
                    <a:pt x="1" y="63"/>
                  </a:cubicBezTo>
                  <a:cubicBezTo>
                    <a:pt x="0" y="40"/>
                    <a:pt x="8" y="2"/>
                    <a:pt x="37" y="1"/>
                  </a:cubicBezTo>
                  <a:cubicBezTo>
                    <a:pt x="61" y="0"/>
                    <a:pt x="67" y="29"/>
                    <a:pt x="68" y="48"/>
                  </a:cubicBezTo>
                  <a:cubicBezTo>
                    <a:pt x="69" y="71"/>
                    <a:pt x="62" y="107"/>
                    <a:pt x="33" y="108"/>
                  </a:cubicBezTo>
                  <a:close/>
                  <a:moveTo>
                    <a:pt x="38" y="12"/>
                  </a:moveTo>
                  <a:cubicBezTo>
                    <a:pt x="21" y="12"/>
                    <a:pt x="19" y="53"/>
                    <a:pt x="19" y="65"/>
                  </a:cubicBezTo>
                  <a:cubicBezTo>
                    <a:pt x="19" y="73"/>
                    <a:pt x="22" y="98"/>
                    <a:pt x="32" y="98"/>
                  </a:cubicBezTo>
                  <a:cubicBezTo>
                    <a:pt x="49" y="97"/>
                    <a:pt x="52" y="47"/>
                    <a:pt x="52" y="34"/>
                  </a:cubicBezTo>
                  <a:cubicBezTo>
                    <a:pt x="51" y="26"/>
                    <a:pt x="50" y="11"/>
                    <a:pt x="38" y="12"/>
                  </a:cubicBezTo>
                  <a:close/>
                </a:path>
              </a:pathLst>
            </a:custGeom>
            <a:solidFill>
              <a:srgbClr val="754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3"/>
            <p:cNvSpPr>
              <a:spLocks/>
            </p:cNvSpPr>
            <p:nvPr/>
          </p:nvSpPr>
          <p:spPr bwMode="auto">
            <a:xfrm>
              <a:off x="12079288" y="2713038"/>
              <a:ext cx="236538" cy="338138"/>
            </a:xfrm>
            <a:custGeom>
              <a:avLst/>
              <a:gdLst>
                <a:gd name="T0" fmla="*/ 71 w 79"/>
                <a:gd name="T1" fmla="*/ 112 h 113"/>
                <a:gd name="T2" fmla="*/ 52 w 79"/>
                <a:gd name="T3" fmla="*/ 83 h 113"/>
                <a:gd name="T4" fmla="*/ 55 w 79"/>
                <a:gd name="T5" fmla="*/ 48 h 113"/>
                <a:gd name="T6" fmla="*/ 27 w 79"/>
                <a:gd name="T7" fmla="*/ 112 h 113"/>
                <a:gd name="T8" fmla="*/ 8 w 79"/>
                <a:gd name="T9" fmla="*/ 106 h 113"/>
                <a:gd name="T10" fmla="*/ 1 w 79"/>
                <a:gd name="T11" fmla="*/ 87 h 113"/>
                <a:gd name="T12" fmla="*/ 5 w 79"/>
                <a:gd name="T13" fmla="*/ 28 h 113"/>
                <a:gd name="T14" fmla="*/ 3 w 79"/>
                <a:gd name="T15" fmla="*/ 13 h 113"/>
                <a:gd name="T16" fmla="*/ 1 w 79"/>
                <a:gd name="T17" fmla="*/ 6 h 113"/>
                <a:gd name="T18" fmla="*/ 3 w 79"/>
                <a:gd name="T19" fmla="*/ 5 h 113"/>
                <a:gd name="T20" fmla="*/ 9 w 79"/>
                <a:gd name="T21" fmla="*/ 7 h 113"/>
                <a:gd name="T22" fmla="*/ 22 w 79"/>
                <a:gd name="T23" fmla="*/ 30 h 113"/>
                <a:gd name="T24" fmla="*/ 18 w 79"/>
                <a:gd name="T25" fmla="*/ 87 h 113"/>
                <a:gd name="T26" fmla="*/ 24 w 79"/>
                <a:gd name="T27" fmla="*/ 99 h 113"/>
                <a:gd name="T28" fmla="*/ 56 w 79"/>
                <a:gd name="T29" fmla="*/ 1 h 113"/>
                <a:gd name="T30" fmla="*/ 57 w 79"/>
                <a:gd name="T31" fmla="*/ 0 h 113"/>
                <a:gd name="T32" fmla="*/ 70 w 79"/>
                <a:gd name="T33" fmla="*/ 19 h 113"/>
                <a:gd name="T34" fmla="*/ 69 w 79"/>
                <a:gd name="T35" fmla="*/ 80 h 113"/>
                <a:gd name="T36" fmla="*/ 79 w 79"/>
                <a:gd name="T37" fmla="*/ 107 h 113"/>
                <a:gd name="T38" fmla="*/ 71 w 79"/>
                <a:gd name="T39" fmla="*/ 11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9" h="113">
                  <a:moveTo>
                    <a:pt x="71" y="112"/>
                  </a:moveTo>
                  <a:cubicBezTo>
                    <a:pt x="56" y="113"/>
                    <a:pt x="53" y="94"/>
                    <a:pt x="52" y="83"/>
                  </a:cubicBezTo>
                  <a:cubicBezTo>
                    <a:pt x="52" y="71"/>
                    <a:pt x="53" y="59"/>
                    <a:pt x="55" y="48"/>
                  </a:cubicBezTo>
                  <a:cubicBezTo>
                    <a:pt x="52" y="60"/>
                    <a:pt x="42" y="111"/>
                    <a:pt x="27" y="112"/>
                  </a:cubicBezTo>
                  <a:cubicBezTo>
                    <a:pt x="22" y="112"/>
                    <a:pt x="12" y="110"/>
                    <a:pt x="8" y="106"/>
                  </a:cubicBezTo>
                  <a:cubicBezTo>
                    <a:pt x="3" y="102"/>
                    <a:pt x="1" y="93"/>
                    <a:pt x="1" y="87"/>
                  </a:cubicBezTo>
                  <a:cubicBezTo>
                    <a:pt x="0" y="68"/>
                    <a:pt x="6" y="48"/>
                    <a:pt x="5" y="28"/>
                  </a:cubicBezTo>
                  <a:cubicBezTo>
                    <a:pt x="5" y="23"/>
                    <a:pt x="4" y="18"/>
                    <a:pt x="3" y="13"/>
                  </a:cubicBezTo>
                  <a:cubicBezTo>
                    <a:pt x="2" y="11"/>
                    <a:pt x="1" y="9"/>
                    <a:pt x="1" y="6"/>
                  </a:cubicBezTo>
                  <a:cubicBezTo>
                    <a:pt x="1" y="5"/>
                    <a:pt x="2" y="5"/>
                    <a:pt x="3" y="5"/>
                  </a:cubicBezTo>
                  <a:cubicBezTo>
                    <a:pt x="5" y="5"/>
                    <a:pt x="7" y="6"/>
                    <a:pt x="9" y="7"/>
                  </a:cubicBezTo>
                  <a:cubicBezTo>
                    <a:pt x="17" y="12"/>
                    <a:pt x="21" y="20"/>
                    <a:pt x="22" y="30"/>
                  </a:cubicBezTo>
                  <a:cubicBezTo>
                    <a:pt x="22" y="49"/>
                    <a:pt x="17" y="68"/>
                    <a:pt x="18" y="87"/>
                  </a:cubicBezTo>
                  <a:cubicBezTo>
                    <a:pt x="18" y="91"/>
                    <a:pt x="19" y="100"/>
                    <a:pt x="24" y="99"/>
                  </a:cubicBezTo>
                  <a:cubicBezTo>
                    <a:pt x="43" y="99"/>
                    <a:pt x="50" y="6"/>
                    <a:pt x="56" y="1"/>
                  </a:cubicBezTo>
                  <a:cubicBezTo>
                    <a:pt x="56" y="0"/>
                    <a:pt x="57" y="0"/>
                    <a:pt x="57" y="0"/>
                  </a:cubicBezTo>
                  <a:cubicBezTo>
                    <a:pt x="65" y="0"/>
                    <a:pt x="70" y="13"/>
                    <a:pt x="70" y="19"/>
                  </a:cubicBezTo>
                  <a:cubicBezTo>
                    <a:pt x="71" y="40"/>
                    <a:pt x="68" y="60"/>
                    <a:pt x="69" y="80"/>
                  </a:cubicBezTo>
                  <a:cubicBezTo>
                    <a:pt x="69" y="88"/>
                    <a:pt x="71" y="103"/>
                    <a:pt x="79" y="107"/>
                  </a:cubicBezTo>
                  <a:cubicBezTo>
                    <a:pt x="77" y="110"/>
                    <a:pt x="74" y="112"/>
                    <a:pt x="71" y="112"/>
                  </a:cubicBezTo>
                  <a:close/>
                </a:path>
              </a:pathLst>
            </a:custGeom>
            <a:solidFill>
              <a:srgbClr val="754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34"/>
            <p:cNvSpPr>
              <a:spLocks/>
            </p:cNvSpPr>
            <p:nvPr/>
          </p:nvSpPr>
          <p:spPr bwMode="auto">
            <a:xfrm>
              <a:off x="12292013" y="2532063"/>
              <a:ext cx="225425" cy="534988"/>
            </a:xfrm>
            <a:custGeom>
              <a:avLst/>
              <a:gdLst>
                <a:gd name="T0" fmla="*/ 72 w 75"/>
                <a:gd name="T1" fmla="*/ 145 h 178"/>
                <a:gd name="T2" fmla="*/ 44 w 75"/>
                <a:gd name="T3" fmla="*/ 177 h 178"/>
                <a:gd name="T4" fmla="*/ 14 w 75"/>
                <a:gd name="T5" fmla="*/ 138 h 178"/>
                <a:gd name="T6" fmla="*/ 22 w 75"/>
                <a:gd name="T7" fmla="*/ 75 h 178"/>
                <a:gd name="T8" fmla="*/ 0 w 75"/>
                <a:gd name="T9" fmla="*/ 58 h 178"/>
                <a:gd name="T10" fmla="*/ 18 w 75"/>
                <a:gd name="T11" fmla="*/ 58 h 178"/>
                <a:gd name="T12" fmla="*/ 25 w 75"/>
                <a:gd name="T13" fmla="*/ 58 h 178"/>
                <a:gd name="T14" fmla="*/ 31 w 75"/>
                <a:gd name="T15" fmla="*/ 13 h 178"/>
                <a:gd name="T16" fmla="*/ 30 w 75"/>
                <a:gd name="T17" fmla="*/ 2 h 178"/>
                <a:gd name="T18" fmla="*/ 31 w 75"/>
                <a:gd name="T19" fmla="*/ 0 h 178"/>
                <a:gd name="T20" fmla="*/ 46 w 75"/>
                <a:gd name="T21" fmla="*/ 19 h 178"/>
                <a:gd name="T22" fmla="*/ 43 w 75"/>
                <a:gd name="T23" fmla="*/ 55 h 178"/>
                <a:gd name="T24" fmla="*/ 67 w 75"/>
                <a:gd name="T25" fmla="*/ 44 h 178"/>
                <a:gd name="T26" fmla="*/ 40 w 75"/>
                <a:gd name="T27" fmla="*/ 73 h 178"/>
                <a:gd name="T28" fmla="*/ 31 w 75"/>
                <a:gd name="T29" fmla="*/ 144 h 178"/>
                <a:gd name="T30" fmla="*/ 44 w 75"/>
                <a:gd name="T31" fmla="*/ 164 h 178"/>
                <a:gd name="T32" fmla="*/ 73 w 75"/>
                <a:gd name="T33" fmla="*/ 130 h 178"/>
                <a:gd name="T34" fmla="*/ 75 w 75"/>
                <a:gd name="T35" fmla="*/ 132 h 178"/>
                <a:gd name="T36" fmla="*/ 72 w 75"/>
                <a:gd name="T37" fmla="*/ 14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5" h="178">
                  <a:moveTo>
                    <a:pt x="72" y="145"/>
                  </a:moveTo>
                  <a:cubicBezTo>
                    <a:pt x="68" y="157"/>
                    <a:pt x="59" y="176"/>
                    <a:pt x="44" y="177"/>
                  </a:cubicBezTo>
                  <a:cubicBezTo>
                    <a:pt x="29" y="178"/>
                    <a:pt x="14" y="152"/>
                    <a:pt x="14" y="138"/>
                  </a:cubicBezTo>
                  <a:cubicBezTo>
                    <a:pt x="13" y="121"/>
                    <a:pt x="19" y="92"/>
                    <a:pt x="22" y="75"/>
                  </a:cubicBezTo>
                  <a:cubicBezTo>
                    <a:pt x="11" y="75"/>
                    <a:pt x="2" y="68"/>
                    <a:pt x="0" y="58"/>
                  </a:cubicBezTo>
                  <a:cubicBezTo>
                    <a:pt x="6" y="58"/>
                    <a:pt x="12" y="58"/>
                    <a:pt x="18" y="58"/>
                  </a:cubicBezTo>
                  <a:cubicBezTo>
                    <a:pt x="21" y="58"/>
                    <a:pt x="23" y="58"/>
                    <a:pt x="25" y="58"/>
                  </a:cubicBezTo>
                  <a:cubicBezTo>
                    <a:pt x="28" y="45"/>
                    <a:pt x="32" y="25"/>
                    <a:pt x="31" y="13"/>
                  </a:cubicBezTo>
                  <a:cubicBezTo>
                    <a:pt x="31" y="9"/>
                    <a:pt x="30" y="6"/>
                    <a:pt x="30" y="2"/>
                  </a:cubicBezTo>
                  <a:cubicBezTo>
                    <a:pt x="30" y="1"/>
                    <a:pt x="30" y="1"/>
                    <a:pt x="31" y="0"/>
                  </a:cubicBezTo>
                  <a:cubicBezTo>
                    <a:pt x="40" y="0"/>
                    <a:pt x="46" y="11"/>
                    <a:pt x="46" y="19"/>
                  </a:cubicBezTo>
                  <a:cubicBezTo>
                    <a:pt x="47" y="31"/>
                    <a:pt x="45" y="43"/>
                    <a:pt x="43" y="55"/>
                  </a:cubicBezTo>
                  <a:cubicBezTo>
                    <a:pt x="52" y="54"/>
                    <a:pt x="62" y="53"/>
                    <a:pt x="67" y="44"/>
                  </a:cubicBezTo>
                  <a:cubicBezTo>
                    <a:pt x="68" y="64"/>
                    <a:pt x="58" y="70"/>
                    <a:pt x="40" y="73"/>
                  </a:cubicBezTo>
                  <a:cubicBezTo>
                    <a:pt x="36" y="94"/>
                    <a:pt x="30" y="123"/>
                    <a:pt x="31" y="144"/>
                  </a:cubicBezTo>
                  <a:cubicBezTo>
                    <a:pt x="31" y="151"/>
                    <a:pt x="35" y="165"/>
                    <a:pt x="44" y="164"/>
                  </a:cubicBezTo>
                  <a:cubicBezTo>
                    <a:pt x="60" y="164"/>
                    <a:pt x="68" y="130"/>
                    <a:pt x="73" y="130"/>
                  </a:cubicBezTo>
                  <a:cubicBezTo>
                    <a:pt x="74" y="130"/>
                    <a:pt x="75" y="131"/>
                    <a:pt x="75" y="132"/>
                  </a:cubicBezTo>
                  <a:cubicBezTo>
                    <a:pt x="75" y="136"/>
                    <a:pt x="73" y="141"/>
                    <a:pt x="72" y="145"/>
                  </a:cubicBezTo>
                  <a:close/>
                </a:path>
              </a:pathLst>
            </a:custGeom>
            <a:solidFill>
              <a:srgbClr val="754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35"/>
            <p:cNvSpPr>
              <a:spLocks noEditPoints="1"/>
            </p:cNvSpPr>
            <p:nvPr/>
          </p:nvSpPr>
          <p:spPr bwMode="auto">
            <a:xfrm>
              <a:off x="12514263" y="2406650"/>
              <a:ext cx="158750" cy="627063"/>
            </a:xfrm>
            <a:custGeom>
              <a:avLst/>
              <a:gdLst>
                <a:gd name="T0" fmla="*/ 17 w 53"/>
                <a:gd name="T1" fmla="*/ 209 h 209"/>
                <a:gd name="T2" fmla="*/ 5 w 53"/>
                <a:gd name="T3" fmla="*/ 193 h 209"/>
                <a:gd name="T4" fmla="*/ 0 w 53"/>
                <a:gd name="T5" fmla="*/ 189 h 209"/>
                <a:gd name="T6" fmla="*/ 4 w 53"/>
                <a:gd name="T7" fmla="*/ 183 h 209"/>
                <a:gd name="T8" fmla="*/ 12 w 53"/>
                <a:gd name="T9" fmla="*/ 163 h 209"/>
                <a:gd name="T10" fmla="*/ 15 w 53"/>
                <a:gd name="T11" fmla="*/ 163 h 209"/>
                <a:gd name="T12" fmla="*/ 23 w 53"/>
                <a:gd name="T13" fmla="*/ 166 h 209"/>
                <a:gd name="T14" fmla="*/ 22 w 53"/>
                <a:gd name="T15" fmla="*/ 170 h 209"/>
                <a:gd name="T16" fmla="*/ 24 w 53"/>
                <a:gd name="T17" fmla="*/ 170 h 209"/>
                <a:gd name="T18" fmla="*/ 34 w 53"/>
                <a:gd name="T19" fmla="*/ 179 h 209"/>
                <a:gd name="T20" fmla="*/ 17 w 53"/>
                <a:gd name="T21" fmla="*/ 209 h 209"/>
                <a:gd name="T22" fmla="*/ 52 w 53"/>
                <a:gd name="T23" fmla="*/ 11 h 209"/>
                <a:gd name="T24" fmla="*/ 27 w 53"/>
                <a:gd name="T25" fmla="*/ 146 h 209"/>
                <a:gd name="T26" fmla="*/ 24 w 53"/>
                <a:gd name="T27" fmla="*/ 154 h 209"/>
                <a:gd name="T28" fmla="*/ 23 w 53"/>
                <a:gd name="T29" fmla="*/ 154 h 209"/>
                <a:gd name="T30" fmla="*/ 18 w 53"/>
                <a:gd name="T31" fmla="*/ 149 h 209"/>
                <a:gd name="T32" fmla="*/ 33 w 53"/>
                <a:gd name="T33" fmla="*/ 12 h 209"/>
                <a:gd name="T34" fmla="*/ 39 w 53"/>
                <a:gd name="T35" fmla="*/ 3 h 209"/>
                <a:gd name="T36" fmla="*/ 44 w 53"/>
                <a:gd name="T37" fmla="*/ 7 h 209"/>
                <a:gd name="T38" fmla="*/ 47 w 53"/>
                <a:gd name="T39" fmla="*/ 0 h 209"/>
                <a:gd name="T40" fmla="*/ 53 w 53"/>
                <a:gd name="T41" fmla="*/ 7 h 209"/>
                <a:gd name="T42" fmla="*/ 52 w 53"/>
                <a:gd name="T43" fmla="*/ 11 h 209"/>
                <a:gd name="T44" fmla="*/ 23 w 53"/>
                <a:gd name="T45" fmla="*/ 176 h 209"/>
                <a:gd name="T46" fmla="*/ 19 w 53"/>
                <a:gd name="T47" fmla="*/ 190 h 209"/>
                <a:gd name="T48" fmla="*/ 21 w 53"/>
                <a:gd name="T49" fmla="*/ 198 h 209"/>
                <a:gd name="T50" fmla="*/ 26 w 53"/>
                <a:gd name="T51" fmla="*/ 182 h 209"/>
                <a:gd name="T52" fmla="*/ 23 w 53"/>
                <a:gd name="T53" fmla="*/ 176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" h="209">
                  <a:moveTo>
                    <a:pt x="17" y="209"/>
                  </a:moveTo>
                  <a:cubicBezTo>
                    <a:pt x="9" y="209"/>
                    <a:pt x="6" y="200"/>
                    <a:pt x="5" y="193"/>
                  </a:cubicBezTo>
                  <a:cubicBezTo>
                    <a:pt x="3" y="192"/>
                    <a:pt x="1" y="191"/>
                    <a:pt x="0" y="189"/>
                  </a:cubicBezTo>
                  <a:cubicBezTo>
                    <a:pt x="4" y="183"/>
                    <a:pt x="4" y="183"/>
                    <a:pt x="4" y="183"/>
                  </a:cubicBezTo>
                  <a:cubicBezTo>
                    <a:pt x="4" y="179"/>
                    <a:pt x="7" y="165"/>
                    <a:pt x="12" y="163"/>
                  </a:cubicBezTo>
                  <a:cubicBezTo>
                    <a:pt x="13" y="163"/>
                    <a:pt x="14" y="163"/>
                    <a:pt x="15" y="163"/>
                  </a:cubicBezTo>
                  <a:cubicBezTo>
                    <a:pt x="17" y="163"/>
                    <a:pt x="23" y="163"/>
                    <a:pt x="23" y="166"/>
                  </a:cubicBezTo>
                  <a:cubicBezTo>
                    <a:pt x="23" y="167"/>
                    <a:pt x="22" y="169"/>
                    <a:pt x="22" y="170"/>
                  </a:cubicBezTo>
                  <a:cubicBezTo>
                    <a:pt x="24" y="170"/>
                    <a:pt x="24" y="170"/>
                    <a:pt x="24" y="170"/>
                  </a:cubicBezTo>
                  <a:cubicBezTo>
                    <a:pt x="30" y="170"/>
                    <a:pt x="33" y="172"/>
                    <a:pt x="34" y="179"/>
                  </a:cubicBezTo>
                  <a:cubicBezTo>
                    <a:pt x="34" y="188"/>
                    <a:pt x="29" y="208"/>
                    <a:pt x="17" y="209"/>
                  </a:cubicBezTo>
                  <a:close/>
                  <a:moveTo>
                    <a:pt x="52" y="11"/>
                  </a:moveTo>
                  <a:cubicBezTo>
                    <a:pt x="38" y="55"/>
                    <a:pt x="32" y="101"/>
                    <a:pt x="27" y="146"/>
                  </a:cubicBezTo>
                  <a:cubicBezTo>
                    <a:pt x="26" y="149"/>
                    <a:pt x="27" y="152"/>
                    <a:pt x="24" y="154"/>
                  </a:cubicBezTo>
                  <a:cubicBezTo>
                    <a:pt x="23" y="154"/>
                    <a:pt x="23" y="154"/>
                    <a:pt x="23" y="154"/>
                  </a:cubicBezTo>
                  <a:cubicBezTo>
                    <a:pt x="20" y="154"/>
                    <a:pt x="18" y="152"/>
                    <a:pt x="18" y="149"/>
                  </a:cubicBezTo>
                  <a:cubicBezTo>
                    <a:pt x="16" y="112"/>
                    <a:pt x="22" y="46"/>
                    <a:pt x="33" y="12"/>
                  </a:cubicBezTo>
                  <a:cubicBezTo>
                    <a:pt x="34" y="9"/>
                    <a:pt x="36" y="4"/>
                    <a:pt x="39" y="3"/>
                  </a:cubicBezTo>
                  <a:cubicBezTo>
                    <a:pt x="40" y="3"/>
                    <a:pt x="43" y="6"/>
                    <a:pt x="44" y="7"/>
                  </a:cubicBezTo>
                  <a:cubicBezTo>
                    <a:pt x="44" y="5"/>
                    <a:pt x="45" y="1"/>
                    <a:pt x="47" y="0"/>
                  </a:cubicBezTo>
                  <a:cubicBezTo>
                    <a:pt x="51" y="0"/>
                    <a:pt x="53" y="4"/>
                    <a:pt x="53" y="7"/>
                  </a:cubicBezTo>
                  <a:cubicBezTo>
                    <a:pt x="53" y="8"/>
                    <a:pt x="52" y="10"/>
                    <a:pt x="52" y="11"/>
                  </a:cubicBezTo>
                  <a:close/>
                  <a:moveTo>
                    <a:pt x="23" y="176"/>
                  </a:moveTo>
                  <a:cubicBezTo>
                    <a:pt x="18" y="176"/>
                    <a:pt x="19" y="186"/>
                    <a:pt x="19" y="190"/>
                  </a:cubicBezTo>
                  <a:cubicBezTo>
                    <a:pt x="19" y="191"/>
                    <a:pt x="20" y="198"/>
                    <a:pt x="21" y="198"/>
                  </a:cubicBezTo>
                  <a:cubicBezTo>
                    <a:pt x="26" y="197"/>
                    <a:pt x="27" y="186"/>
                    <a:pt x="26" y="182"/>
                  </a:cubicBezTo>
                  <a:cubicBezTo>
                    <a:pt x="26" y="180"/>
                    <a:pt x="26" y="176"/>
                    <a:pt x="23" y="176"/>
                  </a:cubicBezTo>
                  <a:close/>
                </a:path>
              </a:pathLst>
            </a:custGeom>
            <a:solidFill>
              <a:srgbClr val="754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45" name="组合 1044"/>
          <p:cNvGrpSpPr/>
          <p:nvPr/>
        </p:nvGrpSpPr>
        <p:grpSpPr>
          <a:xfrm>
            <a:off x="3761929" y="3052587"/>
            <a:ext cx="1620142" cy="642899"/>
            <a:chOff x="3761929" y="3052587"/>
            <a:chExt cx="1620142" cy="642899"/>
          </a:xfrm>
        </p:grpSpPr>
        <p:grpSp>
          <p:nvGrpSpPr>
            <p:cNvPr id="1044" name="组合 1043"/>
            <p:cNvGrpSpPr/>
            <p:nvPr/>
          </p:nvGrpSpPr>
          <p:grpSpPr>
            <a:xfrm>
              <a:off x="3761929" y="3052587"/>
              <a:ext cx="1620142" cy="632451"/>
              <a:chOff x="9710364" y="301676"/>
              <a:chExt cx="2678113" cy="1203325"/>
            </a:xfrm>
          </p:grpSpPr>
          <p:sp>
            <p:nvSpPr>
              <p:cNvPr id="1028" name="Freeform 44"/>
              <p:cNvSpPr>
                <a:spLocks noEditPoints="1"/>
              </p:cNvSpPr>
              <p:nvPr/>
            </p:nvSpPr>
            <p:spPr bwMode="auto">
              <a:xfrm>
                <a:off x="9710364" y="301676"/>
                <a:ext cx="2678113" cy="1203325"/>
              </a:xfrm>
              <a:custGeom>
                <a:avLst/>
                <a:gdLst>
                  <a:gd name="T0" fmla="*/ 117 w 892"/>
                  <a:gd name="T1" fmla="*/ 177 h 401"/>
                  <a:gd name="T2" fmla="*/ 101 w 892"/>
                  <a:gd name="T3" fmla="*/ 98 h 401"/>
                  <a:gd name="T4" fmla="*/ 174 w 892"/>
                  <a:gd name="T5" fmla="*/ 157 h 401"/>
                  <a:gd name="T6" fmla="*/ 275 w 892"/>
                  <a:gd name="T7" fmla="*/ 137 h 401"/>
                  <a:gd name="T8" fmla="*/ 229 w 892"/>
                  <a:gd name="T9" fmla="*/ 114 h 401"/>
                  <a:gd name="T10" fmla="*/ 340 w 892"/>
                  <a:gd name="T11" fmla="*/ 81 h 401"/>
                  <a:gd name="T12" fmla="*/ 305 w 892"/>
                  <a:gd name="T13" fmla="*/ 172 h 401"/>
                  <a:gd name="T14" fmla="*/ 305 w 892"/>
                  <a:gd name="T15" fmla="*/ 155 h 401"/>
                  <a:gd name="T16" fmla="*/ 421 w 892"/>
                  <a:gd name="T17" fmla="*/ 201 h 401"/>
                  <a:gd name="T18" fmla="*/ 440 w 892"/>
                  <a:gd name="T19" fmla="*/ 220 h 401"/>
                  <a:gd name="T20" fmla="*/ 431 w 892"/>
                  <a:gd name="T21" fmla="*/ 150 h 401"/>
                  <a:gd name="T22" fmla="*/ 473 w 892"/>
                  <a:gd name="T23" fmla="*/ 82 h 401"/>
                  <a:gd name="T24" fmla="*/ 523 w 892"/>
                  <a:gd name="T25" fmla="*/ 72 h 401"/>
                  <a:gd name="T26" fmla="*/ 557 w 892"/>
                  <a:gd name="T27" fmla="*/ 194 h 401"/>
                  <a:gd name="T28" fmla="*/ 563 w 892"/>
                  <a:gd name="T29" fmla="*/ 155 h 401"/>
                  <a:gd name="T30" fmla="*/ 662 w 892"/>
                  <a:gd name="T31" fmla="*/ 163 h 401"/>
                  <a:gd name="T32" fmla="*/ 627 w 892"/>
                  <a:gd name="T33" fmla="*/ 77 h 401"/>
                  <a:gd name="T34" fmla="*/ 691 w 892"/>
                  <a:gd name="T35" fmla="*/ 65 h 401"/>
                  <a:gd name="T36" fmla="*/ 764 w 892"/>
                  <a:gd name="T37" fmla="*/ 67 h 401"/>
                  <a:gd name="T38" fmla="*/ 838 w 892"/>
                  <a:gd name="T39" fmla="*/ 64 h 401"/>
                  <a:gd name="T40" fmla="*/ 795 w 892"/>
                  <a:gd name="T41" fmla="*/ 130 h 401"/>
                  <a:gd name="T42" fmla="*/ 0 w 892"/>
                  <a:gd name="T43" fmla="*/ 57 h 401"/>
                  <a:gd name="T44" fmla="*/ 62 w 892"/>
                  <a:gd name="T45" fmla="*/ 380 h 401"/>
                  <a:gd name="T46" fmla="*/ 132 w 892"/>
                  <a:gd name="T47" fmla="*/ 341 h 401"/>
                  <a:gd name="T48" fmla="*/ 160 w 892"/>
                  <a:gd name="T49" fmla="*/ 286 h 401"/>
                  <a:gd name="T50" fmla="*/ 135 w 892"/>
                  <a:gd name="T51" fmla="*/ 313 h 401"/>
                  <a:gd name="T52" fmla="*/ 233 w 892"/>
                  <a:gd name="T53" fmla="*/ 307 h 401"/>
                  <a:gd name="T54" fmla="*/ 166 w 892"/>
                  <a:gd name="T55" fmla="*/ 256 h 401"/>
                  <a:gd name="T56" fmla="*/ 206 w 892"/>
                  <a:gd name="T57" fmla="*/ 323 h 401"/>
                  <a:gd name="T58" fmla="*/ 246 w 892"/>
                  <a:gd name="T59" fmla="*/ 255 h 401"/>
                  <a:gd name="T60" fmla="*/ 289 w 892"/>
                  <a:gd name="T61" fmla="*/ 311 h 401"/>
                  <a:gd name="T62" fmla="*/ 236 w 892"/>
                  <a:gd name="T63" fmla="*/ 323 h 401"/>
                  <a:gd name="T64" fmla="*/ 295 w 892"/>
                  <a:gd name="T65" fmla="*/ 253 h 401"/>
                  <a:gd name="T66" fmla="*/ 275 w 892"/>
                  <a:gd name="T67" fmla="*/ 271 h 401"/>
                  <a:gd name="T68" fmla="*/ 357 w 892"/>
                  <a:gd name="T69" fmla="*/ 325 h 401"/>
                  <a:gd name="T70" fmla="*/ 350 w 892"/>
                  <a:gd name="T71" fmla="*/ 335 h 401"/>
                  <a:gd name="T72" fmla="*/ 314 w 892"/>
                  <a:gd name="T73" fmla="*/ 253 h 401"/>
                  <a:gd name="T74" fmla="*/ 389 w 892"/>
                  <a:gd name="T75" fmla="*/ 336 h 401"/>
                  <a:gd name="T76" fmla="*/ 351 w 892"/>
                  <a:gd name="T77" fmla="*/ 264 h 401"/>
                  <a:gd name="T78" fmla="*/ 408 w 892"/>
                  <a:gd name="T79" fmla="*/ 311 h 401"/>
                  <a:gd name="T80" fmla="*/ 391 w 892"/>
                  <a:gd name="T81" fmla="*/ 323 h 401"/>
                  <a:gd name="T82" fmla="*/ 441 w 892"/>
                  <a:gd name="T83" fmla="*/ 263 h 401"/>
                  <a:gd name="T84" fmla="*/ 412 w 892"/>
                  <a:gd name="T85" fmla="*/ 299 h 401"/>
                  <a:gd name="T86" fmla="*/ 536 w 892"/>
                  <a:gd name="T87" fmla="*/ 323 h 401"/>
                  <a:gd name="T88" fmla="*/ 483 w 892"/>
                  <a:gd name="T89" fmla="*/ 324 h 401"/>
                  <a:gd name="T90" fmla="*/ 470 w 892"/>
                  <a:gd name="T91" fmla="*/ 265 h 401"/>
                  <a:gd name="T92" fmla="*/ 512 w 892"/>
                  <a:gd name="T93" fmla="*/ 304 h 401"/>
                  <a:gd name="T94" fmla="*/ 604 w 892"/>
                  <a:gd name="T95" fmla="*/ 283 h 401"/>
                  <a:gd name="T96" fmla="*/ 596 w 892"/>
                  <a:gd name="T97" fmla="*/ 333 h 401"/>
                  <a:gd name="T98" fmla="*/ 549 w 892"/>
                  <a:gd name="T99" fmla="*/ 285 h 401"/>
                  <a:gd name="T100" fmla="*/ 662 w 892"/>
                  <a:gd name="T101" fmla="*/ 279 h 401"/>
                  <a:gd name="T102" fmla="*/ 634 w 892"/>
                  <a:gd name="T103" fmla="*/ 300 h 401"/>
                  <a:gd name="T104" fmla="*/ 613 w 892"/>
                  <a:gd name="T105" fmla="*/ 334 h 401"/>
                  <a:gd name="T106" fmla="*/ 673 w 892"/>
                  <a:gd name="T107" fmla="*/ 250 h 401"/>
                  <a:gd name="T108" fmla="*/ 703 w 892"/>
                  <a:gd name="T109" fmla="*/ 285 h 401"/>
                  <a:gd name="T110" fmla="*/ 730 w 892"/>
                  <a:gd name="T111" fmla="*/ 303 h 401"/>
                  <a:gd name="T112" fmla="*/ 689 w 892"/>
                  <a:gd name="T113" fmla="*/ 262 h 401"/>
                  <a:gd name="T114" fmla="*/ 748 w 892"/>
                  <a:gd name="T115" fmla="*/ 332 h 401"/>
                  <a:gd name="T116" fmla="*/ 782 w 892"/>
                  <a:gd name="T117" fmla="*/ 248 h 401"/>
                  <a:gd name="T118" fmla="*/ 770 w 892"/>
                  <a:gd name="T119" fmla="*/ 318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92" h="401">
                    <a:moveTo>
                      <a:pt x="138" y="89"/>
                    </a:moveTo>
                    <a:cubicBezTo>
                      <a:pt x="137" y="118"/>
                      <a:pt x="137" y="148"/>
                      <a:pt x="138" y="177"/>
                    </a:cubicBezTo>
                    <a:cubicBezTo>
                      <a:pt x="139" y="188"/>
                      <a:pt x="139" y="199"/>
                      <a:pt x="140" y="210"/>
                    </a:cubicBezTo>
                    <a:cubicBezTo>
                      <a:pt x="119" y="212"/>
                      <a:pt x="119" y="212"/>
                      <a:pt x="119" y="212"/>
                    </a:cubicBezTo>
                    <a:cubicBezTo>
                      <a:pt x="118" y="202"/>
                      <a:pt x="118" y="192"/>
                      <a:pt x="118" y="182"/>
                    </a:cubicBezTo>
                    <a:cubicBezTo>
                      <a:pt x="117" y="177"/>
                      <a:pt x="117" y="177"/>
                      <a:pt x="117" y="177"/>
                    </a:cubicBezTo>
                    <a:cubicBezTo>
                      <a:pt x="112" y="178"/>
                      <a:pt x="108" y="179"/>
                      <a:pt x="104" y="180"/>
                    </a:cubicBezTo>
                    <a:cubicBezTo>
                      <a:pt x="104" y="190"/>
                      <a:pt x="104" y="200"/>
                      <a:pt x="105" y="210"/>
                    </a:cubicBezTo>
                    <a:cubicBezTo>
                      <a:pt x="85" y="211"/>
                      <a:pt x="85" y="211"/>
                      <a:pt x="85" y="211"/>
                    </a:cubicBezTo>
                    <a:cubicBezTo>
                      <a:pt x="84" y="202"/>
                      <a:pt x="84" y="202"/>
                      <a:pt x="84" y="202"/>
                    </a:cubicBezTo>
                    <a:cubicBezTo>
                      <a:pt x="83" y="168"/>
                      <a:pt x="81" y="133"/>
                      <a:pt x="78" y="99"/>
                    </a:cubicBezTo>
                    <a:cubicBezTo>
                      <a:pt x="101" y="98"/>
                      <a:pt x="101" y="98"/>
                      <a:pt x="101" y="98"/>
                    </a:cubicBezTo>
                    <a:cubicBezTo>
                      <a:pt x="101" y="119"/>
                      <a:pt x="102" y="142"/>
                      <a:pt x="103" y="163"/>
                    </a:cubicBezTo>
                    <a:cubicBezTo>
                      <a:pt x="108" y="163"/>
                      <a:pt x="112" y="162"/>
                      <a:pt x="117" y="160"/>
                    </a:cubicBezTo>
                    <a:cubicBezTo>
                      <a:pt x="116" y="137"/>
                      <a:pt x="116" y="113"/>
                      <a:pt x="115" y="90"/>
                    </a:cubicBezTo>
                    <a:lnTo>
                      <a:pt x="138" y="89"/>
                    </a:lnTo>
                    <a:close/>
                    <a:moveTo>
                      <a:pt x="175" y="90"/>
                    </a:moveTo>
                    <a:cubicBezTo>
                      <a:pt x="173" y="113"/>
                      <a:pt x="173" y="135"/>
                      <a:pt x="174" y="157"/>
                    </a:cubicBezTo>
                    <a:cubicBezTo>
                      <a:pt x="175" y="172"/>
                      <a:pt x="176" y="186"/>
                      <a:pt x="177" y="200"/>
                    </a:cubicBezTo>
                    <a:cubicBezTo>
                      <a:pt x="154" y="202"/>
                      <a:pt x="154" y="202"/>
                      <a:pt x="154" y="202"/>
                    </a:cubicBezTo>
                    <a:cubicBezTo>
                      <a:pt x="154" y="166"/>
                      <a:pt x="153" y="129"/>
                      <a:pt x="151" y="92"/>
                    </a:cubicBezTo>
                    <a:lnTo>
                      <a:pt x="175" y="90"/>
                    </a:lnTo>
                    <a:close/>
                    <a:moveTo>
                      <a:pt x="209" y="148"/>
                    </a:moveTo>
                    <a:cubicBezTo>
                      <a:pt x="230" y="147"/>
                      <a:pt x="259" y="142"/>
                      <a:pt x="275" y="137"/>
                    </a:cubicBezTo>
                    <a:cubicBezTo>
                      <a:pt x="277" y="182"/>
                      <a:pt x="253" y="200"/>
                      <a:pt x="228" y="201"/>
                    </a:cubicBezTo>
                    <a:cubicBezTo>
                      <a:pt x="206" y="202"/>
                      <a:pt x="187" y="186"/>
                      <a:pt x="185" y="154"/>
                    </a:cubicBezTo>
                    <a:cubicBezTo>
                      <a:pt x="184" y="118"/>
                      <a:pt x="207" y="94"/>
                      <a:pt x="231" y="93"/>
                    </a:cubicBezTo>
                    <a:cubicBezTo>
                      <a:pt x="245" y="93"/>
                      <a:pt x="255" y="97"/>
                      <a:pt x="266" y="106"/>
                    </a:cubicBezTo>
                    <a:cubicBezTo>
                      <a:pt x="253" y="125"/>
                      <a:pt x="253" y="125"/>
                      <a:pt x="253" y="125"/>
                    </a:cubicBezTo>
                    <a:cubicBezTo>
                      <a:pt x="247" y="117"/>
                      <a:pt x="238" y="114"/>
                      <a:pt x="229" y="114"/>
                    </a:cubicBezTo>
                    <a:cubicBezTo>
                      <a:pt x="211" y="115"/>
                      <a:pt x="200" y="130"/>
                      <a:pt x="201" y="153"/>
                    </a:cubicBezTo>
                    <a:cubicBezTo>
                      <a:pt x="201" y="173"/>
                      <a:pt x="211" y="184"/>
                      <a:pt x="228" y="183"/>
                    </a:cubicBezTo>
                    <a:cubicBezTo>
                      <a:pt x="240" y="183"/>
                      <a:pt x="252" y="172"/>
                      <a:pt x="254" y="155"/>
                    </a:cubicBezTo>
                    <a:cubicBezTo>
                      <a:pt x="241" y="157"/>
                      <a:pt x="228" y="161"/>
                      <a:pt x="211" y="167"/>
                    </a:cubicBezTo>
                    <a:lnTo>
                      <a:pt x="209" y="148"/>
                    </a:lnTo>
                    <a:close/>
                    <a:moveTo>
                      <a:pt x="340" y="81"/>
                    </a:moveTo>
                    <a:cubicBezTo>
                      <a:pt x="339" y="110"/>
                      <a:pt x="339" y="140"/>
                      <a:pt x="340" y="169"/>
                    </a:cubicBezTo>
                    <a:cubicBezTo>
                      <a:pt x="340" y="180"/>
                      <a:pt x="341" y="191"/>
                      <a:pt x="342" y="203"/>
                    </a:cubicBezTo>
                    <a:cubicBezTo>
                      <a:pt x="321" y="204"/>
                      <a:pt x="321" y="204"/>
                      <a:pt x="321" y="204"/>
                    </a:cubicBezTo>
                    <a:cubicBezTo>
                      <a:pt x="320" y="194"/>
                      <a:pt x="320" y="184"/>
                      <a:pt x="319" y="174"/>
                    </a:cubicBezTo>
                    <a:cubicBezTo>
                      <a:pt x="319" y="169"/>
                      <a:pt x="319" y="169"/>
                      <a:pt x="319" y="169"/>
                    </a:cubicBezTo>
                    <a:cubicBezTo>
                      <a:pt x="314" y="170"/>
                      <a:pt x="309" y="171"/>
                      <a:pt x="305" y="172"/>
                    </a:cubicBezTo>
                    <a:cubicBezTo>
                      <a:pt x="306" y="182"/>
                      <a:pt x="306" y="192"/>
                      <a:pt x="307" y="202"/>
                    </a:cubicBezTo>
                    <a:cubicBezTo>
                      <a:pt x="286" y="203"/>
                      <a:pt x="286" y="203"/>
                      <a:pt x="286" y="203"/>
                    </a:cubicBezTo>
                    <a:cubicBezTo>
                      <a:pt x="286" y="194"/>
                      <a:pt x="286" y="194"/>
                      <a:pt x="286" y="194"/>
                    </a:cubicBezTo>
                    <a:cubicBezTo>
                      <a:pt x="285" y="160"/>
                      <a:pt x="282" y="125"/>
                      <a:pt x="280" y="91"/>
                    </a:cubicBezTo>
                    <a:cubicBezTo>
                      <a:pt x="303" y="90"/>
                      <a:pt x="303" y="90"/>
                      <a:pt x="303" y="90"/>
                    </a:cubicBezTo>
                    <a:cubicBezTo>
                      <a:pt x="303" y="112"/>
                      <a:pt x="304" y="134"/>
                      <a:pt x="305" y="155"/>
                    </a:cubicBezTo>
                    <a:cubicBezTo>
                      <a:pt x="310" y="155"/>
                      <a:pt x="314" y="154"/>
                      <a:pt x="318" y="153"/>
                    </a:cubicBezTo>
                    <a:cubicBezTo>
                      <a:pt x="318" y="129"/>
                      <a:pt x="317" y="105"/>
                      <a:pt x="317" y="82"/>
                    </a:cubicBezTo>
                    <a:lnTo>
                      <a:pt x="340" y="81"/>
                    </a:lnTo>
                    <a:close/>
                    <a:moveTo>
                      <a:pt x="440" y="220"/>
                    </a:moveTo>
                    <a:cubicBezTo>
                      <a:pt x="438" y="213"/>
                      <a:pt x="436" y="205"/>
                      <a:pt x="434" y="198"/>
                    </a:cubicBezTo>
                    <a:cubicBezTo>
                      <a:pt x="430" y="199"/>
                      <a:pt x="426" y="201"/>
                      <a:pt x="421" y="201"/>
                    </a:cubicBezTo>
                    <a:cubicBezTo>
                      <a:pt x="396" y="202"/>
                      <a:pt x="384" y="173"/>
                      <a:pt x="383" y="145"/>
                    </a:cubicBezTo>
                    <a:cubicBezTo>
                      <a:pt x="381" y="92"/>
                      <a:pt x="403" y="77"/>
                      <a:pt x="419" y="76"/>
                    </a:cubicBezTo>
                    <a:cubicBezTo>
                      <a:pt x="440" y="76"/>
                      <a:pt x="458" y="93"/>
                      <a:pt x="459" y="133"/>
                    </a:cubicBezTo>
                    <a:cubicBezTo>
                      <a:pt x="460" y="157"/>
                      <a:pt x="456" y="179"/>
                      <a:pt x="445" y="191"/>
                    </a:cubicBezTo>
                    <a:cubicBezTo>
                      <a:pt x="449" y="198"/>
                      <a:pt x="452" y="205"/>
                      <a:pt x="456" y="213"/>
                    </a:cubicBezTo>
                    <a:lnTo>
                      <a:pt x="440" y="220"/>
                    </a:lnTo>
                    <a:close/>
                    <a:moveTo>
                      <a:pt x="421" y="99"/>
                    </a:moveTo>
                    <a:cubicBezTo>
                      <a:pt x="403" y="99"/>
                      <a:pt x="394" y="115"/>
                      <a:pt x="395" y="140"/>
                    </a:cubicBezTo>
                    <a:cubicBezTo>
                      <a:pt x="396" y="159"/>
                      <a:pt x="403" y="179"/>
                      <a:pt x="420" y="179"/>
                    </a:cubicBezTo>
                    <a:cubicBezTo>
                      <a:pt x="422" y="179"/>
                      <a:pt x="424" y="178"/>
                      <a:pt x="426" y="178"/>
                    </a:cubicBezTo>
                    <a:cubicBezTo>
                      <a:pt x="423" y="171"/>
                      <a:pt x="421" y="164"/>
                      <a:pt x="418" y="158"/>
                    </a:cubicBezTo>
                    <a:cubicBezTo>
                      <a:pt x="431" y="150"/>
                      <a:pt x="431" y="150"/>
                      <a:pt x="431" y="150"/>
                    </a:cubicBezTo>
                    <a:cubicBezTo>
                      <a:pt x="432" y="158"/>
                      <a:pt x="434" y="166"/>
                      <a:pt x="436" y="173"/>
                    </a:cubicBezTo>
                    <a:cubicBezTo>
                      <a:pt x="444" y="166"/>
                      <a:pt x="448" y="151"/>
                      <a:pt x="447" y="135"/>
                    </a:cubicBezTo>
                    <a:cubicBezTo>
                      <a:pt x="447" y="114"/>
                      <a:pt x="436" y="98"/>
                      <a:pt x="421" y="99"/>
                    </a:cubicBezTo>
                    <a:close/>
                    <a:moveTo>
                      <a:pt x="502" y="201"/>
                    </a:moveTo>
                    <a:cubicBezTo>
                      <a:pt x="478" y="202"/>
                      <a:pt x="470" y="165"/>
                      <a:pt x="469" y="143"/>
                    </a:cubicBezTo>
                    <a:cubicBezTo>
                      <a:pt x="468" y="123"/>
                      <a:pt x="470" y="102"/>
                      <a:pt x="473" y="82"/>
                    </a:cubicBezTo>
                    <a:cubicBezTo>
                      <a:pt x="495" y="85"/>
                      <a:pt x="495" y="85"/>
                      <a:pt x="495" y="85"/>
                    </a:cubicBezTo>
                    <a:cubicBezTo>
                      <a:pt x="491" y="102"/>
                      <a:pt x="488" y="123"/>
                      <a:pt x="489" y="144"/>
                    </a:cubicBezTo>
                    <a:cubicBezTo>
                      <a:pt x="490" y="164"/>
                      <a:pt x="494" y="189"/>
                      <a:pt x="503" y="189"/>
                    </a:cubicBezTo>
                    <a:cubicBezTo>
                      <a:pt x="512" y="188"/>
                      <a:pt x="515" y="162"/>
                      <a:pt x="514" y="141"/>
                    </a:cubicBezTo>
                    <a:cubicBezTo>
                      <a:pt x="513" y="119"/>
                      <a:pt x="508" y="95"/>
                      <a:pt x="504" y="81"/>
                    </a:cubicBezTo>
                    <a:cubicBezTo>
                      <a:pt x="523" y="72"/>
                      <a:pt x="523" y="72"/>
                      <a:pt x="523" y="72"/>
                    </a:cubicBezTo>
                    <a:cubicBezTo>
                      <a:pt x="529" y="90"/>
                      <a:pt x="532" y="114"/>
                      <a:pt x="533" y="134"/>
                    </a:cubicBezTo>
                    <a:cubicBezTo>
                      <a:pt x="534" y="157"/>
                      <a:pt x="529" y="200"/>
                      <a:pt x="502" y="201"/>
                    </a:cubicBezTo>
                    <a:close/>
                    <a:moveTo>
                      <a:pt x="575" y="190"/>
                    </a:moveTo>
                    <a:cubicBezTo>
                      <a:pt x="574" y="183"/>
                      <a:pt x="573" y="175"/>
                      <a:pt x="573" y="168"/>
                    </a:cubicBezTo>
                    <a:cubicBezTo>
                      <a:pt x="568" y="168"/>
                      <a:pt x="564" y="169"/>
                      <a:pt x="561" y="170"/>
                    </a:cubicBezTo>
                    <a:cubicBezTo>
                      <a:pt x="560" y="178"/>
                      <a:pt x="559" y="186"/>
                      <a:pt x="557" y="194"/>
                    </a:cubicBezTo>
                    <a:cubicBezTo>
                      <a:pt x="536" y="193"/>
                      <a:pt x="536" y="193"/>
                      <a:pt x="536" y="193"/>
                    </a:cubicBezTo>
                    <a:cubicBezTo>
                      <a:pt x="546" y="152"/>
                      <a:pt x="553" y="113"/>
                      <a:pt x="555" y="70"/>
                    </a:cubicBezTo>
                    <a:cubicBezTo>
                      <a:pt x="577" y="69"/>
                      <a:pt x="577" y="69"/>
                      <a:pt x="577" y="69"/>
                    </a:cubicBezTo>
                    <a:cubicBezTo>
                      <a:pt x="581" y="108"/>
                      <a:pt x="588" y="147"/>
                      <a:pt x="596" y="185"/>
                    </a:cubicBezTo>
                    <a:lnTo>
                      <a:pt x="575" y="190"/>
                    </a:lnTo>
                    <a:close/>
                    <a:moveTo>
                      <a:pt x="563" y="155"/>
                    </a:moveTo>
                    <a:cubicBezTo>
                      <a:pt x="565" y="155"/>
                      <a:pt x="568" y="155"/>
                      <a:pt x="571" y="154"/>
                    </a:cubicBezTo>
                    <a:cubicBezTo>
                      <a:pt x="570" y="137"/>
                      <a:pt x="568" y="120"/>
                      <a:pt x="566" y="103"/>
                    </a:cubicBezTo>
                    <a:cubicBezTo>
                      <a:pt x="565" y="120"/>
                      <a:pt x="564" y="138"/>
                      <a:pt x="563" y="155"/>
                    </a:cubicBezTo>
                    <a:close/>
                    <a:moveTo>
                      <a:pt x="627" y="77"/>
                    </a:moveTo>
                    <a:cubicBezTo>
                      <a:pt x="625" y="111"/>
                      <a:pt x="625" y="137"/>
                      <a:pt x="626" y="171"/>
                    </a:cubicBezTo>
                    <a:cubicBezTo>
                      <a:pt x="640" y="169"/>
                      <a:pt x="649" y="167"/>
                      <a:pt x="662" y="163"/>
                    </a:cubicBezTo>
                    <a:cubicBezTo>
                      <a:pt x="663" y="183"/>
                      <a:pt x="663" y="183"/>
                      <a:pt x="663" y="183"/>
                    </a:cubicBezTo>
                    <a:cubicBezTo>
                      <a:pt x="649" y="183"/>
                      <a:pt x="649" y="183"/>
                      <a:pt x="649" y="183"/>
                    </a:cubicBezTo>
                    <a:cubicBezTo>
                      <a:pt x="637" y="184"/>
                      <a:pt x="617" y="185"/>
                      <a:pt x="605" y="187"/>
                    </a:cubicBezTo>
                    <a:cubicBezTo>
                      <a:pt x="605" y="168"/>
                      <a:pt x="605" y="149"/>
                      <a:pt x="604" y="131"/>
                    </a:cubicBezTo>
                    <a:cubicBezTo>
                      <a:pt x="603" y="113"/>
                      <a:pt x="602" y="96"/>
                      <a:pt x="601" y="78"/>
                    </a:cubicBezTo>
                    <a:lnTo>
                      <a:pt x="627" y="77"/>
                    </a:lnTo>
                    <a:close/>
                    <a:moveTo>
                      <a:pt x="691" y="65"/>
                    </a:moveTo>
                    <a:cubicBezTo>
                      <a:pt x="689" y="90"/>
                      <a:pt x="689" y="115"/>
                      <a:pt x="690" y="140"/>
                    </a:cubicBezTo>
                    <a:cubicBezTo>
                      <a:pt x="691" y="156"/>
                      <a:pt x="692" y="172"/>
                      <a:pt x="693" y="188"/>
                    </a:cubicBezTo>
                    <a:cubicBezTo>
                      <a:pt x="670" y="191"/>
                      <a:pt x="670" y="191"/>
                      <a:pt x="670" y="191"/>
                    </a:cubicBezTo>
                    <a:cubicBezTo>
                      <a:pt x="670" y="149"/>
                      <a:pt x="669" y="108"/>
                      <a:pt x="667" y="67"/>
                    </a:cubicBezTo>
                    <a:lnTo>
                      <a:pt x="691" y="65"/>
                    </a:lnTo>
                    <a:close/>
                    <a:moveTo>
                      <a:pt x="722" y="191"/>
                    </a:moveTo>
                    <a:cubicBezTo>
                      <a:pt x="722" y="168"/>
                      <a:pt x="722" y="145"/>
                      <a:pt x="721" y="122"/>
                    </a:cubicBezTo>
                    <a:cubicBezTo>
                      <a:pt x="721" y="111"/>
                      <a:pt x="720" y="100"/>
                      <a:pt x="719" y="88"/>
                    </a:cubicBezTo>
                    <a:cubicBezTo>
                      <a:pt x="712" y="89"/>
                      <a:pt x="704" y="90"/>
                      <a:pt x="697" y="91"/>
                    </a:cubicBezTo>
                    <a:cubicBezTo>
                      <a:pt x="696" y="77"/>
                      <a:pt x="696" y="77"/>
                      <a:pt x="696" y="77"/>
                    </a:cubicBezTo>
                    <a:cubicBezTo>
                      <a:pt x="716" y="76"/>
                      <a:pt x="745" y="71"/>
                      <a:pt x="764" y="67"/>
                    </a:cubicBezTo>
                    <a:cubicBezTo>
                      <a:pt x="765" y="87"/>
                      <a:pt x="765" y="87"/>
                      <a:pt x="765" y="87"/>
                    </a:cubicBezTo>
                    <a:cubicBezTo>
                      <a:pt x="758" y="86"/>
                      <a:pt x="746" y="86"/>
                      <a:pt x="739" y="87"/>
                    </a:cubicBezTo>
                    <a:cubicBezTo>
                      <a:pt x="739" y="97"/>
                      <a:pt x="739" y="107"/>
                      <a:pt x="739" y="117"/>
                    </a:cubicBezTo>
                    <a:cubicBezTo>
                      <a:pt x="740" y="142"/>
                      <a:pt x="743" y="167"/>
                      <a:pt x="746" y="191"/>
                    </a:cubicBezTo>
                    <a:lnTo>
                      <a:pt x="722" y="191"/>
                    </a:lnTo>
                    <a:close/>
                    <a:moveTo>
                      <a:pt x="838" y="64"/>
                    </a:moveTo>
                    <a:cubicBezTo>
                      <a:pt x="827" y="87"/>
                      <a:pt x="820" y="106"/>
                      <a:pt x="813" y="131"/>
                    </a:cubicBezTo>
                    <a:cubicBezTo>
                      <a:pt x="813" y="134"/>
                      <a:pt x="813" y="137"/>
                      <a:pt x="813" y="140"/>
                    </a:cubicBezTo>
                    <a:cubicBezTo>
                      <a:pt x="814" y="155"/>
                      <a:pt x="815" y="170"/>
                      <a:pt x="818" y="182"/>
                    </a:cubicBezTo>
                    <a:cubicBezTo>
                      <a:pt x="794" y="184"/>
                      <a:pt x="794" y="184"/>
                      <a:pt x="794" y="184"/>
                    </a:cubicBezTo>
                    <a:cubicBezTo>
                      <a:pt x="796" y="172"/>
                      <a:pt x="796" y="159"/>
                      <a:pt x="795" y="146"/>
                    </a:cubicBezTo>
                    <a:cubicBezTo>
                      <a:pt x="795" y="141"/>
                      <a:pt x="795" y="135"/>
                      <a:pt x="795" y="130"/>
                    </a:cubicBezTo>
                    <a:cubicBezTo>
                      <a:pt x="786" y="109"/>
                      <a:pt x="778" y="91"/>
                      <a:pt x="767" y="70"/>
                    </a:cubicBezTo>
                    <a:cubicBezTo>
                      <a:pt x="787" y="60"/>
                      <a:pt x="787" y="60"/>
                      <a:pt x="787" y="60"/>
                    </a:cubicBezTo>
                    <a:cubicBezTo>
                      <a:pt x="792" y="80"/>
                      <a:pt x="797" y="99"/>
                      <a:pt x="804" y="117"/>
                    </a:cubicBezTo>
                    <a:cubicBezTo>
                      <a:pt x="810" y="96"/>
                      <a:pt x="814" y="76"/>
                      <a:pt x="818" y="54"/>
                    </a:cubicBezTo>
                    <a:lnTo>
                      <a:pt x="838" y="64"/>
                    </a:lnTo>
                    <a:close/>
                    <a:moveTo>
                      <a:pt x="0" y="57"/>
                    </a:moveTo>
                    <a:cubicBezTo>
                      <a:pt x="0" y="57"/>
                      <a:pt x="28" y="219"/>
                      <a:pt x="47" y="393"/>
                    </a:cubicBezTo>
                    <a:cubicBezTo>
                      <a:pt x="850" y="401"/>
                      <a:pt x="850" y="401"/>
                      <a:pt x="850" y="401"/>
                    </a:cubicBezTo>
                    <a:cubicBezTo>
                      <a:pt x="850" y="401"/>
                      <a:pt x="880" y="89"/>
                      <a:pt x="892" y="0"/>
                    </a:cubicBezTo>
                    <a:cubicBezTo>
                      <a:pt x="503" y="34"/>
                      <a:pt x="0" y="57"/>
                      <a:pt x="0" y="57"/>
                    </a:cubicBezTo>
                    <a:close/>
                    <a:moveTo>
                      <a:pt x="837" y="387"/>
                    </a:moveTo>
                    <a:cubicBezTo>
                      <a:pt x="62" y="380"/>
                      <a:pt x="62" y="380"/>
                      <a:pt x="62" y="380"/>
                    </a:cubicBezTo>
                    <a:cubicBezTo>
                      <a:pt x="39" y="224"/>
                      <a:pt x="17" y="69"/>
                      <a:pt x="17" y="69"/>
                    </a:cubicBezTo>
                    <a:cubicBezTo>
                      <a:pt x="458" y="42"/>
                      <a:pt x="461" y="48"/>
                      <a:pt x="877" y="17"/>
                    </a:cubicBezTo>
                    <a:cubicBezTo>
                      <a:pt x="855" y="283"/>
                      <a:pt x="837" y="387"/>
                      <a:pt x="837" y="387"/>
                    </a:cubicBezTo>
                    <a:close/>
                    <a:moveTo>
                      <a:pt x="169" y="312"/>
                    </a:moveTo>
                    <a:cubicBezTo>
                      <a:pt x="162" y="313"/>
                      <a:pt x="162" y="313"/>
                      <a:pt x="162" y="313"/>
                    </a:cubicBezTo>
                    <a:cubicBezTo>
                      <a:pt x="156" y="333"/>
                      <a:pt x="144" y="340"/>
                      <a:pt x="132" y="341"/>
                    </a:cubicBezTo>
                    <a:cubicBezTo>
                      <a:pt x="112" y="341"/>
                      <a:pt x="99" y="322"/>
                      <a:pt x="99" y="302"/>
                    </a:cubicBezTo>
                    <a:cubicBezTo>
                      <a:pt x="99" y="281"/>
                      <a:pt x="111" y="253"/>
                      <a:pt x="134" y="253"/>
                    </a:cubicBezTo>
                    <a:cubicBezTo>
                      <a:pt x="141" y="253"/>
                      <a:pt x="147" y="257"/>
                      <a:pt x="151" y="263"/>
                    </a:cubicBezTo>
                    <a:cubicBezTo>
                      <a:pt x="151" y="254"/>
                      <a:pt x="151" y="254"/>
                      <a:pt x="151" y="254"/>
                    </a:cubicBezTo>
                    <a:cubicBezTo>
                      <a:pt x="163" y="253"/>
                      <a:pt x="163" y="253"/>
                      <a:pt x="163" y="253"/>
                    </a:cubicBezTo>
                    <a:cubicBezTo>
                      <a:pt x="160" y="286"/>
                      <a:pt x="160" y="286"/>
                      <a:pt x="160" y="286"/>
                    </a:cubicBezTo>
                    <a:cubicBezTo>
                      <a:pt x="151" y="288"/>
                      <a:pt x="151" y="288"/>
                      <a:pt x="151" y="288"/>
                    </a:cubicBezTo>
                    <a:cubicBezTo>
                      <a:pt x="151" y="277"/>
                      <a:pt x="147" y="266"/>
                      <a:pt x="135" y="266"/>
                    </a:cubicBezTo>
                    <a:cubicBezTo>
                      <a:pt x="117" y="266"/>
                      <a:pt x="113" y="287"/>
                      <a:pt x="113" y="303"/>
                    </a:cubicBezTo>
                    <a:cubicBezTo>
                      <a:pt x="113" y="315"/>
                      <a:pt x="119" y="328"/>
                      <a:pt x="132" y="328"/>
                    </a:cubicBezTo>
                    <a:cubicBezTo>
                      <a:pt x="141" y="327"/>
                      <a:pt x="149" y="323"/>
                      <a:pt x="151" y="313"/>
                    </a:cubicBezTo>
                    <a:cubicBezTo>
                      <a:pt x="135" y="313"/>
                      <a:pt x="135" y="313"/>
                      <a:pt x="135" y="313"/>
                    </a:cubicBezTo>
                    <a:cubicBezTo>
                      <a:pt x="135" y="301"/>
                      <a:pt x="135" y="301"/>
                      <a:pt x="135" y="301"/>
                    </a:cubicBezTo>
                    <a:cubicBezTo>
                      <a:pt x="169" y="303"/>
                      <a:pt x="169" y="303"/>
                      <a:pt x="169" y="303"/>
                    </a:cubicBezTo>
                    <a:lnTo>
                      <a:pt x="169" y="312"/>
                    </a:lnTo>
                    <a:close/>
                    <a:moveTo>
                      <a:pt x="246" y="265"/>
                    </a:moveTo>
                    <a:cubicBezTo>
                      <a:pt x="233" y="265"/>
                      <a:pt x="233" y="265"/>
                      <a:pt x="233" y="265"/>
                    </a:cubicBezTo>
                    <a:cubicBezTo>
                      <a:pt x="233" y="307"/>
                      <a:pt x="233" y="307"/>
                      <a:pt x="233" y="307"/>
                    </a:cubicBezTo>
                    <a:cubicBezTo>
                      <a:pt x="233" y="324"/>
                      <a:pt x="222" y="336"/>
                      <a:pt x="206" y="336"/>
                    </a:cubicBezTo>
                    <a:cubicBezTo>
                      <a:pt x="189" y="336"/>
                      <a:pt x="177" y="325"/>
                      <a:pt x="177" y="306"/>
                    </a:cubicBezTo>
                    <a:cubicBezTo>
                      <a:pt x="177" y="306"/>
                      <a:pt x="177" y="306"/>
                      <a:pt x="177" y="306"/>
                    </a:cubicBezTo>
                    <a:cubicBezTo>
                      <a:pt x="177" y="269"/>
                      <a:pt x="177" y="269"/>
                      <a:pt x="177" y="269"/>
                    </a:cubicBezTo>
                    <a:cubicBezTo>
                      <a:pt x="167" y="269"/>
                      <a:pt x="167" y="269"/>
                      <a:pt x="167" y="269"/>
                    </a:cubicBezTo>
                    <a:cubicBezTo>
                      <a:pt x="166" y="256"/>
                      <a:pt x="166" y="256"/>
                      <a:pt x="166" y="256"/>
                    </a:cubicBezTo>
                    <a:cubicBezTo>
                      <a:pt x="201" y="258"/>
                      <a:pt x="201" y="258"/>
                      <a:pt x="201" y="258"/>
                    </a:cubicBezTo>
                    <a:cubicBezTo>
                      <a:pt x="200" y="268"/>
                      <a:pt x="200" y="268"/>
                      <a:pt x="200" y="268"/>
                    </a:cubicBezTo>
                    <a:cubicBezTo>
                      <a:pt x="192" y="268"/>
                      <a:pt x="192" y="268"/>
                      <a:pt x="192" y="268"/>
                    </a:cubicBezTo>
                    <a:cubicBezTo>
                      <a:pt x="191" y="305"/>
                      <a:pt x="191" y="305"/>
                      <a:pt x="191" y="305"/>
                    </a:cubicBezTo>
                    <a:cubicBezTo>
                      <a:pt x="191" y="306"/>
                      <a:pt x="191" y="306"/>
                      <a:pt x="191" y="306"/>
                    </a:cubicBezTo>
                    <a:cubicBezTo>
                      <a:pt x="191" y="317"/>
                      <a:pt x="196" y="323"/>
                      <a:pt x="206" y="323"/>
                    </a:cubicBezTo>
                    <a:cubicBezTo>
                      <a:pt x="214" y="323"/>
                      <a:pt x="219" y="317"/>
                      <a:pt x="219" y="306"/>
                    </a:cubicBezTo>
                    <a:cubicBezTo>
                      <a:pt x="219" y="306"/>
                      <a:pt x="219" y="306"/>
                      <a:pt x="219" y="305"/>
                    </a:cubicBezTo>
                    <a:cubicBezTo>
                      <a:pt x="218" y="266"/>
                      <a:pt x="218" y="266"/>
                      <a:pt x="218" y="266"/>
                    </a:cubicBezTo>
                    <a:cubicBezTo>
                      <a:pt x="208" y="266"/>
                      <a:pt x="208" y="266"/>
                      <a:pt x="208" y="266"/>
                    </a:cubicBezTo>
                    <a:cubicBezTo>
                      <a:pt x="207" y="254"/>
                      <a:pt x="207" y="254"/>
                      <a:pt x="207" y="254"/>
                    </a:cubicBezTo>
                    <a:cubicBezTo>
                      <a:pt x="246" y="255"/>
                      <a:pt x="246" y="255"/>
                      <a:pt x="246" y="255"/>
                    </a:cubicBezTo>
                    <a:lnTo>
                      <a:pt x="246" y="265"/>
                    </a:lnTo>
                    <a:close/>
                    <a:moveTo>
                      <a:pt x="314" y="335"/>
                    </a:moveTo>
                    <a:cubicBezTo>
                      <a:pt x="282" y="337"/>
                      <a:pt x="282" y="337"/>
                      <a:pt x="282" y="337"/>
                    </a:cubicBezTo>
                    <a:cubicBezTo>
                      <a:pt x="281" y="324"/>
                      <a:pt x="281" y="324"/>
                      <a:pt x="281" y="324"/>
                    </a:cubicBezTo>
                    <a:cubicBezTo>
                      <a:pt x="293" y="324"/>
                      <a:pt x="293" y="324"/>
                      <a:pt x="293" y="324"/>
                    </a:cubicBezTo>
                    <a:cubicBezTo>
                      <a:pt x="289" y="311"/>
                      <a:pt x="289" y="311"/>
                      <a:pt x="289" y="311"/>
                    </a:cubicBezTo>
                    <a:cubicBezTo>
                      <a:pt x="262" y="312"/>
                      <a:pt x="262" y="312"/>
                      <a:pt x="262" y="312"/>
                    </a:cubicBezTo>
                    <a:cubicBezTo>
                      <a:pt x="258" y="325"/>
                      <a:pt x="258" y="325"/>
                      <a:pt x="258" y="325"/>
                    </a:cubicBezTo>
                    <a:cubicBezTo>
                      <a:pt x="269" y="326"/>
                      <a:pt x="269" y="326"/>
                      <a:pt x="269" y="326"/>
                    </a:cubicBezTo>
                    <a:cubicBezTo>
                      <a:pt x="268" y="336"/>
                      <a:pt x="268" y="336"/>
                      <a:pt x="268" y="336"/>
                    </a:cubicBezTo>
                    <a:cubicBezTo>
                      <a:pt x="236" y="336"/>
                      <a:pt x="236" y="336"/>
                      <a:pt x="236" y="336"/>
                    </a:cubicBezTo>
                    <a:cubicBezTo>
                      <a:pt x="236" y="323"/>
                      <a:pt x="236" y="323"/>
                      <a:pt x="236" y="323"/>
                    </a:cubicBezTo>
                    <a:cubicBezTo>
                      <a:pt x="244" y="324"/>
                      <a:pt x="244" y="324"/>
                      <a:pt x="244" y="324"/>
                    </a:cubicBezTo>
                    <a:cubicBezTo>
                      <a:pt x="262" y="265"/>
                      <a:pt x="262" y="265"/>
                      <a:pt x="262" y="265"/>
                    </a:cubicBezTo>
                    <a:cubicBezTo>
                      <a:pt x="256" y="265"/>
                      <a:pt x="256" y="265"/>
                      <a:pt x="256" y="265"/>
                    </a:cubicBezTo>
                    <a:cubicBezTo>
                      <a:pt x="255" y="252"/>
                      <a:pt x="255" y="252"/>
                      <a:pt x="255" y="252"/>
                    </a:cubicBezTo>
                    <a:cubicBezTo>
                      <a:pt x="255" y="252"/>
                      <a:pt x="255" y="252"/>
                      <a:pt x="255" y="252"/>
                    </a:cubicBezTo>
                    <a:cubicBezTo>
                      <a:pt x="295" y="253"/>
                      <a:pt x="295" y="253"/>
                      <a:pt x="295" y="253"/>
                    </a:cubicBezTo>
                    <a:cubicBezTo>
                      <a:pt x="295" y="264"/>
                      <a:pt x="295" y="264"/>
                      <a:pt x="295" y="264"/>
                    </a:cubicBezTo>
                    <a:cubicBezTo>
                      <a:pt x="288" y="265"/>
                      <a:pt x="288" y="265"/>
                      <a:pt x="288" y="265"/>
                    </a:cubicBezTo>
                    <a:cubicBezTo>
                      <a:pt x="306" y="324"/>
                      <a:pt x="306" y="324"/>
                      <a:pt x="306" y="324"/>
                    </a:cubicBezTo>
                    <a:cubicBezTo>
                      <a:pt x="314" y="324"/>
                      <a:pt x="314" y="324"/>
                      <a:pt x="314" y="324"/>
                    </a:cubicBezTo>
                    <a:lnTo>
                      <a:pt x="314" y="335"/>
                    </a:lnTo>
                    <a:close/>
                    <a:moveTo>
                      <a:pt x="275" y="271"/>
                    </a:moveTo>
                    <a:cubicBezTo>
                      <a:pt x="266" y="300"/>
                      <a:pt x="266" y="300"/>
                      <a:pt x="266" y="300"/>
                    </a:cubicBezTo>
                    <a:cubicBezTo>
                      <a:pt x="285" y="300"/>
                      <a:pt x="285" y="300"/>
                      <a:pt x="285" y="300"/>
                    </a:cubicBezTo>
                    <a:lnTo>
                      <a:pt x="275" y="271"/>
                    </a:lnTo>
                    <a:close/>
                    <a:moveTo>
                      <a:pt x="389" y="336"/>
                    </a:moveTo>
                    <a:cubicBezTo>
                      <a:pt x="357" y="338"/>
                      <a:pt x="357" y="338"/>
                      <a:pt x="357" y="338"/>
                    </a:cubicBezTo>
                    <a:cubicBezTo>
                      <a:pt x="357" y="325"/>
                      <a:pt x="357" y="325"/>
                      <a:pt x="357" y="325"/>
                    </a:cubicBezTo>
                    <a:cubicBezTo>
                      <a:pt x="364" y="325"/>
                      <a:pt x="364" y="325"/>
                      <a:pt x="364" y="325"/>
                    </a:cubicBezTo>
                    <a:cubicBezTo>
                      <a:pt x="348" y="301"/>
                      <a:pt x="348" y="301"/>
                      <a:pt x="348" y="301"/>
                    </a:cubicBezTo>
                    <a:cubicBezTo>
                      <a:pt x="338" y="301"/>
                      <a:pt x="338" y="301"/>
                      <a:pt x="338" y="301"/>
                    </a:cubicBezTo>
                    <a:cubicBezTo>
                      <a:pt x="339" y="325"/>
                      <a:pt x="339" y="325"/>
                      <a:pt x="339" y="325"/>
                    </a:cubicBezTo>
                    <a:cubicBezTo>
                      <a:pt x="350" y="326"/>
                      <a:pt x="350" y="326"/>
                      <a:pt x="350" y="326"/>
                    </a:cubicBezTo>
                    <a:cubicBezTo>
                      <a:pt x="350" y="335"/>
                      <a:pt x="350" y="335"/>
                      <a:pt x="350" y="335"/>
                    </a:cubicBezTo>
                    <a:cubicBezTo>
                      <a:pt x="318" y="337"/>
                      <a:pt x="318" y="337"/>
                      <a:pt x="318" y="337"/>
                    </a:cubicBezTo>
                    <a:cubicBezTo>
                      <a:pt x="317" y="325"/>
                      <a:pt x="317" y="325"/>
                      <a:pt x="317" y="325"/>
                    </a:cubicBezTo>
                    <a:cubicBezTo>
                      <a:pt x="325" y="325"/>
                      <a:pt x="325" y="325"/>
                      <a:pt x="325" y="325"/>
                    </a:cubicBezTo>
                    <a:cubicBezTo>
                      <a:pt x="324" y="265"/>
                      <a:pt x="324" y="265"/>
                      <a:pt x="324" y="265"/>
                    </a:cubicBezTo>
                    <a:cubicBezTo>
                      <a:pt x="315" y="266"/>
                      <a:pt x="315" y="266"/>
                      <a:pt x="315" y="266"/>
                    </a:cubicBezTo>
                    <a:cubicBezTo>
                      <a:pt x="314" y="253"/>
                      <a:pt x="314" y="253"/>
                      <a:pt x="314" y="253"/>
                    </a:cubicBezTo>
                    <a:cubicBezTo>
                      <a:pt x="317" y="253"/>
                      <a:pt x="334" y="252"/>
                      <a:pt x="346" y="252"/>
                    </a:cubicBezTo>
                    <a:cubicBezTo>
                      <a:pt x="361" y="252"/>
                      <a:pt x="382" y="255"/>
                      <a:pt x="383" y="276"/>
                    </a:cubicBezTo>
                    <a:cubicBezTo>
                      <a:pt x="383" y="289"/>
                      <a:pt x="373" y="296"/>
                      <a:pt x="362" y="299"/>
                    </a:cubicBezTo>
                    <a:cubicBezTo>
                      <a:pt x="380" y="326"/>
                      <a:pt x="380" y="326"/>
                      <a:pt x="380" y="326"/>
                    </a:cubicBezTo>
                    <a:cubicBezTo>
                      <a:pt x="389" y="326"/>
                      <a:pt x="389" y="326"/>
                      <a:pt x="389" y="326"/>
                    </a:cubicBezTo>
                    <a:lnTo>
                      <a:pt x="389" y="336"/>
                    </a:lnTo>
                    <a:close/>
                    <a:moveTo>
                      <a:pt x="351" y="264"/>
                    </a:moveTo>
                    <a:cubicBezTo>
                      <a:pt x="349" y="264"/>
                      <a:pt x="339" y="264"/>
                      <a:pt x="339" y="264"/>
                    </a:cubicBezTo>
                    <a:cubicBezTo>
                      <a:pt x="338" y="289"/>
                      <a:pt x="338" y="289"/>
                      <a:pt x="338" y="289"/>
                    </a:cubicBezTo>
                    <a:cubicBezTo>
                      <a:pt x="353" y="289"/>
                      <a:pt x="353" y="289"/>
                      <a:pt x="353" y="289"/>
                    </a:cubicBezTo>
                    <a:cubicBezTo>
                      <a:pt x="362" y="288"/>
                      <a:pt x="368" y="283"/>
                      <a:pt x="368" y="276"/>
                    </a:cubicBezTo>
                    <a:cubicBezTo>
                      <a:pt x="368" y="266"/>
                      <a:pt x="358" y="264"/>
                      <a:pt x="351" y="264"/>
                    </a:cubicBezTo>
                    <a:close/>
                    <a:moveTo>
                      <a:pt x="461" y="333"/>
                    </a:moveTo>
                    <a:cubicBezTo>
                      <a:pt x="429" y="335"/>
                      <a:pt x="429" y="335"/>
                      <a:pt x="429" y="335"/>
                    </a:cubicBezTo>
                    <a:cubicBezTo>
                      <a:pt x="428" y="322"/>
                      <a:pt x="428" y="322"/>
                      <a:pt x="428" y="322"/>
                    </a:cubicBezTo>
                    <a:cubicBezTo>
                      <a:pt x="440" y="322"/>
                      <a:pt x="440" y="322"/>
                      <a:pt x="440" y="322"/>
                    </a:cubicBezTo>
                    <a:cubicBezTo>
                      <a:pt x="435" y="310"/>
                      <a:pt x="435" y="310"/>
                      <a:pt x="435" y="310"/>
                    </a:cubicBezTo>
                    <a:cubicBezTo>
                      <a:pt x="408" y="311"/>
                      <a:pt x="408" y="311"/>
                      <a:pt x="408" y="311"/>
                    </a:cubicBezTo>
                    <a:cubicBezTo>
                      <a:pt x="404" y="324"/>
                      <a:pt x="404" y="324"/>
                      <a:pt x="404" y="324"/>
                    </a:cubicBezTo>
                    <a:cubicBezTo>
                      <a:pt x="416" y="324"/>
                      <a:pt x="416" y="324"/>
                      <a:pt x="416" y="324"/>
                    </a:cubicBezTo>
                    <a:cubicBezTo>
                      <a:pt x="415" y="335"/>
                      <a:pt x="415" y="335"/>
                      <a:pt x="415" y="335"/>
                    </a:cubicBezTo>
                    <a:cubicBezTo>
                      <a:pt x="383" y="335"/>
                      <a:pt x="383" y="335"/>
                      <a:pt x="383" y="335"/>
                    </a:cubicBezTo>
                    <a:cubicBezTo>
                      <a:pt x="383" y="322"/>
                      <a:pt x="383" y="322"/>
                      <a:pt x="383" y="322"/>
                    </a:cubicBezTo>
                    <a:cubicBezTo>
                      <a:pt x="391" y="323"/>
                      <a:pt x="391" y="323"/>
                      <a:pt x="391" y="323"/>
                    </a:cubicBezTo>
                    <a:cubicBezTo>
                      <a:pt x="409" y="264"/>
                      <a:pt x="409" y="264"/>
                      <a:pt x="409" y="264"/>
                    </a:cubicBezTo>
                    <a:cubicBezTo>
                      <a:pt x="402" y="264"/>
                      <a:pt x="402" y="264"/>
                      <a:pt x="402" y="264"/>
                    </a:cubicBezTo>
                    <a:cubicBezTo>
                      <a:pt x="402" y="251"/>
                      <a:pt x="402" y="251"/>
                      <a:pt x="402" y="251"/>
                    </a:cubicBezTo>
                    <a:cubicBezTo>
                      <a:pt x="402" y="250"/>
                      <a:pt x="402" y="250"/>
                      <a:pt x="402" y="250"/>
                    </a:cubicBezTo>
                    <a:cubicBezTo>
                      <a:pt x="441" y="251"/>
                      <a:pt x="441" y="251"/>
                      <a:pt x="441" y="251"/>
                    </a:cubicBezTo>
                    <a:cubicBezTo>
                      <a:pt x="441" y="263"/>
                      <a:pt x="441" y="263"/>
                      <a:pt x="441" y="263"/>
                    </a:cubicBezTo>
                    <a:cubicBezTo>
                      <a:pt x="434" y="263"/>
                      <a:pt x="434" y="263"/>
                      <a:pt x="434" y="263"/>
                    </a:cubicBezTo>
                    <a:cubicBezTo>
                      <a:pt x="453" y="323"/>
                      <a:pt x="453" y="323"/>
                      <a:pt x="453" y="323"/>
                    </a:cubicBezTo>
                    <a:cubicBezTo>
                      <a:pt x="461" y="323"/>
                      <a:pt x="461" y="323"/>
                      <a:pt x="461" y="323"/>
                    </a:cubicBezTo>
                    <a:lnTo>
                      <a:pt x="461" y="333"/>
                    </a:lnTo>
                    <a:close/>
                    <a:moveTo>
                      <a:pt x="422" y="269"/>
                    </a:moveTo>
                    <a:cubicBezTo>
                      <a:pt x="412" y="299"/>
                      <a:pt x="412" y="299"/>
                      <a:pt x="412" y="299"/>
                    </a:cubicBezTo>
                    <a:cubicBezTo>
                      <a:pt x="432" y="299"/>
                      <a:pt x="432" y="299"/>
                      <a:pt x="432" y="299"/>
                    </a:cubicBezTo>
                    <a:lnTo>
                      <a:pt x="422" y="269"/>
                    </a:lnTo>
                    <a:close/>
                    <a:moveTo>
                      <a:pt x="536" y="262"/>
                    </a:moveTo>
                    <a:cubicBezTo>
                      <a:pt x="525" y="262"/>
                      <a:pt x="525" y="262"/>
                      <a:pt x="525" y="262"/>
                    </a:cubicBezTo>
                    <a:cubicBezTo>
                      <a:pt x="524" y="323"/>
                      <a:pt x="524" y="323"/>
                      <a:pt x="524" y="323"/>
                    </a:cubicBezTo>
                    <a:cubicBezTo>
                      <a:pt x="536" y="323"/>
                      <a:pt x="536" y="323"/>
                      <a:pt x="536" y="323"/>
                    </a:cubicBezTo>
                    <a:cubicBezTo>
                      <a:pt x="536" y="333"/>
                      <a:pt x="536" y="333"/>
                      <a:pt x="536" y="333"/>
                    </a:cubicBezTo>
                    <a:cubicBezTo>
                      <a:pt x="502" y="335"/>
                      <a:pt x="502" y="335"/>
                      <a:pt x="502" y="335"/>
                    </a:cubicBezTo>
                    <a:cubicBezTo>
                      <a:pt x="502" y="322"/>
                      <a:pt x="502" y="322"/>
                      <a:pt x="502" y="322"/>
                    </a:cubicBezTo>
                    <a:cubicBezTo>
                      <a:pt x="512" y="323"/>
                      <a:pt x="512" y="323"/>
                      <a:pt x="512" y="323"/>
                    </a:cubicBezTo>
                    <a:cubicBezTo>
                      <a:pt x="484" y="283"/>
                      <a:pt x="484" y="283"/>
                      <a:pt x="484" y="283"/>
                    </a:cubicBezTo>
                    <a:cubicBezTo>
                      <a:pt x="483" y="324"/>
                      <a:pt x="483" y="324"/>
                      <a:pt x="483" y="324"/>
                    </a:cubicBezTo>
                    <a:cubicBezTo>
                      <a:pt x="493" y="325"/>
                      <a:pt x="493" y="325"/>
                      <a:pt x="493" y="325"/>
                    </a:cubicBezTo>
                    <a:cubicBezTo>
                      <a:pt x="493" y="334"/>
                      <a:pt x="493" y="334"/>
                      <a:pt x="493" y="334"/>
                    </a:cubicBezTo>
                    <a:cubicBezTo>
                      <a:pt x="461" y="336"/>
                      <a:pt x="461" y="336"/>
                      <a:pt x="461" y="336"/>
                    </a:cubicBezTo>
                    <a:cubicBezTo>
                      <a:pt x="460" y="324"/>
                      <a:pt x="460" y="324"/>
                      <a:pt x="460" y="324"/>
                    </a:cubicBezTo>
                    <a:cubicBezTo>
                      <a:pt x="471" y="324"/>
                      <a:pt x="471" y="324"/>
                      <a:pt x="471" y="324"/>
                    </a:cubicBezTo>
                    <a:cubicBezTo>
                      <a:pt x="470" y="265"/>
                      <a:pt x="470" y="265"/>
                      <a:pt x="470" y="265"/>
                    </a:cubicBezTo>
                    <a:cubicBezTo>
                      <a:pt x="462" y="266"/>
                      <a:pt x="462" y="266"/>
                      <a:pt x="462" y="266"/>
                    </a:cubicBezTo>
                    <a:cubicBezTo>
                      <a:pt x="461" y="253"/>
                      <a:pt x="461" y="253"/>
                      <a:pt x="461" y="253"/>
                    </a:cubicBezTo>
                    <a:cubicBezTo>
                      <a:pt x="494" y="254"/>
                      <a:pt x="494" y="254"/>
                      <a:pt x="494" y="254"/>
                    </a:cubicBezTo>
                    <a:cubicBezTo>
                      <a:pt x="493" y="264"/>
                      <a:pt x="493" y="264"/>
                      <a:pt x="493" y="264"/>
                    </a:cubicBezTo>
                    <a:cubicBezTo>
                      <a:pt x="485" y="264"/>
                      <a:pt x="485" y="264"/>
                      <a:pt x="485" y="264"/>
                    </a:cubicBezTo>
                    <a:cubicBezTo>
                      <a:pt x="512" y="304"/>
                      <a:pt x="512" y="304"/>
                      <a:pt x="512" y="304"/>
                    </a:cubicBezTo>
                    <a:cubicBezTo>
                      <a:pt x="511" y="262"/>
                      <a:pt x="511" y="262"/>
                      <a:pt x="511" y="262"/>
                    </a:cubicBezTo>
                    <a:cubicBezTo>
                      <a:pt x="500" y="262"/>
                      <a:pt x="500" y="262"/>
                      <a:pt x="500" y="262"/>
                    </a:cubicBezTo>
                    <a:cubicBezTo>
                      <a:pt x="500" y="250"/>
                      <a:pt x="500" y="250"/>
                      <a:pt x="500" y="250"/>
                    </a:cubicBezTo>
                    <a:cubicBezTo>
                      <a:pt x="536" y="251"/>
                      <a:pt x="536" y="251"/>
                      <a:pt x="536" y="251"/>
                    </a:cubicBezTo>
                    <a:lnTo>
                      <a:pt x="536" y="262"/>
                    </a:lnTo>
                    <a:close/>
                    <a:moveTo>
                      <a:pt x="604" y="283"/>
                    </a:moveTo>
                    <a:cubicBezTo>
                      <a:pt x="593" y="283"/>
                      <a:pt x="593" y="283"/>
                      <a:pt x="593" y="283"/>
                    </a:cubicBezTo>
                    <a:cubicBezTo>
                      <a:pt x="592" y="263"/>
                      <a:pt x="592" y="263"/>
                      <a:pt x="592" y="263"/>
                    </a:cubicBezTo>
                    <a:cubicBezTo>
                      <a:pt x="578" y="263"/>
                      <a:pt x="578" y="263"/>
                      <a:pt x="578" y="263"/>
                    </a:cubicBezTo>
                    <a:cubicBezTo>
                      <a:pt x="578" y="323"/>
                      <a:pt x="578" y="323"/>
                      <a:pt x="578" y="323"/>
                    </a:cubicBezTo>
                    <a:cubicBezTo>
                      <a:pt x="596" y="322"/>
                      <a:pt x="596" y="322"/>
                      <a:pt x="596" y="322"/>
                    </a:cubicBezTo>
                    <a:cubicBezTo>
                      <a:pt x="596" y="333"/>
                      <a:pt x="596" y="333"/>
                      <a:pt x="596" y="333"/>
                    </a:cubicBezTo>
                    <a:cubicBezTo>
                      <a:pt x="552" y="336"/>
                      <a:pt x="552" y="336"/>
                      <a:pt x="552" y="336"/>
                    </a:cubicBezTo>
                    <a:cubicBezTo>
                      <a:pt x="552" y="323"/>
                      <a:pt x="552" y="323"/>
                      <a:pt x="552" y="323"/>
                    </a:cubicBezTo>
                    <a:cubicBezTo>
                      <a:pt x="565" y="323"/>
                      <a:pt x="565" y="323"/>
                      <a:pt x="565" y="323"/>
                    </a:cubicBezTo>
                    <a:cubicBezTo>
                      <a:pt x="564" y="263"/>
                      <a:pt x="564" y="263"/>
                      <a:pt x="564" y="263"/>
                    </a:cubicBezTo>
                    <a:cubicBezTo>
                      <a:pt x="551" y="263"/>
                      <a:pt x="551" y="263"/>
                      <a:pt x="551" y="263"/>
                    </a:cubicBezTo>
                    <a:cubicBezTo>
                      <a:pt x="549" y="285"/>
                      <a:pt x="549" y="285"/>
                      <a:pt x="549" y="285"/>
                    </a:cubicBezTo>
                    <a:cubicBezTo>
                      <a:pt x="538" y="285"/>
                      <a:pt x="538" y="285"/>
                      <a:pt x="538" y="285"/>
                    </a:cubicBezTo>
                    <a:cubicBezTo>
                      <a:pt x="538" y="251"/>
                      <a:pt x="538" y="251"/>
                      <a:pt x="538" y="251"/>
                    </a:cubicBezTo>
                    <a:cubicBezTo>
                      <a:pt x="606" y="251"/>
                      <a:pt x="606" y="251"/>
                      <a:pt x="606" y="251"/>
                    </a:cubicBezTo>
                    <a:lnTo>
                      <a:pt x="604" y="283"/>
                    </a:lnTo>
                    <a:close/>
                    <a:moveTo>
                      <a:pt x="672" y="278"/>
                    </a:moveTo>
                    <a:cubicBezTo>
                      <a:pt x="662" y="279"/>
                      <a:pt x="662" y="279"/>
                      <a:pt x="662" y="279"/>
                    </a:cubicBezTo>
                    <a:cubicBezTo>
                      <a:pt x="660" y="261"/>
                      <a:pt x="660" y="261"/>
                      <a:pt x="660" y="261"/>
                    </a:cubicBezTo>
                    <a:cubicBezTo>
                      <a:pt x="635" y="262"/>
                      <a:pt x="635" y="262"/>
                      <a:pt x="635" y="262"/>
                    </a:cubicBezTo>
                    <a:cubicBezTo>
                      <a:pt x="634" y="286"/>
                      <a:pt x="634" y="286"/>
                      <a:pt x="634" y="286"/>
                    </a:cubicBezTo>
                    <a:cubicBezTo>
                      <a:pt x="653" y="286"/>
                      <a:pt x="653" y="286"/>
                      <a:pt x="653" y="286"/>
                    </a:cubicBezTo>
                    <a:cubicBezTo>
                      <a:pt x="653" y="297"/>
                      <a:pt x="653" y="297"/>
                      <a:pt x="653" y="297"/>
                    </a:cubicBezTo>
                    <a:cubicBezTo>
                      <a:pt x="634" y="300"/>
                      <a:pt x="634" y="300"/>
                      <a:pt x="634" y="300"/>
                    </a:cubicBezTo>
                    <a:cubicBezTo>
                      <a:pt x="635" y="321"/>
                      <a:pt x="635" y="321"/>
                      <a:pt x="635" y="321"/>
                    </a:cubicBezTo>
                    <a:cubicBezTo>
                      <a:pt x="661" y="321"/>
                      <a:pt x="661" y="321"/>
                      <a:pt x="661" y="321"/>
                    </a:cubicBezTo>
                    <a:cubicBezTo>
                      <a:pt x="661" y="304"/>
                      <a:pt x="661" y="304"/>
                      <a:pt x="661" y="304"/>
                    </a:cubicBezTo>
                    <a:cubicBezTo>
                      <a:pt x="672" y="304"/>
                      <a:pt x="672" y="304"/>
                      <a:pt x="672" y="304"/>
                    </a:cubicBezTo>
                    <a:cubicBezTo>
                      <a:pt x="672" y="331"/>
                      <a:pt x="672" y="331"/>
                      <a:pt x="672" y="331"/>
                    </a:cubicBezTo>
                    <a:cubicBezTo>
                      <a:pt x="613" y="334"/>
                      <a:pt x="613" y="334"/>
                      <a:pt x="613" y="334"/>
                    </a:cubicBezTo>
                    <a:cubicBezTo>
                      <a:pt x="613" y="321"/>
                      <a:pt x="613" y="321"/>
                      <a:pt x="613" y="321"/>
                    </a:cubicBezTo>
                    <a:cubicBezTo>
                      <a:pt x="621" y="321"/>
                      <a:pt x="621" y="321"/>
                      <a:pt x="621" y="321"/>
                    </a:cubicBezTo>
                    <a:cubicBezTo>
                      <a:pt x="620" y="262"/>
                      <a:pt x="620" y="262"/>
                      <a:pt x="620" y="262"/>
                    </a:cubicBezTo>
                    <a:cubicBezTo>
                      <a:pt x="613" y="263"/>
                      <a:pt x="613" y="263"/>
                      <a:pt x="613" y="263"/>
                    </a:cubicBezTo>
                    <a:cubicBezTo>
                      <a:pt x="612" y="250"/>
                      <a:pt x="612" y="250"/>
                      <a:pt x="612" y="250"/>
                    </a:cubicBezTo>
                    <a:cubicBezTo>
                      <a:pt x="673" y="250"/>
                      <a:pt x="673" y="250"/>
                      <a:pt x="673" y="250"/>
                    </a:cubicBezTo>
                    <a:lnTo>
                      <a:pt x="672" y="278"/>
                    </a:lnTo>
                    <a:close/>
                    <a:moveTo>
                      <a:pt x="740" y="277"/>
                    </a:moveTo>
                    <a:cubicBezTo>
                      <a:pt x="730" y="279"/>
                      <a:pt x="730" y="279"/>
                      <a:pt x="730" y="279"/>
                    </a:cubicBezTo>
                    <a:cubicBezTo>
                      <a:pt x="729" y="260"/>
                      <a:pt x="729" y="260"/>
                      <a:pt x="729" y="260"/>
                    </a:cubicBezTo>
                    <a:cubicBezTo>
                      <a:pt x="703" y="261"/>
                      <a:pt x="703" y="261"/>
                      <a:pt x="703" y="261"/>
                    </a:cubicBezTo>
                    <a:cubicBezTo>
                      <a:pt x="703" y="285"/>
                      <a:pt x="703" y="285"/>
                      <a:pt x="703" y="285"/>
                    </a:cubicBezTo>
                    <a:cubicBezTo>
                      <a:pt x="721" y="285"/>
                      <a:pt x="721" y="285"/>
                      <a:pt x="721" y="285"/>
                    </a:cubicBezTo>
                    <a:cubicBezTo>
                      <a:pt x="721" y="297"/>
                      <a:pt x="721" y="297"/>
                      <a:pt x="721" y="297"/>
                    </a:cubicBezTo>
                    <a:cubicBezTo>
                      <a:pt x="703" y="299"/>
                      <a:pt x="703" y="299"/>
                      <a:pt x="703" y="299"/>
                    </a:cubicBezTo>
                    <a:cubicBezTo>
                      <a:pt x="703" y="320"/>
                      <a:pt x="703" y="320"/>
                      <a:pt x="703" y="320"/>
                    </a:cubicBezTo>
                    <a:cubicBezTo>
                      <a:pt x="730" y="320"/>
                      <a:pt x="730" y="320"/>
                      <a:pt x="730" y="320"/>
                    </a:cubicBezTo>
                    <a:cubicBezTo>
                      <a:pt x="730" y="303"/>
                      <a:pt x="730" y="303"/>
                      <a:pt x="730" y="303"/>
                    </a:cubicBezTo>
                    <a:cubicBezTo>
                      <a:pt x="741" y="304"/>
                      <a:pt x="741" y="304"/>
                      <a:pt x="741" y="304"/>
                    </a:cubicBezTo>
                    <a:cubicBezTo>
                      <a:pt x="741" y="331"/>
                      <a:pt x="741" y="331"/>
                      <a:pt x="741" y="331"/>
                    </a:cubicBezTo>
                    <a:cubicBezTo>
                      <a:pt x="682" y="333"/>
                      <a:pt x="682" y="333"/>
                      <a:pt x="682" y="333"/>
                    </a:cubicBezTo>
                    <a:cubicBezTo>
                      <a:pt x="681" y="320"/>
                      <a:pt x="681" y="320"/>
                      <a:pt x="681" y="320"/>
                    </a:cubicBezTo>
                    <a:cubicBezTo>
                      <a:pt x="689" y="320"/>
                      <a:pt x="689" y="320"/>
                      <a:pt x="689" y="320"/>
                    </a:cubicBezTo>
                    <a:cubicBezTo>
                      <a:pt x="689" y="262"/>
                      <a:pt x="689" y="262"/>
                      <a:pt x="689" y="262"/>
                    </a:cubicBezTo>
                    <a:cubicBezTo>
                      <a:pt x="681" y="262"/>
                      <a:pt x="681" y="262"/>
                      <a:pt x="681" y="262"/>
                    </a:cubicBezTo>
                    <a:cubicBezTo>
                      <a:pt x="681" y="249"/>
                      <a:pt x="681" y="249"/>
                      <a:pt x="681" y="249"/>
                    </a:cubicBezTo>
                    <a:cubicBezTo>
                      <a:pt x="742" y="249"/>
                      <a:pt x="742" y="249"/>
                      <a:pt x="742" y="249"/>
                    </a:cubicBezTo>
                    <a:lnTo>
                      <a:pt x="740" y="277"/>
                    </a:lnTo>
                    <a:close/>
                    <a:moveTo>
                      <a:pt x="782" y="330"/>
                    </a:moveTo>
                    <a:cubicBezTo>
                      <a:pt x="748" y="332"/>
                      <a:pt x="748" y="332"/>
                      <a:pt x="748" y="332"/>
                    </a:cubicBezTo>
                    <a:cubicBezTo>
                      <a:pt x="747" y="319"/>
                      <a:pt x="747" y="319"/>
                      <a:pt x="747" y="319"/>
                    </a:cubicBezTo>
                    <a:cubicBezTo>
                      <a:pt x="755" y="319"/>
                      <a:pt x="755" y="319"/>
                      <a:pt x="755" y="319"/>
                    </a:cubicBezTo>
                    <a:cubicBezTo>
                      <a:pt x="755" y="261"/>
                      <a:pt x="755" y="261"/>
                      <a:pt x="755" y="261"/>
                    </a:cubicBezTo>
                    <a:cubicBezTo>
                      <a:pt x="747" y="261"/>
                      <a:pt x="747" y="261"/>
                      <a:pt x="747" y="261"/>
                    </a:cubicBezTo>
                    <a:cubicBezTo>
                      <a:pt x="747" y="248"/>
                      <a:pt x="747" y="248"/>
                      <a:pt x="747" y="248"/>
                    </a:cubicBezTo>
                    <a:cubicBezTo>
                      <a:pt x="782" y="248"/>
                      <a:pt x="782" y="248"/>
                      <a:pt x="782" y="248"/>
                    </a:cubicBezTo>
                    <a:cubicBezTo>
                      <a:pt x="801" y="248"/>
                      <a:pt x="817" y="265"/>
                      <a:pt x="817" y="285"/>
                    </a:cubicBezTo>
                    <a:cubicBezTo>
                      <a:pt x="817" y="309"/>
                      <a:pt x="806" y="328"/>
                      <a:pt x="782" y="330"/>
                    </a:cubicBezTo>
                    <a:close/>
                    <a:moveTo>
                      <a:pt x="784" y="260"/>
                    </a:moveTo>
                    <a:cubicBezTo>
                      <a:pt x="770" y="260"/>
                      <a:pt x="770" y="260"/>
                      <a:pt x="770" y="260"/>
                    </a:cubicBezTo>
                    <a:cubicBezTo>
                      <a:pt x="769" y="289"/>
                      <a:pt x="769" y="289"/>
                      <a:pt x="769" y="289"/>
                    </a:cubicBezTo>
                    <a:cubicBezTo>
                      <a:pt x="770" y="318"/>
                      <a:pt x="770" y="318"/>
                      <a:pt x="770" y="318"/>
                    </a:cubicBezTo>
                    <a:cubicBezTo>
                      <a:pt x="783" y="317"/>
                      <a:pt x="783" y="317"/>
                      <a:pt x="783" y="317"/>
                    </a:cubicBezTo>
                    <a:cubicBezTo>
                      <a:pt x="798" y="316"/>
                      <a:pt x="803" y="299"/>
                      <a:pt x="803" y="286"/>
                    </a:cubicBezTo>
                    <a:cubicBezTo>
                      <a:pt x="802" y="273"/>
                      <a:pt x="797" y="260"/>
                      <a:pt x="784" y="260"/>
                    </a:cubicBezTo>
                    <a:close/>
                  </a:path>
                </a:pathLst>
              </a:custGeom>
              <a:solidFill>
                <a:srgbClr val="E86F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3" name="任意多边形 1042"/>
              <p:cNvSpPr/>
              <p:nvPr/>
            </p:nvSpPr>
            <p:spPr>
              <a:xfrm>
                <a:off x="9826171" y="406400"/>
                <a:ext cx="2467429" cy="972457"/>
              </a:xfrm>
              <a:custGeom>
                <a:avLst/>
                <a:gdLst>
                  <a:gd name="connsiteX0" fmla="*/ 0 w 2467429"/>
                  <a:gd name="connsiteY0" fmla="*/ 174171 h 972457"/>
                  <a:gd name="connsiteX1" fmla="*/ 130629 w 2467429"/>
                  <a:gd name="connsiteY1" fmla="*/ 957943 h 972457"/>
                  <a:gd name="connsiteX2" fmla="*/ 2351315 w 2467429"/>
                  <a:gd name="connsiteY2" fmla="*/ 972457 h 972457"/>
                  <a:gd name="connsiteX3" fmla="*/ 2467429 w 2467429"/>
                  <a:gd name="connsiteY3" fmla="*/ 0 h 972457"/>
                  <a:gd name="connsiteX4" fmla="*/ 0 w 2467429"/>
                  <a:gd name="connsiteY4" fmla="*/ 174171 h 972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67429" h="972457">
                    <a:moveTo>
                      <a:pt x="0" y="174171"/>
                    </a:moveTo>
                    <a:lnTo>
                      <a:pt x="130629" y="957943"/>
                    </a:lnTo>
                    <a:lnTo>
                      <a:pt x="2351315" y="972457"/>
                    </a:lnTo>
                    <a:lnTo>
                      <a:pt x="2467429" y="0"/>
                    </a:lnTo>
                    <a:lnTo>
                      <a:pt x="0" y="174171"/>
                    </a:lnTo>
                    <a:close/>
                  </a:path>
                </a:pathLst>
              </a:custGeom>
              <a:solidFill>
                <a:srgbClr val="F4EDE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8" name="文本框 87"/>
            <p:cNvSpPr txBox="1"/>
            <p:nvPr/>
          </p:nvSpPr>
          <p:spPr>
            <a:xfrm>
              <a:off x="3926439" y="3141488"/>
              <a:ext cx="1338828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dirty="0" smtClean="0">
                  <a:solidFill>
                    <a:srgbClr val="E86F54"/>
                  </a:solidFill>
                  <a:latin typeface="方正毡笔黑简体" panose="03000509000000000000" pitchFamily="65" charset="-122"/>
                  <a:ea typeface="方正毡笔黑简体" panose="03000509000000000000" pitchFamily="65" charset="-122"/>
                </a:rPr>
                <a:t>项目一</a:t>
              </a:r>
              <a:endParaRPr lang="zh-CN" altLang="en-US" sz="3000" dirty="0">
                <a:solidFill>
                  <a:srgbClr val="E86F54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3761929" y="3924735"/>
            <a:ext cx="1620142" cy="642899"/>
            <a:chOff x="3761929" y="3052587"/>
            <a:chExt cx="1620142" cy="642899"/>
          </a:xfrm>
        </p:grpSpPr>
        <p:grpSp>
          <p:nvGrpSpPr>
            <p:cNvPr id="91" name="组合 90"/>
            <p:cNvGrpSpPr/>
            <p:nvPr/>
          </p:nvGrpSpPr>
          <p:grpSpPr>
            <a:xfrm>
              <a:off x="3761929" y="3052587"/>
              <a:ext cx="1620142" cy="632451"/>
              <a:chOff x="9710364" y="301676"/>
              <a:chExt cx="2678113" cy="1203325"/>
            </a:xfrm>
          </p:grpSpPr>
          <p:sp>
            <p:nvSpPr>
              <p:cNvPr id="93" name="Freeform 44"/>
              <p:cNvSpPr>
                <a:spLocks noEditPoints="1"/>
              </p:cNvSpPr>
              <p:nvPr/>
            </p:nvSpPr>
            <p:spPr bwMode="auto">
              <a:xfrm>
                <a:off x="9710364" y="301676"/>
                <a:ext cx="2678113" cy="1203325"/>
              </a:xfrm>
              <a:custGeom>
                <a:avLst/>
                <a:gdLst>
                  <a:gd name="T0" fmla="*/ 117 w 892"/>
                  <a:gd name="T1" fmla="*/ 177 h 401"/>
                  <a:gd name="T2" fmla="*/ 101 w 892"/>
                  <a:gd name="T3" fmla="*/ 98 h 401"/>
                  <a:gd name="T4" fmla="*/ 174 w 892"/>
                  <a:gd name="T5" fmla="*/ 157 h 401"/>
                  <a:gd name="T6" fmla="*/ 275 w 892"/>
                  <a:gd name="T7" fmla="*/ 137 h 401"/>
                  <a:gd name="T8" fmla="*/ 229 w 892"/>
                  <a:gd name="T9" fmla="*/ 114 h 401"/>
                  <a:gd name="T10" fmla="*/ 340 w 892"/>
                  <a:gd name="T11" fmla="*/ 81 h 401"/>
                  <a:gd name="T12" fmla="*/ 305 w 892"/>
                  <a:gd name="T13" fmla="*/ 172 h 401"/>
                  <a:gd name="T14" fmla="*/ 305 w 892"/>
                  <a:gd name="T15" fmla="*/ 155 h 401"/>
                  <a:gd name="T16" fmla="*/ 421 w 892"/>
                  <a:gd name="T17" fmla="*/ 201 h 401"/>
                  <a:gd name="T18" fmla="*/ 440 w 892"/>
                  <a:gd name="T19" fmla="*/ 220 h 401"/>
                  <a:gd name="T20" fmla="*/ 431 w 892"/>
                  <a:gd name="T21" fmla="*/ 150 h 401"/>
                  <a:gd name="T22" fmla="*/ 473 w 892"/>
                  <a:gd name="T23" fmla="*/ 82 h 401"/>
                  <a:gd name="T24" fmla="*/ 523 w 892"/>
                  <a:gd name="T25" fmla="*/ 72 h 401"/>
                  <a:gd name="T26" fmla="*/ 557 w 892"/>
                  <a:gd name="T27" fmla="*/ 194 h 401"/>
                  <a:gd name="T28" fmla="*/ 563 w 892"/>
                  <a:gd name="T29" fmla="*/ 155 h 401"/>
                  <a:gd name="T30" fmla="*/ 662 w 892"/>
                  <a:gd name="T31" fmla="*/ 163 h 401"/>
                  <a:gd name="T32" fmla="*/ 627 w 892"/>
                  <a:gd name="T33" fmla="*/ 77 h 401"/>
                  <a:gd name="T34" fmla="*/ 691 w 892"/>
                  <a:gd name="T35" fmla="*/ 65 h 401"/>
                  <a:gd name="T36" fmla="*/ 764 w 892"/>
                  <a:gd name="T37" fmla="*/ 67 h 401"/>
                  <a:gd name="T38" fmla="*/ 838 w 892"/>
                  <a:gd name="T39" fmla="*/ 64 h 401"/>
                  <a:gd name="T40" fmla="*/ 795 w 892"/>
                  <a:gd name="T41" fmla="*/ 130 h 401"/>
                  <a:gd name="T42" fmla="*/ 0 w 892"/>
                  <a:gd name="T43" fmla="*/ 57 h 401"/>
                  <a:gd name="T44" fmla="*/ 62 w 892"/>
                  <a:gd name="T45" fmla="*/ 380 h 401"/>
                  <a:gd name="T46" fmla="*/ 132 w 892"/>
                  <a:gd name="T47" fmla="*/ 341 h 401"/>
                  <a:gd name="T48" fmla="*/ 160 w 892"/>
                  <a:gd name="T49" fmla="*/ 286 h 401"/>
                  <a:gd name="T50" fmla="*/ 135 w 892"/>
                  <a:gd name="T51" fmla="*/ 313 h 401"/>
                  <a:gd name="T52" fmla="*/ 233 w 892"/>
                  <a:gd name="T53" fmla="*/ 307 h 401"/>
                  <a:gd name="T54" fmla="*/ 166 w 892"/>
                  <a:gd name="T55" fmla="*/ 256 h 401"/>
                  <a:gd name="T56" fmla="*/ 206 w 892"/>
                  <a:gd name="T57" fmla="*/ 323 h 401"/>
                  <a:gd name="T58" fmla="*/ 246 w 892"/>
                  <a:gd name="T59" fmla="*/ 255 h 401"/>
                  <a:gd name="T60" fmla="*/ 289 w 892"/>
                  <a:gd name="T61" fmla="*/ 311 h 401"/>
                  <a:gd name="T62" fmla="*/ 236 w 892"/>
                  <a:gd name="T63" fmla="*/ 323 h 401"/>
                  <a:gd name="T64" fmla="*/ 295 w 892"/>
                  <a:gd name="T65" fmla="*/ 253 h 401"/>
                  <a:gd name="T66" fmla="*/ 275 w 892"/>
                  <a:gd name="T67" fmla="*/ 271 h 401"/>
                  <a:gd name="T68" fmla="*/ 357 w 892"/>
                  <a:gd name="T69" fmla="*/ 325 h 401"/>
                  <a:gd name="T70" fmla="*/ 350 w 892"/>
                  <a:gd name="T71" fmla="*/ 335 h 401"/>
                  <a:gd name="T72" fmla="*/ 314 w 892"/>
                  <a:gd name="T73" fmla="*/ 253 h 401"/>
                  <a:gd name="T74" fmla="*/ 389 w 892"/>
                  <a:gd name="T75" fmla="*/ 336 h 401"/>
                  <a:gd name="T76" fmla="*/ 351 w 892"/>
                  <a:gd name="T77" fmla="*/ 264 h 401"/>
                  <a:gd name="T78" fmla="*/ 408 w 892"/>
                  <a:gd name="T79" fmla="*/ 311 h 401"/>
                  <a:gd name="T80" fmla="*/ 391 w 892"/>
                  <a:gd name="T81" fmla="*/ 323 h 401"/>
                  <a:gd name="T82" fmla="*/ 441 w 892"/>
                  <a:gd name="T83" fmla="*/ 263 h 401"/>
                  <a:gd name="T84" fmla="*/ 412 w 892"/>
                  <a:gd name="T85" fmla="*/ 299 h 401"/>
                  <a:gd name="T86" fmla="*/ 536 w 892"/>
                  <a:gd name="T87" fmla="*/ 323 h 401"/>
                  <a:gd name="T88" fmla="*/ 483 w 892"/>
                  <a:gd name="T89" fmla="*/ 324 h 401"/>
                  <a:gd name="T90" fmla="*/ 470 w 892"/>
                  <a:gd name="T91" fmla="*/ 265 h 401"/>
                  <a:gd name="T92" fmla="*/ 512 w 892"/>
                  <a:gd name="T93" fmla="*/ 304 h 401"/>
                  <a:gd name="T94" fmla="*/ 604 w 892"/>
                  <a:gd name="T95" fmla="*/ 283 h 401"/>
                  <a:gd name="T96" fmla="*/ 596 w 892"/>
                  <a:gd name="T97" fmla="*/ 333 h 401"/>
                  <a:gd name="T98" fmla="*/ 549 w 892"/>
                  <a:gd name="T99" fmla="*/ 285 h 401"/>
                  <a:gd name="T100" fmla="*/ 662 w 892"/>
                  <a:gd name="T101" fmla="*/ 279 h 401"/>
                  <a:gd name="T102" fmla="*/ 634 w 892"/>
                  <a:gd name="T103" fmla="*/ 300 h 401"/>
                  <a:gd name="T104" fmla="*/ 613 w 892"/>
                  <a:gd name="T105" fmla="*/ 334 h 401"/>
                  <a:gd name="T106" fmla="*/ 673 w 892"/>
                  <a:gd name="T107" fmla="*/ 250 h 401"/>
                  <a:gd name="T108" fmla="*/ 703 w 892"/>
                  <a:gd name="T109" fmla="*/ 285 h 401"/>
                  <a:gd name="T110" fmla="*/ 730 w 892"/>
                  <a:gd name="T111" fmla="*/ 303 h 401"/>
                  <a:gd name="T112" fmla="*/ 689 w 892"/>
                  <a:gd name="T113" fmla="*/ 262 h 401"/>
                  <a:gd name="T114" fmla="*/ 748 w 892"/>
                  <a:gd name="T115" fmla="*/ 332 h 401"/>
                  <a:gd name="T116" fmla="*/ 782 w 892"/>
                  <a:gd name="T117" fmla="*/ 248 h 401"/>
                  <a:gd name="T118" fmla="*/ 770 w 892"/>
                  <a:gd name="T119" fmla="*/ 318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92" h="401">
                    <a:moveTo>
                      <a:pt x="138" y="89"/>
                    </a:moveTo>
                    <a:cubicBezTo>
                      <a:pt x="137" y="118"/>
                      <a:pt x="137" y="148"/>
                      <a:pt x="138" y="177"/>
                    </a:cubicBezTo>
                    <a:cubicBezTo>
                      <a:pt x="139" y="188"/>
                      <a:pt x="139" y="199"/>
                      <a:pt x="140" y="210"/>
                    </a:cubicBezTo>
                    <a:cubicBezTo>
                      <a:pt x="119" y="212"/>
                      <a:pt x="119" y="212"/>
                      <a:pt x="119" y="212"/>
                    </a:cubicBezTo>
                    <a:cubicBezTo>
                      <a:pt x="118" y="202"/>
                      <a:pt x="118" y="192"/>
                      <a:pt x="118" y="182"/>
                    </a:cubicBezTo>
                    <a:cubicBezTo>
                      <a:pt x="117" y="177"/>
                      <a:pt x="117" y="177"/>
                      <a:pt x="117" y="177"/>
                    </a:cubicBezTo>
                    <a:cubicBezTo>
                      <a:pt x="112" y="178"/>
                      <a:pt x="108" y="179"/>
                      <a:pt x="104" y="180"/>
                    </a:cubicBezTo>
                    <a:cubicBezTo>
                      <a:pt x="104" y="190"/>
                      <a:pt x="104" y="200"/>
                      <a:pt x="105" y="210"/>
                    </a:cubicBezTo>
                    <a:cubicBezTo>
                      <a:pt x="85" y="211"/>
                      <a:pt x="85" y="211"/>
                      <a:pt x="85" y="211"/>
                    </a:cubicBezTo>
                    <a:cubicBezTo>
                      <a:pt x="84" y="202"/>
                      <a:pt x="84" y="202"/>
                      <a:pt x="84" y="202"/>
                    </a:cubicBezTo>
                    <a:cubicBezTo>
                      <a:pt x="83" y="168"/>
                      <a:pt x="81" y="133"/>
                      <a:pt x="78" y="99"/>
                    </a:cubicBezTo>
                    <a:cubicBezTo>
                      <a:pt x="101" y="98"/>
                      <a:pt x="101" y="98"/>
                      <a:pt x="101" y="98"/>
                    </a:cubicBezTo>
                    <a:cubicBezTo>
                      <a:pt x="101" y="119"/>
                      <a:pt x="102" y="142"/>
                      <a:pt x="103" y="163"/>
                    </a:cubicBezTo>
                    <a:cubicBezTo>
                      <a:pt x="108" y="163"/>
                      <a:pt x="112" y="162"/>
                      <a:pt x="117" y="160"/>
                    </a:cubicBezTo>
                    <a:cubicBezTo>
                      <a:pt x="116" y="137"/>
                      <a:pt x="116" y="113"/>
                      <a:pt x="115" y="90"/>
                    </a:cubicBezTo>
                    <a:lnTo>
                      <a:pt x="138" y="89"/>
                    </a:lnTo>
                    <a:close/>
                    <a:moveTo>
                      <a:pt x="175" y="90"/>
                    </a:moveTo>
                    <a:cubicBezTo>
                      <a:pt x="173" y="113"/>
                      <a:pt x="173" y="135"/>
                      <a:pt x="174" y="157"/>
                    </a:cubicBezTo>
                    <a:cubicBezTo>
                      <a:pt x="175" y="172"/>
                      <a:pt x="176" y="186"/>
                      <a:pt x="177" y="200"/>
                    </a:cubicBezTo>
                    <a:cubicBezTo>
                      <a:pt x="154" y="202"/>
                      <a:pt x="154" y="202"/>
                      <a:pt x="154" y="202"/>
                    </a:cubicBezTo>
                    <a:cubicBezTo>
                      <a:pt x="154" y="166"/>
                      <a:pt x="153" y="129"/>
                      <a:pt x="151" y="92"/>
                    </a:cubicBezTo>
                    <a:lnTo>
                      <a:pt x="175" y="90"/>
                    </a:lnTo>
                    <a:close/>
                    <a:moveTo>
                      <a:pt x="209" y="148"/>
                    </a:moveTo>
                    <a:cubicBezTo>
                      <a:pt x="230" y="147"/>
                      <a:pt x="259" y="142"/>
                      <a:pt x="275" y="137"/>
                    </a:cubicBezTo>
                    <a:cubicBezTo>
                      <a:pt x="277" y="182"/>
                      <a:pt x="253" y="200"/>
                      <a:pt x="228" y="201"/>
                    </a:cubicBezTo>
                    <a:cubicBezTo>
                      <a:pt x="206" y="202"/>
                      <a:pt x="187" y="186"/>
                      <a:pt x="185" y="154"/>
                    </a:cubicBezTo>
                    <a:cubicBezTo>
                      <a:pt x="184" y="118"/>
                      <a:pt x="207" y="94"/>
                      <a:pt x="231" y="93"/>
                    </a:cubicBezTo>
                    <a:cubicBezTo>
                      <a:pt x="245" y="93"/>
                      <a:pt x="255" y="97"/>
                      <a:pt x="266" y="106"/>
                    </a:cubicBezTo>
                    <a:cubicBezTo>
                      <a:pt x="253" y="125"/>
                      <a:pt x="253" y="125"/>
                      <a:pt x="253" y="125"/>
                    </a:cubicBezTo>
                    <a:cubicBezTo>
                      <a:pt x="247" y="117"/>
                      <a:pt x="238" y="114"/>
                      <a:pt x="229" y="114"/>
                    </a:cubicBezTo>
                    <a:cubicBezTo>
                      <a:pt x="211" y="115"/>
                      <a:pt x="200" y="130"/>
                      <a:pt x="201" y="153"/>
                    </a:cubicBezTo>
                    <a:cubicBezTo>
                      <a:pt x="201" y="173"/>
                      <a:pt x="211" y="184"/>
                      <a:pt x="228" y="183"/>
                    </a:cubicBezTo>
                    <a:cubicBezTo>
                      <a:pt x="240" y="183"/>
                      <a:pt x="252" y="172"/>
                      <a:pt x="254" y="155"/>
                    </a:cubicBezTo>
                    <a:cubicBezTo>
                      <a:pt x="241" y="157"/>
                      <a:pt x="228" y="161"/>
                      <a:pt x="211" y="167"/>
                    </a:cubicBezTo>
                    <a:lnTo>
                      <a:pt x="209" y="148"/>
                    </a:lnTo>
                    <a:close/>
                    <a:moveTo>
                      <a:pt x="340" y="81"/>
                    </a:moveTo>
                    <a:cubicBezTo>
                      <a:pt x="339" y="110"/>
                      <a:pt x="339" y="140"/>
                      <a:pt x="340" y="169"/>
                    </a:cubicBezTo>
                    <a:cubicBezTo>
                      <a:pt x="340" y="180"/>
                      <a:pt x="341" y="191"/>
                      <a:pt x="342" y="203"/>
                    </a:cubicBezTo>
                    <a:cubicBezTo>
                      <a:pt x="321" y="204"/>
                      <a:pt x="321" y="204"/>
                      <a:pt x="321" y="204"/>
                    </a:cubicBezTo>
                    <a:cubicBezTo>
                      <a:pt x="320" y="194"/>
                      <a:pt x="320" y="184"/>
                      <a:pt x="319" y="174"/>
                    </a:cubicBezTo>
                    <a:cubicBezTo>
                      <a:pt x="319" y="169"/>
                      <a:pt x="319" y="169"/>
                      <a:pt x="319" y="169"/>
                    </a:cubicBezTo>
                    <a:cubicBezTo>
                      <a:pt x="314" y="170"/>
                      <a:pt x="309" y="171"/>
                      <a:pt x="305" y="172"/>
                    </a:cubicBezTo>
                    <a:cubicBezTo>
                      <a:pt x="306" y="182"/>
                      <a:pt x="306" y="192"/>
                      <a:pt x="307" y="202"/>
                    </a:cubicBezTo>
                    <a:cubicBezTo>
                      <a:pt x="286" y="203"/>
                      <a:pt x="286" y="203"/>
                      <a:pt x="286" y="203"/>
                    </a:cubicBezTo>
                    <a:cubicBezTo>
                      <a:pt x="286" y="194"/>
                      <a:pt x="286" y="194"/>
                      <a:pt x="286" y="194"/>
                    </a:cubicBezTo>
                    <a:cubicBezTo>
                      <a:pt x="285" y="160"/>
                      <a:pt x="282" y="125"/>
                      <a:pt x="280" y="91"/>
                    </a:cubicBezTo>
                    <a:cubicBezTo>
                      <a:pt x="303" y="90"/>
                      <a:pt x="303" y="90"/>
                      <a:pt x="303" y="90"/>
                    </a:cubicBezTo>
                    <a:cubicBezTo>
                      <a:pt x="303" y="112"/>
                      <a:pt x="304" y="134"/>
                      <a:pt x="305" y="155"/>
                    </a:cubicBezTo>
                    <a:cubicBezTo>
                      <a:pt x="310" y="155"/>
                      <a:pt x="314" y="154"/>
                      <a:pt x="318" y="153"/>
                    </a:cubicBezTo>
                    <a:cubicBezTo>
                      <a:pt x="318" y="129"/>
                      <a:pt x="317" y="105"/>
                      <a:pt x="317" y="82"/>
                    </a:cubicBezTo>
                    <a:lnTo>
                      <a:pt x="340" y="81"/>
                    </a:lnTo>
                    <a:close/>
                    <a:moveTo>
                      <a:pt x="440" y="220"/>
                    </a:moveTo>
                    <a:cubicBezTo>
                      <a:pt x="438" y="213"/>
                      <a:pt x="436" y="205"/>
                      <a:pt x="434" y="198"/>
                    </a:cubicBezTo>
                    <a:cubicBezTo>
                      <a:pt x="430" y="199"/>
                      <a:pt x="426" y="201"/>
                      <a:pt x="421" y="201"/>
                    </a:cubicBezTo>
                    <a:cubicBezTo>
                      <a:pt x="396" y="202"/>
                      <a:pt x="384" y="173"/>
                      <a:pt x="383" y="145"/>
                    </a:cubicBezTo>
                    <a:cubicBezTo>
                      <a:pt x="381" y="92"/>
                      <a:pt x="403" y="77"/>
                      <a:pt x="419" y="76"/>
                    </a:cubicBezTo>
                    <a:cubicBezTo>
                      <a:pt x="440" y="76"/>
                      <a:pt x="458" y="93"/>
                      <a:pt x="459" y="133"/>
                    </a:cubicBezTo>
                    <a:cubicBezTo>
                      <a:pt x="460" y="157"/>
                      <a:pt x="456" y="179"/>
                      <a:pt x="445" y="191"/>
                    </a:cubicBezTo>
                    <a:cubicBezTo>
                      <a:pt x="449" y="198"/>
                      <a:pt x="452" y="205"/>
                      <a:pt x="456" y="213"/>
                    </a:cubicBezTo>
                    <a:lnTo>
                      <a:pt x="440" y="220"/>
                    </a:lnTo>
                    <a:close/>
                    <a:moveTo>
                      <a:pt x="421" y="99"/>
                    </a:moveTo>
                    <a:cubicBezTo>
                      <a:pt x="403" y="99"/>
                      <a:pt x="394" y="115"/>
                      <a:pt x="395" y="140"/>
                    </a:cubicBezTo>
                    <a:cubicBezTo>
                      <a:pt x="396" y="159"/>
                      <a:pt x="403" y="179"/>
                      <a:pt x="420" y="179"/>
                    </a:cubicBezTo>
                    <a:cubicBezTo>
                      <a:pt x="422" y="179"/>
                      <a:pt x="424" y="178"/>
                      <a:pt x="426" y="178"/>
                    </a:cubicBezTo>
                    <a:cubicBezTo>
                      <a:pt x="423" y="171"/>
                      <a:pt x="421" y="164"/>
                      <a:pt x="418" y="158"/>
                    </a:cubicBezTo>
                    <a:cubicBezTo>
                      <a:pt x="431" y="150"/>
                      <a:pt x="431" y="150"/>
                      <a:pt x="431" y="150"/>
                    </a:cubicBezTo>
                    <a:cubicBezTo>
                      <a:pt x="432" y="158"/>
                      <a:pt x="434" y="166"/>
                      <a:pt x="436" y="173"/>
                    </a:cubicBezTo>
                    <a:cubicBezTo>
                      <a:pt x="444" y="166"/>
                      <a:pt x="448" y="151"/>
                      <a:pt x="447" y="135"/>
                    </a:cubicBezTo>
                    <a:cubicBezTo>
                      <a:pt x="447" y="114"/>
                      <a:pt x="436" y="98"/>
                      <a:pt x="421" y="99"/>
                    </a:cubicBezTo>
                    <a:close/>
                    <a:moveTo>
                      <a:pt x="502" y="201"/>
                    </a:moveTo>
                    <a:cubicBezTo>
                      <a:pt x="478" y="202"/>
                      <a:pt x="470" y="165"/>
                      <a:pt x="469" y="143"/>
                    </a:cubicBezTo>
                    <a:cubicBezTo>
                      <a:pt x="468" y="123"/>
                      <a:pt x="470" y="102"/>
                      <a:pt x="473" y="82"/>
                    </a:cubicBezTo>
                    <a:cubicBezTo>
                      <a:pt x="495" y="85"/>
                      <a:pt x="495" y="85"/>
                      <a:pt x="495" y="85"/>
                    </a:cubicBezTo>
                    <a:cubicBezTo>
                      <a:pt x="491" y="102"/>
                      <a:pt x="488" y="123"/>
                      <a:pt x="489" y="144"/>
                    </a:cubicBezTo>
                    <a:cubicBezTo>
                      <a:pt x="490" y="164"/>
                      <a:pt x="494" y="189"/>
                      <a:pt x="503" y="189"/>
                    </a:cubicBezTo>
                    <a:cubicBezTo>
                      <a:pt x="512" y="188"/>
                      <a:pt x="515" y="162"/>
                      <a:pt x="514" y="141"/>
                    </a:cubicBezTo>
                    <a:cubicBezTo>
                      <a:pt x="513" y="119"/>
                      <a:pt x="508" y="95"/>
                      <a:pt x="504" y="81"/>
                    </a:cubicBezTo>
                    <a:cubicBezTo>
                      <a:pt x="523" y="72"/>
                      <a:pt x="523" y="72"/>
                      <a:pt x="523" y="72"/>
                    </a:cubicBezTo>
                    <a:cubicBezTo>
                      <a:pt x="529" y="90"/>
                      <a:pt x="532" y="114"/>
                      <a:pt x="533" y="134"/>
                    </a:cubicBezTo>
                    <a:cubicBezTo>
                      <a:pt x="534" y="157"/>
                      <a:pt x="529" y="200"/>
                      <a:pt x="502" y="201"/>
                    </a:cubicBezTo>
                    <a:close/>
                    <a:moveTo>
                      <a:pt x="575" y="190"/>
                    </a:moveTo>
                    <a:cubicBezTo>
                      <a:pt x="574" y="183"/>
                      <a:pt x="573" y="175"/>
                      <a:pt x="573" y="168"/>
                    </a:cubicBezTo>
                    <a:cubicBezTo>
                      <a:pt x="568" y="168"/>
                      <a:pt x="564" y="169"/>
                      <a:pt x="561" y="170"/>
                    </a:cubicBezTo>
                    <a:cubicBezTo>
                      <a:pt x="560" y="178"/>
                      <a:pt x="559" y="186"/>
                      <a:pt x="557" y="194"/>
                    </a:cubicBezTo>
                    <a:cubicBezTo>
                      <a:pt x="536" y="193"/>
                      <a:pt x="536" y="193"/>
                      <a:pt x="536" y="193"/>
                    </a:cubicBezTo>
                    <a:cubicBezTo>
                      <a:pt x="546" y="152"/>
                      <a:pt x="553" y="113"/>
                      <a:pt x="555" y="70"/>
                    </a:cubicBezTo>
                    <a:cubicBezTo>
                      <a:pt x="577" y="69"/>
                      <a:pt x="577" y="69"/>
                      <a:pt x="577" y="69"/>
                    </a:cubicBezTo>
                    <a:cubicBezTo>
                      <a:pt x="581" y="108"/>
                      <a:pt x="588" y="147"/>
                      <a:pt x="596" y="185"/>
                    </a:cubicBezTo>
                    <a:lnTo>
                      <a:pt x="575" y="190"/>
                    </a:lnTo>
                    <a:close/>
                    <a:moveTo>
                      <a:pt x="563" y="155"/>
                    </a:moveTo>
                    <a:cubicBezTo>
                      <a:pt x="565" y="155"/>
                      <a:pt x="568" y="155"/>
                      <a:pt x="571" y="154"/>
                    </a:cubicBezTo>
                    <a:cubicBezTo>
                      <a:pt x="570" y="137"/>
                      <a:pt x="568" y="120"/>
                      <a:pt x="566" y="103"/>
                    </a:cubicBezTo>
                    <a:cubicBezTo>
                      <a:pt x="565" y="120"/>
                      <a:pt x="564" y="138"/>
                      <a:pt x="563" y="155"/>
                    </a:cubicBezTo>
                    <a:close/>
                    <a:moveTo>
                      <a:pt x="627" y="77"/>
                    </a:moveTo>
                    <a:cubicBezTo>
                      <a:pt x="625" y="111"/>
                      <a:pt x="625" y="137"/>
                      <a:pt x="626" y="171"/>
                    </a:cubicBezTo>
                    <a:cubicBezTo>
                      <a:pt x="640" y="169"/>
                      <a:pt x="649" y="167"/>
                      <a:pt x="662" y="163"/>
                    </a:cubicBezTo>
                    <a:cubicBezTo>
                      <a:pt x="663" y="183"/>
                      <a:pt x="663" y="183"/>
                      <a:pt x="663" y="183"/>
                    </a:cubicBezTo>
                    <a:cubicBezTo>
                      <a:pt x="649" y="183"/>
                      <a:pt x="649" y="183"/>
                      <a:pt x="649" y="183"/>
                    </a:cubicBezTo>
                    <a:cubicBezTo>
                      <a:pt x="637" y="184"/>
                      <a:pt x="617" y="185"/>
                      <a:pt x="605" y="187"/>
                    </a:cubicBezTo>
                    <a:cubicBezTo>
                      <a:pt x="605" y="168"/>
                      <a:pt x="605" y="149"/>
                      <a:pt x="604" y="131"/>
                    </a:cubicBezTo>
                    <a:cubicBezTo>
                      <a:pt x="603" y="113"/>
                      <a:pt x="602" y="96"/>
                      <a:pt x="601" y="78"/>
                    </a:cubicBezTo>
                    <a:lnTo>
                      <a:pt x="627" y="77"/>
                    </a:lnTo>
                    <a:close/>
                    <a:moveTo>
                      <a:pt x="691" y="65"/>
                    </a:moveTo>
                    <a:cubicBezTo>
                      <a:pt x="689" y="90"/>
                      <a:pt x="689" y="115"/>
                      <a:pt x="690" y="140"/>
                    </a:cubicBezTo>
                    <a:cubicBezTo>
                      <a:pt x="691" y="156"/>
                      <a:pt x="692" y="172"/>
                      <a:pt x="693" y="188"/>
                    </a:cubicBezTo>
                    <a:cubicBezTo>
                      <a:pt x="670" y="191"/>
                      <a:pt x="670" y="191"/>
                      <a:pt x="670" y="191"/>
                    </a:cubicBezTo>
                    <a:cubicBezTo>
                      <a:pt x="670" y="149"/>
                      <a:pt x="669" y="108"/>
                      <a:pt x="667" y="67"/>
                    </a:cubicBezTo>
                    <a:lnTo>
                      <a:pt x="691" y="65"/>
                    </a:lnTo>
                    <a:close/>
                    <a:moveTo>
                      <a:pt x="722" y="191"/>
                    </a:moveTo>
                    <a:cubicBezTo>
                      <a:pt x="722" y="168"/>
                      <a:pt x="722" y="145"/>
                      <a:pt x="721" y="122"/>
                    </a:cubicBezTo>
                    <a:cubicBezTo>
                      <a:pt x="721" y="111"/>
                      <a:pt x="720" y="100"/>
                      <a:pt x="719" y="88"/>
                    </a:cubicBezTo>
                    <a:cubicBezTo>
                      <a:pt x="712" y="89"/>
                      <a:pt x="704" y="90"/>
                      <a:pt x="697" y="91"/>
                    </a:cubicBezTo>
                    <a:cubicBezTo>
                      <a:pt x="696" y="77"/>
                      <a:pt x="696" y="77"/>
                      <a:pt x="696" y="77"/>
                    </a:cubicBezTo>
                    <a:cubicBezTo>
                      <a:pt x="716" y="76"/>
                      <a:pt x="745" y="71"/>
                      <a:pt x="764" y="67"/>
                    </a:cubicBezTo>
                    <a:cubicBezTo>
                      <a:pt x="765" y="87"/>
                      <a:pt x="765" y="87"/>
                      <a:pt x="765" y="87"/>
                    </a:cubicBezTo>
                    <a:cubicBezTo>
                      <a:pt x="758" y="86"/>
                      <a:pt x="746" y="86"/>
                      <a:pt x="739" y="87"/>
                    </a:cubicBezTo>
                    <a:cubicBezTo>
                      <a:pt x="739" y="97"/>
                      <a:pt x="739" y="107"/>
                      <a:pt x="739" y="117"/>
                    </a:cubicBezTo>
                    <a:cubicBezTo>
                      <a:pt x="740" y="142"/>
                      <a:pt x="743" y="167"/>
                      <a:pt x="746" y="191"/>
                    </a:cubicBezTo>
                    <a:lnTo>
                      <a:pt x="722" y="191"/>
                    </a:lnTo>
                    <a:close/>
                    <a:moveTo>
                      <a:pt x="838" y="64"/>
                    </a:moveTo>
                    <a:cubicBezTo>
                      <a:pt x="827" y="87"/>
                      <a:pt x="820" y="106"/>
                      <a:pt x="813" y="131"/>
                    </a:cubicBezTo>
                    <a:cubicBezTo>
                      <a:pt x="813" y="134"/>
                      <a:pt x="813" y="137"/>
                      <a:pt x="813" y="140"/>
                    </a:cubicBezTo>
                    <a:cubicBezTo>
                      <a:pt x="814" y="155"/>
                      <a:pt x="815" y="170"/>
                      <a:pt x="818" y="182"/>
                    </a:cubicBezTo>
                    <a:cubicBezTo>
                      <a:pt x="794" y="184"/>
                      <a:pt x="794" y="184"/>
                      <a:pt x="794" y="184"/>
                    </a:cubicBezTo>
                    <a:cubicBezTo>
                      <a:pt x="796" y="172"/>
                      <a:pt x="796" y="159"/>
                      <a:pt x="795" y="146"/>
                    </a:cubicBezTo>
                    <a:cubicBezTo>
                      <a:pt x="795" y="141"/>
                      <a:pt x="795" y="135"/>
                      <a:pt x="795" y="130"/>
                    </a:cubicBezTo>
                    <a:cubicBezTo>
                      <a:pt x="786" y="109"/>
                      <a:pt x="778" y="91"/>
                      <a:pt x="767" y="70"/>
                    </a:cubicBezTo>
                    <a:cubicBezTo>
                      <a:pt x="787" y="60"/>
                      <a:pt x="787" y="60"/>
                      <a:pt x="787" y="60"/>
                    </a:cubicBezTo>
                    <a:cubicBezTo>
                      <a:pt x="792" y="80"/>
                      <a:pt x="797" y="99"/>
                      <a:pt x="804" y="117"/>
                    </a:cubicBezTo>
                    <a:cubicBezTo>
                      <a:pt x="810" y="96"/>
                      <a:pt x="814" y="76"/>
                      <a:pt x="818" y="54"/>
                    </a:cubicBezTo>
                    <a:lnTo>
                      <a:pt x="838" y="64"/>
                    </a:lnTo>
                    <a:close/>
                    <a:moveTo>
                      <a:pt x="0" y="57"/>
                    </a:moveTo>
                    <a:cubicBezTo>
                      <a:pt x="0" y="57"/>
                      <a:pt x="28" y="219"/>
                      <a:pt x="47" y="393"/>
                    </a:cubicBezTo>
                    <a:cubicBezTo>
                      <a:pt x="850" y="401"/>
                      <a:pt x="850" y="401"/>
                      <a:pt x="850" y="401"/>
                    </a:cubicBezTo>
                    <a:cubicBezTo>
                      <a:pt x="850" y="401"/>
                      <a:pt x="880" y="89"/>
                      <a:pt x="892" y="0"/>
                    </a:cubicBezTo>
                    <a:cubicBezTo>
                      <a:pt x="503" y="34"/>
                      <a:pt x="0" y="57"/>
                      <a:pt x="0" y="57"/>
                    </a:cubicBezTo>
                    <a:close/>
                    <a:moveTo>
                      <a:pt x="837" y="387"/>
                    </a:moveTo>
                    <a:cubicBezTo>
                      <a:pt x="62" y="380"/>
                      <a:pt x="62" y="380"/>
                      <a:pt x="62" y="380"/>
                    </a:cubicBezTo>
                    <a:cubicBezTo>
                      <a:pt x="39" y="224"/>
                      <a:pt x="17" y="69"/>
                      <a:pt x="17" y="69"/>
                    </a:cubicBezTo>
                    <a:cubicBezTo>
                      <a:pt x="458" y="42"/>
                      <a:pt x="461" y="48"/>
                      <a:pt x="877" y="17"/>
                    </a:cubicBezTo>
                    <a:cubicBezTo>
                      <a:pt x="855" y="283"/>
                      <a:pt x="837" y="387"/>
                      <a:pt x="837" y="387"/>
                    </a:cubicBezTo>
                    <a:close/>
                    <a:moveTo>
                      <a:pt x="169" y="312"/>
                    </a:moveTo>
                    <a:cubicBezTo>
                      <a:pt x="162" y="313"/>
                      <a:pt x="162" y="313"/>
                      <a:pt x="162" y="313"/>
                    </a:cubicBezTo>
                    <a:cubicBezTo>
                      <a:pt x="156" y="333"/>
                      <a:pt x="144" y="340"/>
                      <a:pt x="132" y="341"/>
                    </a:cubicBezTo>
                    <a:cubicBezTo>
                      <a:pt x="112" y="341"/>
                      <a:pt x="99" y="322"/>
                      <a:pt x="99" y="302"/>
                    </a:cubicBezTo>
                    <a:cubicBezTo>
                      <a:pt x="99" y="281"/>
                      <a:pt x="111" y="253"/>
                      <a:pt x="134" y="253"/>
                    </a:cubicBezTo>
                    <a:cubicBezTo>
                      <a:pt x="141" y="253"/>
                      <a:pt x="147" y="257"/>
                      <a:pt x="151" y="263"/>
                    </a:cubicBezTo>
                    <a:cubicBezTo>
                      <a:pt x="151" y="254"/>
                      <a:pt x="151" y="254"/>
                      <a:pt x="151" y="254"/>
                    </a:cubicBezTo>
                    <a:cubicBezTo>
                      <a:pt x="163" y="253"/>
                      <a:pt x="163" y="253"/>
                      <a:pt x="163" y="253"/>
                    </a:cubicBezTo>
                    <a:cubicBezTo>
                      <a:pt x="160" y="286"/>
                      <a:pt x="160" y="286"/>
                      <a:pt x="160" y="286"/>
                    </a:cubicBezTo>
                    <a:cubicBezTo>
                      <a:pt x="151" y="288"/>
                      <a:pt x="151" y="288"/>
                      <a:pt x="151" y="288"/>
                    </a:cubicBezTo>
                    <a:cubicBezTo>
                      <a:pt x="151" y="277"/>
                      <a:pt x="147" y="266"/>
                      <a:pt x="135" y="266"/>
                    </a:cubicBezTo>
                    <a:cubicBezTo>
                      <a:pt x="117" y="266"/>
                      <a:pt x="113" y="287"/>
                      <a:pt x="113" y="303"/>
                    </a:cubicBezTo>
                    <a:cubicBezTo>
                      <a:pt x="113" y="315"/>
                      <a:pt x="119" y="328"/>
                      <a:pt x="132" y="328"/>
                    </a:cubicBezTo>
                    <a:cubicBezTo>
                      <a:pt x="141" y="327"/>
                      <a:pt x="149" y="323"/>
                      <a:pt x="151" y="313"/>
                    </a:cubicBezTo>
                    <a:cubicBezTo>
                      <a:pt x="135" y="313"/>
                      <a:pt x="135" y="313"/>
                      <a:pt x="135" y="313"/>
                    </a:cubicBezTo>
                    <a:cubicBezTo>
                      <a:pt x="135" y="301"/>
                      <a:pt x="135" y="301"/>
                      <a:pt x="135" y="301"/>
                    </a:cubicBezTo>
                    <a:cubicBezTo>
                      <a:pt x="169" y="303"/>
                      <a:pt x="169" y="303"/>
                      <a:pt x="169" y="303"/>
                    </a:cubicBezTo>
                    <a:lnTo>
                      <a:pt x="169" y="312"/>
                    </a:lnTo>
                    <a:close/>
                    <a:moveTo>
                      <a:pt x="246" y="265"/>
                    </a:moveTo>
                    <a:cubicBezTo>
                      <a:pt x="233" y="265"/>
                      <a:pt x="233" y="265"/>
                      <a:pt x="233" y="265"/>
                    </a:cubicBezTo>
                    <a:cubicBezTo>
                      <a:pt x="233" y="307"/>
                      <a:pt x="233" y="307"/>
                      <a:pt x="233" y="307"/>
                    </a:cubicBezTo>
                    <a:cubicBezTo>
                      <a:pt x="233" y="324"/>
                      <a:pt x="222" y="336"/>
                      <a:pt x="206" y="336"/>
                    </a:cubicBezTo>
                    <a:cubicBezTo>
                      <a:pt x="189" y="336"/>
                      <a:pt x="177" y="325"/>
                      <a:pt x="177" y="306"/>
                    </a:cubicBezTo>
                    <a:cubicBezTo>
                      <a:pt x="177" y="306"/>
                      <a:pt x="177" y="306"/>
                      <a:pt x="177" y="306"/>
                    </a:cubicBezTo>
                    <a:cubicBezTo>
                      <a:pt x="177" y="269"/>
                      <a:pt x="177" y="269"/>
                      <a:pt x="177" y="269"/>
                    </a:cubicBezTo>
                    <a:cubicBezTo>
                      <a:pt x="167" y="269"/>
                      <a:pt x="167" y="269"/>
                      <a:pt x="167" y="269"/>
                    </a:cubicBezTo>
                    <a:cubicBezTo>
                      <a:pt x="166" y="256"/>
                      <a:pt x="166" y="256"/>
                      <a:pt x="166" y="256"/>
                    </a:cubicBezTo>
                    <a:cubicBezTo>
                      <a:pt x="201" y="258"/>
                      <a:pt x="201" y="258"/>
                      <a:pt x="201" y="258"/>
                    </a:cubicBezTo>
                    <a:cubicBezTo>
                      <a:pt x="200" y="268"/>
                      <a:pt x="200" y="268"/>
                      <a:pt x="200" y="268"/>
                    </a:cubicBezTo>
                    <a:cubicBezTo>
                      <a:pt x="192" y="268"/>
                      <a:pt x="192" y="268"/>
                      <a:pt x="192" y="268"/>
                    </a:cubicBezTo>
                    <a:cubicBezTo>
                      <a:pt x="191" y="305"/>
                      <a:pt x="191" y="305"/>
                      <a:pt x="191" y="305"/>
                    </a:cubicBezTo>
                    <a:cubicBezTo>
                      <a:pt x="191" y="306"/>
                      <a:pt x="191" y="306"/>
                      <a:pt x="191" y="306"/>
                    </a:cubicBezTo>
                    <a:cubicBezTo>
                      <a:pt x="191" y="317"/>
                      <a:pt x="196" y="323"/>
                      <a:pt x="206" y="323"/>
                    </a:cubicBezTo>
                    <a:cubicBezTo>
                      <a:pt x="214" y="323"/>
                      <a:pt x="219" y="317"/>
                      <a:pt x="219" y="306"/>
                    </a:cubicBezTo>
                    <a:cubicBezTo>
                      <a:pt x="219" y="306"/>
                      <a:pt x="219" y="306"/>
                      <a:pt x="219" y="305"/>
                    </a:cubicBezTo>
                    <a:cubicBezTo>
                      <a:pt x="218" y="266"/>
                      <a:pt x="218" y="266"/>
                      <a:pt x="218" y="266"/>
                    </a:cubicBezTo>
                    <a:cubicBezTo>
                      <a:pt x="208" y="266"/>
                      <a:pt x="208" y="266"/>
                      <a:pt x="208" y="266"/>
                    </a:cubicBezTo>
                    <a:cubicBezTo>
                      <a:pt x="207" y="254"/>
                      <a:pt x="207" y="254"/>
                      <a:pt x="207" y="254"/>
                    </a:cubicBezTo>
                    <a:cubicBezTo>
                      <a:pt x="246" y="255"/>
                      <a:pt x="246" y="255"/>
                      <a:pt x="246" y="255"/>
                    </a:cubicBezTo>
                    <a:lnTo>
                      <a:pt x="246" y="265"/>
                    </a:lnTo>
                    <a:close/>
                    <a:moveTo>
                      <a:pt x="314" y="335"/>
                    </a:moveTo>
                    <a:cubicBezTo>
                      <a:pt x="282" y="337"/>
                      <a:pt x="282" y="337"/>
                      <a:pt x="282" y="337"/>
                    </a:cubicBezTo>
                    <a:cubicBezTo>
                      <a:pt x="281" y="324"/>
                      <a:pt x="281" y="324"/>
                      <a:pt x="281" y="324"/>
                    </a:cubicBezTo>
                    <a:cubicBezTo>
                      <a:pt x="293" y="324"/>
                      <a:pt x="293" y="324"/>
                      <a:pt x="293" y="324"/>
                    </a:cubicBezTo>
                    <a:cubicBezTo>
                      <a:pt x="289" y="311"/>
                      <a:pt x="289" y="311"/>
                      <a:pt x="289" y="311"/>
                    </a:cubicBezTo>
                    <a:cubicBezTo>
                      <a:pt x="262" y="312"/>
                      <a:pt x="262" y="312"/>
                      <a:pt x="262" y="312"/>
                    </a:cubicBezTo>
                    <a:cubicBezTo>
                      <a:pt x="258" y="325"/>
                      <a:pt x="258" y="325"/>
                      <a:pt x="258" y="325"/>
                    </a:cubicBezTo>
                    <a:cubicBezTo>
                      <a:pt x="269" y="326"/>
                      <a:pt x="269" y="326"/>
                      <a:pt x="269" y="326"/>
                    </a:cubicBezTo>
                    <a:cubicBezTo>
                      <a:pt x="268" y="336"/>
                      <a:pt x="268" y="336"/>
                      <a:pt x="268" y="336"/>
                    </a:cubicBezTo>
                    <a:cubicBezTo>
                      <a:pt x="236" y="336"/>
                      <a:pt x="236" y="336"/>
                      <a:pt x="236" y="336"/>
                    </a:cubicBezTo>
                    <a:cubicBezTo>
                      <a:pt x="236" y="323"/>
                      <a:pt x="236" y="323"/>
                      <a:pt x="236" y="323"/>
                    </a:cubicBezTo>
                    <a:cubicBezTo>
                      <a:pt x="244" y="324"/>
                      <a:pt x="244" y="324"/>
                      <a:pt x="244" y="324"/>
                    </a:cubicBezTo>
                    <a:cubicBezTo>
                      <a:pt x="262" y="265"/>
                      <a:pt x="262" y="265"/>
                      <a:pt x="262" y="265"/>
                    </a:cubicBezTo>
                    <a:cubicBezTo>
                      <a:pt x="256" y="265"/>
                      <a:pt x="256" y="265"/>
                      <a:pt x="256" y="265"/>
                    </a:cubicBezTo>
                    <a:cubicBezTo>
                      <a:pt x="255" y="252"/>
                      <a:pt x="255" y="252"/>
                      <a:pt x="255" y="252"/>
                    </a:cubicBezTo>
                    <a:cubicBezTo>
                      <a:pt x="255" y="252"/>
                      <a:pt x="255" y="252"/>
                      <a:pt x="255" y="252"/>
                    </a:cubicBezTo>
                    <a:cubicBezTo>
                      <a:pt x="295" y="253"/>
                      <a:pt x="295" y="253"/>
                      <a:pt x="295" y="253"/>
                    </a:cubicBezTo>
                    <a:cubicBezTo>
                      <a:pt x="295" y="264"/>
                      <a:pt x="295" y="264"/>
                      <a:pt x="295" y="264"/>
                    </a:cubicBezTo>
                    <a:cubicBezTo>
                      <a:pt x="288" y="265"/>
                      <a:pt x="288" y="265"/>
                      <a:pt x="288" y="265"/>
                    </a:cubicBezTo>
                    <a:cubicBezTo>
                      <a:pt x="306" y="324"/>
                      <a:pt x="306" y="324"/>
                      <a:pt x="306" y="324"/>
                    </a:cubicBezTo>
                    <a:cubicBezTo>
                      <a:pt x="314" y="324"/>
                      <a:pt x="314" y="324"/>
                      <a:pt x="314" y="324"/>
                    </a:cubicBezTo>
                    <a:lnTo>
                      <a:pt x="314" y="335"/>
                    </a:lnTo>
                    <a:close/>
                    <a:moveTo>
                      <a:pt x="275" y="271"/>
                    </a:moveTo>
                    <a:cubicBezTo>
                      <a:pt x="266" y="300"/>
                      <a:pt x="266" y="300"/>
                      <a:pt x="266" y="300"/>
                    </a:cubicBezTo>
                    <a:cubicBezTo>
                      <a:pt x="285" y="300"/>
                      <a:pt x="285" y="300"/>
                      <a:pt x="285" y="300"/>
                    </a:cubicBezTo>
                    <a:lnTo>
                      <a:pt x="275" y="271"/>
                    </a:lnTo>
                    <a:close/>
                    <a:moveTo>
                      <a:pt x="389" y="336"/>
                    </a:moveTo>
                    <a:cubicBezTo>
                      <a:pt x="357" y="338"/>
                      <a:pt x="357" y="338"/>
                      <a:pt x="357" y="338"/>
                    </a:cubicBezTo>
                    <a:cubicBezTo>
                      <a:pt x="357" y="325"/>
                      <a:pt x="357" y="325"/>
                      <a:pt x="357" y="325"/>
                    </a:cubicBezTo>
                    <a:cubicBezTo>
                      <a:pt x="364" y="325"/>
                      <a:pt x="364" y="325"/>
                      <a:pt x="364" y="325"/>
                    </a:cubicBezTo>
                    <a:cubicBezTo>
                      <a:pt x="348" y="301"/>
                      <a:pt x="348" y="301"/>
                      <a:pt x="348" y="301"/>
                    </a:cubicBezTo>
                    <a:cubicBezTo>
                      <a:pt x="338" y="301"/>
                      <a:pt x="338" y="301"/>
                      <a:pt x="338" y="301"/>
                    </a:cubicBezTo>
                    <a:cubicBezTo>
                      <a:pt x="339" y="325"/>
                      <a:pt x="339" y="325"/>
                      <a:pt x="339" y="325"/>
                    </a:cubicBezTo>
                    <a:cubicBezTo>
                      <a:pt x="350" y="326"/>
                      <a:pt x="350" y="326"/>
                      <a:pt x="350" y="326"/>
                    </a:cubicBezTo>
                    <a:cubicBezTo>
                      <a:pt x="350" y="335"/>
                      <a:pt x="350" y="335"/>
                      <a:pt x="350" y="335"/>
                    </a:cubicBezTo>
                    <a:cubicBezTo>
                      <a:pt x="318" y="337"/>
                      <a:pt x="318" y="337"/>
                      <a:pt x="318" y="337"/>
                    </a:cubicBezTo>
                    <a:cubicBezTo>
                      <a:pt x="317" y="325"/>
                      <a:pt x="317" y="325"/>
                      <a:pt x="317" y="325"/>
                    </a:cubicBezTo>
                    <a:cubicBezTo>
                      <a:pt x="325" y="325"/>
                      <a:pt x="325" y="325"/>
                      <a:pt x="325" y="325"/>
                    </a:cubicBezTo>
                    <a:cubicBezTo>
                      <a:pt x="324" y="265"/>
                      <a:pt x="324" y="265"/>
                      <a:pt x="324" y="265"/>
                    </a:cubicBezTo>
                    <a:cubicBezTo>
                      <a:pt x="315" y="266"/>
                      <a:pt x="315" y="266"/>
                      <a:pt x="315" y="266"/>
                    </a:cubicBezTo>
                    <a:cubicBezTo>
                      <a:pt x="314" y="253"/>
                      <a:pt x="314" y="253"/>
                      <a:pt x="314" y="253"/>
                    </a:cubicBezTo>
                    <a:cubicBezTo>
                      <a:pt x="317" y="253"/>
                      <a:pt x="334" y="252"/>
                      <a:pt x="346" y="252"/>
                    </a:cubicBezTo>
                    <a:cubicBezTo>
                      <a:pt x="361" y="252"/>
                      <a:pt x="382" y="255"/>
                      <a:pt x="383" y="276"/>
                    </a:cubicBezTo>
                    <a:cubicBezTo>
                      <a:pt x="383" y="289"/>
                      <a:pt x="373" y="296"/>
                      <a:pt x="362" y="299"/>
                    </a:cubicBezTo>
                    <a:cubicBezTo>
                      <a:pt x="380" y="326"/>
                      <a:pt x="380" y="326"/>
                      <a:pt x="380" y="326"/>
                    </a:cubicBezTo>
                    <a:cubicBezTo>
                      <a:pt x="389" y="326"/>
                      <a:pt x="389" y="326"/>
                      <a:pt x="389" y="326"/>
                    </a:cubicBezTo>
                    <a:lnTo>
                      <a:pt x="389" y="336"/>
                    </a:lnTo>
                    <a:close/>
                    <a:moveTo>
                      <a:pt x="351" y="264"/>
                    </a:moveTo>
                    <a:cubicBezTo>
                      <a:pt x="349" y="264"/>
                      <a:pt x="339" y="264"/>
                      <a:pt x="339" y="264"/>
                    </a:cubicBezTo>
                    <a:cubicBezTo>
                      <a:pt x="338" y="289"/>
                      <a:pt x="338" y="289"/>
                      <a:pt x="338" y="289"/>
                    </a:cubicBezTo>
                    <a:cubicBezTo>
                      <a:pt x="353" y="289"/>
                      <a:pt x="353" y="289"/>
                      <a:pt x="353" y="289"/>
                    </a:cubicBezTo>
                    <a:cubicBezTo>
                      <a:pt x="362" y="288"/>
                      <a:pt x="368" y="283"/>
                      <a:pt x="368" y="276"/>
                    </a:cubicBezTo>
                    <a:cubicBezTo>
                      <a:pt x="368" y="266"/>
                      <a:pt x="358" y="264"/>
                      <a:pt x="351" y="264"/>
                    </a:cubicBezTo>
                    <a:close/>
                    <a:moveTo>
                      <a:pt x="461" y="333"/>
                    </a:moveTo>
                    <a:cubicBezTo>
                      <a:pt x="429" y="335"/>
                      <a:pt x="429" y="335"/>
                      <a:pt x="429" y="335"/>
                    </a:cubicBezTo>
                    <a:cubicBezTo>
                      <a:pt x="428" y="322"/>
                      <a:pt x="428" y="322"/>
                      <a:pt x="428" y="322"/>
                    </a:cubicBezTo>
                    <a:cubicBezTo>
                      <a:pt x="440" y="322"/>
                      <a:pt x="440" y="322"/>
                      <a:pt x="440" y="322"/>
                    </a:cubicBezTo>
                    <a:cubicBezTo>
                      <a:pt x="435" y="310"/>
                      <a:pt x="435" y="310"/>
                      <a:pt x="435" y="310"/>
                    </a:cubicBezTo>
                    <a:cubicBezTo>
                      <a:pt x="408" y="311"/>
                      <a:pt x="408" y="311"/>
                      <a:pt x="408" y="311"/>
                    </a:cubicBezTo>
                    <a:cubicBezTo>
                      <a:pt x="404" y="324"/>
                      <a:pt x="404" y="324"/>
                      <a:pt x="404" y="324"/>
                    </a:cubicBezTo>
                    <a:cubicBezTo>
                      <a:pt x="416" y="324"/>
                      <a:pt x="416" y="324"/>
                      <a:pt x="416" y="324"/>
                    </a:cubicBezTo>
                    <a:cubicBezTo>
                      <a:pt x="415" y="335"/>
                      <a:pt x="415" y="335"/>
                      <a:pt x="415" y="335"/>
                    </a:cubicBezTo>
                    <a:cubicBezTo>
                      <a:pt x="383" y="335"/>
                      <a:pt x="383" y="335"/>
                      <a:pt x="383" y="335"/>
                    </a:cubicBezTo>
                    <a:cubicBezTo>
                      <a:pt x="383" y="322"/>
                      <a:pt x="383" y="322"/>
                      <a:pt x="383" y="322"/>
                    </a:cubicBezTo>
                    <a:cubicBezTo>
                      <a:pt x="391" y="323"/>
                      <a:pt x="391" y="323"/>
                      <a:pt x="391" y="323"/>
                    </a:cubicBezTo>
                    <a:cubicBezTo>
                      <a:pt x="409" y="264"/>
                      <a:pt x="409" y="264"/>
                      <a:pt x="409" y="264"/>
                    </a:cubicBezTo>
                    <a:cubicBezTo>
                      <a:pt x="402" y="264"/>
                      <a:pt x="402" y="264"/>
                      <a:pt x="402" y="264"/>
                    </a:cubicBezTo>
                    <a:cubicBezTo>
                      <a:pt x="402" y="251"/>
                      <a:pt x="402" y="251"/>
                      <a:pt x="402" y="251"/>
                    </a:cubicBezTo>
                    <a:cubicBezTo>
                      <a:pt x="402" y="250"/>
                      <a:pt x="402" y="250"/>
                      <a:pt x="402" y="250"/>
                    </a:cubicBezTo>
                    <a:cubicBezTo>
                      <a:pt x="441" y="251"/>
                      <a:pt x="441" y="251"/>
                      <a:pt x="441" y="251"/>
                    </a:cubicBezTo>
                    <a:cubicBezTo>
                      <a:pt x="441" y="263"/>
                      <a:pt x="441" y="263"/>
                      <a:pt x="441" y="263"/>
                    </a:cubicBezTo>
                    <a:cubicBezTo>
                      <a:pt x="434" y="263"/>
                      <a:pt x="434" y="263"/>
                      <a:pt x="434" y="263"/>
                    </a:cubicBezTo>
                    <a:cubicBezTo>
                      <a:pt x="453" y="323"/>
                      <a:pt x="453" y="323"/>
                      <a:pt x="453" y="323"/>
                    </a:cubicBezTo>
                    <a:cubicBezTo>
                      <a:pt x="461" y="323"/>
                      <a:pt x="461" y="323"/>
                      <a:pt x="461" y="323"/>
                    </a:cubicBezTo>
                    <a:lnTo>
                      <a:pt x="461" y="333"/>
                    </a:lnTo>
                    <a:close/>
                    <a:moveTo>
                      <a:pt x="422" y="269"/>
                    </a:moveTo>
                    <a:cubicBezTo>
                      <a:pt x="412" y="299"/>
                      <a:pt x="412" y="299"/>
                      <a:pt x="412" y="299"/>
                    </a:cubicBezTo>
                    <a:cubicBezTo>
                      <a:pt x="432" y="299"/>
                      <a:pt x="432" y="299"/>
                      <a:pt x="432" y="299"/>
                    </a:cubicBezTo>
                    <a:lnTo>
                      <a:pt x="422" y="269"/>
                    </a:lnTo>
                    <a:close/>
                    <a:moveTo>
                      <a:pt x="536" y="262"/>
                    </a:moveTo>
                    <a:cubicBezTo>
                      <a:pt x="525" y="262"/>
                      <a:pt x="525" y="262"/>
                      <a:pt x="525" y="262"/>
                    </a:cubicBezTo>
                    <a:cubicBezTo>
                      <a:pt x="524" y="323"/>
                      <a:pt x="524" y="323"/>
                      <a:pt x="524" y="323"/>
                    </a:cubicBezTo>
                    <a:cubicBezTo>
                      <a:pt x="536" y="323"/>
                      <a:pt x="536" y="323"/>
                      <a:pt x="536" y="323"/>
                    </a:cubicBezTo>
                    <a:cubicBezTo>
                      <a:pt x="536" y="333"/>
                      <a:pt x="536" y="333"/>
                      <a:pt x="536" y="333"/>
                    </a:cubicBezTo>
                    <a:cubicBezTo>
                      <a:pt x="502" y="335"/>
                      <a:pt x="502" y="335"/>
                      <a:pt x="502" y="335"/>
                    </a:cubicBezTo>
                    <a:cubicBezTo>
                      <a:pt x="502" y="322"/>
                      <a:pt x="502" y="322"/>
                      <a:pt x="502" y="322"/>
                    </a:cubicBezTo>
                    <a:cubicBezTo>
                      <a:pt x="512" y="323"/>
                      <a:pt x="512" y="323"/>
                      <a:pt x="512" y="323"/>
                    </a:cubicBezTo>
                    <a:cubicBezTo>
                      <a:pt x="484" y="283"/>
                      <a:pt x="484" y="283"/>
                      <a:pt x="484" y="283"/>
                    </a:cubicBezTo>
                    <a:cubicBezTo>
                      <a:pt x="483" y="324"/>
                      <a:pt x="483" y="324"/>
                      <a:pt x="483" y="324"/>
                    </a:cubicBezTo>
                    <a:cubicBezTo>
                      <a:pt x="493" y="325"/>
                      <a:pt x="493" y="325"/>
                      <a:pt x="493" y="325"/>
                    </a:cubicBezTo>
                    <a:cubicBezTo>
                      <a:pt x="493" y="334"/>
                      <a:pt x="493" y="334"/>
                      <a:pt x="493" y="334"/>
                    </a:cubicBezTo>
                    <a:cubicBezTo>
                      <a:pt x="461" y="336"/>
                      <a:pt x="461" y="336"/>
                      <a:pt x="461" y="336"/>
                    </a:cubicBezTo>
                    <a:cubicBezTo>
                      <a:pt x="460" y="324"/>
                      <a:pt x="460" y="324"/>
                      <a:pt x="460" y="324"/>
                    </a:cubicBezTo>
                    <a:cubicBezTo>
                      <a:pt x="471" y="324"/>
                      <a:pt x="471" y="324"/>
                      <a:pt x="471" y="324"/>
                    </a:cubicBezTo>
                    <a:cubicBezTo>
                      <a:pt x="470" y="265"/>
                      <a:pt x="470" y="265"/>
                      <a:pt x="470" y="265"/>
                    </a:cubicBezTo>
                    <a:cubicBezTo>
                      <a:pt x="462" y="266"/>
                      <a:pt x="462" y="266"/>
                      <a:pt x="462" y="266"/>
                    </a:cubicBezTo>
                    <a:cubicBezTo>
                      <a:pt x="461" y="253"/>
                      <a:pt x="461" y="253"/>
                      <a:pt x="461" y="253"/>
                    </a:cubicBezTo>
                    <a:cubicBezTo>
                      <a:pt x="494" y="254"/>
                      <a:pt x="494" y="254"/>
                      <a:pt x="494" y="254"/>
                    </a:cubicBezTo>
                    <a:cubicBezTo>
                      <a:pt x="493" y="264"/>
                      <a:pt x="493" y="264"/>
                      <a:pt x="493" y="264"/>
                    </a:cubicBezTo>
                    <a:cubicBezTo>
                      <a:pt x="485" y="264"/>
                      <a:pt x="485" y="264"/>
                      <a:pt x="485" y="264"/>
                    </a:cubicBezTo>
                    <a:cubicBezTo>
                      <a:pt x="512" y="304"/>
                      <a:pt x="512" y="304"/>
                      <a:pt x="512" y="304"/>
                    </a:cubicBezTo>
                    <a:cubicBezTo>
                      <a:pt x="511" y="262"/>
                      <a:pt x="511" y="262"/>
                      <a:pt x="511" y="262"/>
                    </a:cubicBezTo>
                    <a:cubicBezTo>
                      <a:pt x="500" y="262"/>
                      <a:pt x="500" y="262"/>
                      <a:pt x="500" y="262"/>
                    </a:cubicBezTo>
                    <a:cubicBezTo>
                      <a:pt x="500" y="250"/>
                      <a:pt x="500" y="250"/>
                      <a:pt x="500" y="250"/>
                    </a:cubicBezTo>
                    <a:cubicBezTo>
                      <a:pt x="536" y="251"/>
                      <a:pt x="536" y="251"/>
                      <a:pt x="536" y="251"/>
                    </a:cubicBezTo>
                    <a:lnTo>
                      <a:pt x="536" y="262"/>
                    </a:lnTo>
                    <a:close/>
                    <a:moveTo>
                      <a:pt x="604" y="283"/>
                    </a:moveTo>
                    <a:cubicBezTo>
                      <a:pt x="593" y="283"/>
                      <a:pt x="593" y="283"/>
                      <a:pt x="593" y="283"/>
                    </a:cubicBezTo>
                    <a:cubicBezTo>
                      <a:pt x="592" y="263"/>
                      <a:pt x="592" y="263"/>
                      <a:pt x="592" y="263"/>
                    </a:cubicBezTo>
                    <a:cubicBezTo>
                      <a:pt x="578" y="263"/>
                      <a:pt x="578" y="263"/>
                      <a:pt x="578" y="263"/>
                    </a:cubicBezTo>
                    <a:cubicBezTo>
                      <a:pt x="578" y="323"/>
                      <a:pt x="578" y="323"/>
                      <a:pt x="578" y="323"/>
                    </a:cubicBezTo>
                    <a:cubicBezTo>
                      <a:pt x="596" y="322"/>
                      <a:pt x="596" y="322"/>
                      <a:pt x="596" y="322"/>
                    </a:cubicBezTo>
                    <a:cubicBezTo>
                      <a:pt x="596" y="333"/>
                      <a:pt x="596" y="333"/>
                      <a:pt x="596" y="333"/>
                    </a:cubicBezTo>
                    <a:cubicBezTo>
                      <a:pt x="552" y="336"/>
                      <a:pt x="552" y="336"/>
                      <a:pt x="552" y="336"/>
                    </a:cubicBezTo>
                    <a:cubicBezTo>
                      <a:pt x="552" y="323"/>
                      <a:pt x="552" y="323"/>
                      <a:pt x="552" y="323"/>
                    </a:cubicBezTo>
                    <a:cubicBezTo>
                      <a:pt x="565" y="323"/>
                      <a:pt x="565" y="323"/>
                      <a:pt x="565" y="323"/>
                    </a:cubicBezTo>
                    <a:cubicBezTo>
                      <a:pt x="564" y="263"/>
                      <a:pt x="564" y="263"/>
                      <a:pt x="564" y="263"/>
                    </a:cubicBezTo>
                    <a:cubicBezTo>
                      <a:pt x="551" y="263"/>
                      <a:pt x="551" y="263"/>
                      <a:pt x="551" y="263"/>
                    </a:cubicBezTo>
                    <a:cubicBezTo>
                      <a:pt x="549" y="285"/>
                      <a:pt x="549" y="285"/>
                      <a:pt x="549" y="285"/>
                    </a:cubicBezTo>
                    <a:cubicBezTo>
                      <a:pt x="538" y="285"/>
                      <a:pt x="538" y="285"/>
                      <a:pt x="538" y="285"/>
                    </a:cubicBezTo>
                    <a:cubicBezTo>
                      <a:pt x="538" y="251"/>
                      <a:pt x="538" y="251"/>
                      <a:pt x="538" y="251"/>
                    </a:cubicBezTo>
                    <a:cubicBezTo>
                      <a:pt x="606" y="251"/>
                      <a:pt x="606" y="251"/>
                      <a:pt x="606" y="251"/>
                    </a:cubicBezTo>
                    <a:lnTo>
                      <a:pt x="604" y="283"/>
                    </a:lnTo>
                    <a:close/>
                    <a:moveTo>
                      <a:pt x="672" y="278"/>
                    </a:moveTo>
                    <a:cubicBezTo>
                      <a:pt x="662" y="279"/>
                      <a:pt x="662" y="279"/>
                      <a:pt x="662" y="279"/>
                    </a:cubicBezTo>
                    <a:cubicBezTo>
                      <a:pt x="660" y="261"/>
                      <a:pt x="660" y="261"/>
                      <a:pt x="660" y="261"/>
                    </a:cubicBezTo>
                    <a:cubicBezTo>
                      <a:pt x="635" y="262"/>
                      <a:pt x="635" y="262"/>
                      <a:pt x="635" y="262"/>
                    </a:cubicBezTo>
                    <a:cubicBezTo>
                      <a:pt x="634" y="286"/>
                      <a:pt x="634" y="286"/>
                      <a:pt x="634" y="286"/>
                    </a:cubicBezTo>
                    <a:cubicBezTo>
                      <a:pt x="653" y="286"/>
                      <a:pt x="653" y="286"/>
                      <a:pt x="653" y="286"/>
                    </a:cubicBezTo>
                    <a:cubicBezTo>
                      <a:pt x="653" y="297"/>
                      <a:pt x="653" y="297"/>
                      <a:pt x="653" y="297"/>
                    </a:cubicBezTo>
                    <a:cubicBezTo>
                      <a:pt x="634" y="300"/>
                      <a:pt x="634" y="300"/>
                      <a:pt x="634" y="300"/>
                    </a:cubicBezTo>
                    <a:cubicBezTo>
                      <a:pt x="635" y="321"/>
                      <a:pt x="635" y="321"/>
                      <a:pt x="635" y="321"/>
                    </a:cubicBezTo>
                    <a:cubicBezTo>
                      <a:pt x="661" y="321"/>
                      <a:pt x="661" y="321"/>
                      <a:pt x="661" y="321"/>
                    </a:cubicBezTo>
                    <a:cubicBezTo>
                      <a:pt x="661" y="304"/>
                      <a:pt x="661" y="304"/>
                      <a:pt x="661" y="304"/>
                    </a:cubicBezTo>
                    <a:cubicBezTo>
                      <a:pt x="672" y="304"/>
                      <a:pt x="672" y="304"/>
                      <a:pt x="672" y="304"/>
                    </a:cubicBezTo>
                    <a:cubicBezTo>
                      <a:pt x="672" y="331"/>
                      <a:pt x="672" y="331"/>
                      <a:pt x="672" y="331"/>
                    </a:cubicBezTo>
                    <a:cubicBezTo>
                      <a:pt x="613" y="334"/>
                      <a:pt x="613" y="334"/>
                      <a:pt x="613" y="334"/>
                    </a:cubicBezTo>
                    <a:cubicBezTo>
                      <a:pt x="613" y="321"/>
                      <a:pt x="613" y="321"/>
                      <a:pt x="613" y="321"/>
                    </a:cubicBezTo>
                    <a:cubicBezTo>
                      <a:pt x="621" y="321"/>
                      <a:pt x="621" y="321"/>
                      <a:pt x="621" y="321"/>
                    </a:cubicBezTo>
                    <a:cubicBezTo>
                      <a:pt x="620" y="262"/>
                      <a:pt x="620" y="262"/>
                      <a:pt x="620" y="262"/>
                    </a:cubicBezTo>
                    <a:cubicBezTo>
                      <a:pt x="613" y="263"/>
                      <a:pt x="613" y="263"/>
                      <a:pt x="613" y="263"/>
                    </a:cubicBezTo>
                    <a:cubicBezTo>
                      <a:pt x="612" y="250"/>
                      <a:pt x="612" y="250"/>
                      <a:pt x="612" y="250"/>
                    </a:cubicBezTo>
                    <a:cubicBezTo>
                      <a:pt x="673" y="250"/>
                      <a:pt x="673" y="250"/>
                      <a:pt x="673" y="250"/>
                    </a:cubicBezTo>
                    <a:lnTo>
                      <a:pt x="672" y="278"/>
                    </a:lnTo>
                    <a:close/>
                    <a:moveTo>
                      <a:pt x="740" y="277"/>
                    </a:moveTo>
                    <a:cubicBezTo>
                      <a:pt x="730" y="279"/>
                      <a:pt x="730" y="279"/>
                      <a:pt x="730" y="279"/>
                    </a:cubicBezTo>
                    <a:cubicBezTo>
                      <a:pt x="729" y="260"/>
                      <a:pt x="729" y="260"/>
                      <a:pt x="729" y="260"/>
                    </a:cubicBezTo>
                    <a:cubicBezTo>
                      <a:pt x="703" y="261"/>
                      <a:pt x="703" y="261"/>
                      <a:pt x="703" y="261"/>
                    </a:cubicBezTo>
                    <a:cubicBezTo>
                      <a:pt x="703" y="285"/>
                      <a:pt x="703" y="285"/>
                      <a:pt x="703" y="285"/>
                    </a:cubicBezTo>
                    <a:cubicBezTo>
                      <a:pt x="721" y="285"/>
                      <a:pt x="721" y="285"/>
                      <a:pt x="721" y="285"/>
                    </a:cubicBezTo>
                    <a:cubicBezTo>
                      <a:pt x="721" y="297"/>
                      <a:pt x="721" y="297"/>
                      <a:pt x="721" y="297"/>
                    </a:cubicBezTo>
                    <a:cubicBezTo>
                      <a:pt x="703" y="299"/>
                      <a:pt x="703" y="299"/>
                      <a:pt x="703" y="299"/>
                    </a:cubicBezTo>
                    <a:cubicBezTo>
                      <a:pt x="703" y="320"/>
                      <a:pt x="703" y="320"/>
                      <a:pt x="703" y="320"/>
                    </a:cubicBezTo>
                    <a:cubicBezTo>
                      <a:pt x="730" y="320"/>
                      <a:pt x="730" y="320"/>
                      <a:pt x="730" y="320"/>
                    </a:cubicBezTo>
                    <a:cubicBezTo>
                      <a:pt x="730" y="303"/>
                      <a:pt x="730" y="303"/>
                      <a:pt x="730" y="303"/>
                    </a:cubicBezTo>
                    <a:cubicBezTo>
                      <a:pt x="741" y="304"/>
                      <a:pt x="741" y="304"/>
                      <a:pt x="741" y="304"/>
                    </a:cubicBezTo>
                    <a:cubicBezTo>
                      <a:pt x="741" y="331"/>
                      <a:pt x="741" y="331"/>
                      <a:pt x="741" y="331"/>
                    </a:cubicBezTo>
                    <a:cubicBezTo>
                      <a:pt x="682" y="333"/>
                      <a:pt x="682" y="333"/>
                      <a:pt x="682" y="333"/>
                    </a:cubicBezTo>
                    <a:cubicBezTo>
                      <a:pt x="681" y="320"/>
                      <a:pt x="681" y="320"/>
                      <a:pt x="681" y="320"/>
                    </a:cubicBezTo>
                    <a:cubicBezTo>
                      <a:pt x="689" y="320"/>
                      <a:pt x="689" y="320"/>
                      <a:pt x="689" y="320"/>
                    </a:cubicBezTo>
                    <a:cubicBezTo>
                      <a:pt x="689" y="262"/>
                      <a:pt x="689" y="262"/>
                      <a:pt x="689" y="262"/>
                    </a:cubicBezTo>
                    <a:cubicBezTo>
                      <a:pt x="681" y="262"/>
                      <a:pt x="681" y="262"/>
                      <a:pt x="681" y="262"/>
                    </a:cubicBezTo>
                    <a:cubicBezTo>
                      <a:pt x="681" y="249"/>
                      <a:pt x="681" y="249"/>
                      <a:pt x="681" y="249"/>
                    </a:cubicBezTo>
                    <a:cubicBezTo>
                      <a:pt x="742" y="249"/>
                      <a:pt x="742" y="249"/>
                      <a:pt x="742" y="249"/>
                    </a:cubicBezTo>
                    <a:lnTo>
                      <a:pt x="740" y="277"/>
                    </a:lnTo>
                    <a:close/>
                    <a:moveTo>
                      <a:pt x="782" y="330"/>
                    </a:moveTo>
                    <a:cubicBezTo>
                      <a:pt x="748" y="332"/>
                      <a:pt x="748" y="332"/>
                      <a:pt x="748" y="332"/>
                    </a:cubicBezTo>
                    <a:cubicBezTo>
                      <a:pt x="747" y="319"/>
                      <a:pt x="747" y="319"/>
                      <a:pt x="747" y="319"/>
                    </a:cubicBezTo>
                    <a:cubicBezTo>
                      <a:pt x="755" y="319"/>
                      <a:pt x="755" y="319"/>
                      <a:pt x="755" y="319"/>
                    </a:cubicBezTo>
                    <a:cubicBezTo>
                      <a:pt x="755" y="261"/>
                      <a:pt x="755" y="261"/>
                      <a:pt x="755" y="261"/>
                    </a:cubicBezTo>
                    <a:cubicBezTo>
                      <a:pt x="747" y="261"/>
                      <a:pt x="747" y="261"/>
                      <a:pt x="747" y="261"/>
                    </a:cubicBezTo>
                    <a:cubicBezTo>
                      <a:pt x="747" y="248"/>
                      <a:pt x="747" y="248"/>
                      <a:pt x="747" y="248"/>
                    </a:cubicBezTo>
                    <a:cubicBezTo>
                      <a:pt x="782" y="248"/>
                      <a:pt x="782" y="248"/>
                      <a:pt x="782" y="248"/>
                    </a:cubicBezTo>
                    <a:cubicBezTo>
                      <a:pt x="801" y="248"/>
                      <a:pt x="817" y="265"/>
                      <a:pt x="817" y="285"/>
                    </a:cubicBezTo>
                    <a:cubicBezTo>
                      <a:pt x="817" y="309"/>
                      <a:pt x="806" y="328"/>
                      <a:pt x="782" y="330"/>
                    </a:cubicBezTo>
                    <a:close/>
                    <a:moveTo>
                      <a:pt x="784" y="260"/>
                    </a:moveTo>
                    <a:cubicBezTo>
                      <a:pt x="770" y="260"/>
                      <a:pt x="770" y="260"/>
                      <a:pt x="770" y="260"/>
                    </a:cubicBezTo>
                    <a:cubicBezTo>
                      <a:pt x="769" y="289"/>
                      <a:pt x="769" y="289"/>
                      <a:pt x="769" y="289"/>
                    </a:cubicBezTo>
                    <a:cubicBezTo>
                      <a:pt x="770" y="318"/>
                      <a:pt x="770" y="318"/>
                      <a:pt x="770" y="318"/>
                    </a:cubicBezTo>
                    <a:cubicBezTo>
                      <a:pt x="783" y="317"/>
                      <a:pt x="783" y="317"/>
                      <a:pt x="783" y="317"/>
                    </a:cubicBezTo>
                    <a:cubicBezTo>
                      <a:pt x="798" y="316"/>
                      <a:pt x="803" y="299"/>
                      <a:pt x="803" y="286"/>
                    </a:cubicBezTo>
                    <a:cubicBezTo>
                      <a:pt x="802" y="273"/>
                      <a:pt x="797" y="260"/>
                      <a:pt x="784" y="260"/>
                    </a:cubicBezTo>
                    <a:close/>
                  </a:path>
                </a:pathLst>
              </a:custGeom>
              <a:solidFill>
                <a:srgbClr val="E86F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任意多边形 93"/>
              <p:cNvSpPr/>
              <p:nvPr/>
            </p:nvSpPr>
            <p:spPr>
              <a:xfrm>
                <a:off x="9826171" y="406400"/>
                <a:ext cx="2467429" cy="972457"/>
              </a:xfrm>
              <a:custGeom>
                <a:avLst/>
                <a:gdLst>
                  <a:gd name="connsiteX0" fmla="*/ 0 w 2467429"/>
                  <a:gd name="connsiteY0" fmla="*/ 174171 h 972457"/>
                  <a:gd name="connsiteX1" fmla="*/ 130629 w 2467429"/>
                  <a:gd name="connsiteY1" fmla="*/ 957943 h 972457"/>
                  <a:gd name="connsiteX2" fmla="*/ 2351315 w 2467429"/>
                  <a:gd name="connsiteY2" fmla="*/ 972457 h 972457"/>
                  <a:gd name="connsiteX3" fmla="*/ 2467429 w 2467429"/>
                  <a:gd name="connsiteY3" fmla="*/ 0 h 972457"/>
                  <a:gd name="connsiteX4" fmla="*/ 0 w 2467429"/>
                  <a:gd name="connsiteY4" fmla="*/ 174171 h 972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67429" h="972457">
                    <a:moveTo>
                      <a:pt x="0" y="174171"/>
                    </a:moveTo>
                    <a:lnTo>
                      <a:pt x="130629" y="957943"/>
                    </a:lnTo>
                    <a:lnTo>
                      <a:pt x="2351315" y="972457"/>
                    </a:lnTo>
                    <a:lnTo>
                      <a:pt x="2467429" y="0"/>
                    </a:lnTo>
                    <a:lnTo>
                      <a:pt x="0" y="174171"/>
                    </a:lnTo>
                    <a:close/>
                  </a:path>
                </a:pathLst>
              </a:custGeom>
              <a:solidFill>
                <a:srgbClr val="F4EDE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2" name="文本框 91"/>
            <p:cNvSpPr txBox="1"/>
            <p:nvPr/>
          </p:nvSpPr>
          <p:spPr>
            <a:xfrm>
              <a:off x="3926439" y="3141488"/>
              <a:ext cx="1338828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dirty="0" smtClean="0">
                  <a:solidFill>
                    <a:srgbClr val="E86F54"/>
                  </a:solidFill>
                  <a:latin typeface="方正毡笔黑简体" panose="03000509000000000000" pitchFamily="65" charset="-122"/>
                  <a:ea typeface="方正毡笔黑简体" panose="03000509000000000000" pitchFamily="65" charset="-122"/>
                </a:rPr>
                <a:t>项目二</a:t>
              </a:r>
              <a:endParaRPr lang="zh-CN" altLang="en-US" sz="3000" dirty="0">
                <a:solidFill>
                  <a:srgbClr val="E86F54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endParaRPr>
            </a:p>
          </p:txBody>
        </p:sp>
      </p:grpSp>
      <p:pic>
        <p:nvPicPr>
          <p:cNvPr id="60" name="图片 5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46" t="-1" r="13603" b="85708"/>
          <a:stretch/>
        </p:blipFill>
        <p:spPr>
          <a:xfrm>
            <a:off x="5142889" y="3847257"/>
            <a:ext cx="1132047" cy="710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1090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5093172" y="2977015"/>
            <a:ext cx="3637889" cy="903970"/>
          </a:xfrm>
          <a:custGeom>
            <a:avLst/>
            <a:gdLst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16602"/>
              <a:gd name="connsiteY0" fmla="*/ 798285 h 1683657"/>
              <a:gd name="connsiteX1" fmla="*/ 2293257 w 7416602"/>
              <a:gd name="connsiteY1" fmla="*/ 217714 h 1683657"/>
              <a:gd name="connsiteX2" fmla="*/ 2191657 w 7416602"/>
              <a:gd name="connsiteY2" fmla="*/ 0 h 1683657"/>
              <a:gd name="connsiteX3" fmla="*/ 4862285 w 7416602"/>
              <a:gd name="connsiteY3" fmla="*/ 14514 h 1683657"/>
              <a:gd name="connsiteX4" fmla="*/ 5196114 w 7416602"/>
              <a:gd name="connsiteY4" fmla="*/ 377371 h 1683657"/>
              <a:gd name="connsiteX5" fmla="*/ 5834742 w 7416602"/>
              <a:gd name="connsiteY5" fmla="*/ 159657 h 1683657"/>
              <a:gd name="connsiteX6" fmla="*/ 6647542 w 7416602"/>
              <a:gd name="connsiteY6" fmla="*/ 638628 h 1683657"/>
              <a:gd name="connsiteX7" fmla="*/ 7402285 w 7416602"/>
              <a:gd name="connsiteY7" fmla="*/ 754743 h 1683657"/>
              <a:gd name="connsiteX8" fmla="*/ 6647542 w 7416602"/>
              <a:gd name="connsiteY8" fmla="*/ 841828 h 1683657"/>
              <a:gd name="connsiteX9" fmla="*/ 4934857 w 7416602"/>
              <a:gd name="connsiteY9" fmla="*/ 1175657 h 1683657"/>
              <a:gd name="connsiteX10" fmla="*/ 5210628 w 7416602"/>
              <a:gd name="connsiteY10" fmla="*/ 1378857 h 1683657"/>
              <a:gd name="connsiteX11" fmla="*/ 4020457 w 7416602"/>
              <a:gd name="connsiteY11" fmla="*/ 1683657 h 1683657"/>
              <a:gd name="connsiteX12" fmla="*/ 2743200 w 7416602"/>
              <a:gd name="connsiteY12" fmla="*/ 1146628 h 1683657"/>
              <a:gd name="connsiteX13" fmla="*/ 1161142 w 7416602"/>
              <a:gd name="connsiteY13" fmla="*/ 1161143 h 1683657"/>
              <a:gd name="connsiteX14" fmla="*/ 0 w 7416602"/>
              <a:gd name="connsiteY14" fmla="*/ 1045028 h 1683657"/>
              <a:gd name="connsiteX15" fmla="*/ 1088571 w 7416602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272340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272340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877209 h 1776765"/>
              <a:gd name="connsiteX1" fmla="*/ 2293257 w 7417145"/>
              <a:gd name="connsiteY1" fmla="*/ 296638 h 1776765"/>
              <a:gd name="connsiteX2" fmla="*/ 2272340 w 7417145"/>
              <a:gd name="connsiteY2" fmla="*/ 78924 h 1776765"/>
              <a:gd name="connsiteX3" fmla="*/ 4862285 w 7417145"/>
              <a:gd name="connsiteY3" fmla="*/ 93438 h 1776765"/>
              <a:gd name="connsiteX4" fmla="*/ 5196114 w 7417145"/>
              <a:gd name="connsiteY4" fmla="*/ 456295 h 1776765"/>
              <a:gd name="connsiteX5" fmla="*/ 5834742 w 7417145"/>
              <a:gd name="connsiteY5" fmla="*/ 238581 h 1776765"/>
              <a:gd name="connsiteX6" fmla="*/ 6647542 w 7417145"/>
              <a:gd name="connsiteY6" fmla="*/ 717552 h 1776765"/>
              <a:gd name="connsiteX7" fmla="*/ 7402285 w 7417145"/>
              <a:gd name="connsiteY7" fmla="*/ 833667 h 1776765"/>
              <a:gd name="connsiteX8" fmla="*/ 6647542 w 7417145"/>
              <a:gd name="connsiteY8" fmla="*/ 920752 h 1776765"/>
              <a:gd name="connsiteX9" fmla="*/ 4934857 w 7417145"/>
              <a:gd name="connsiteY9" fmla="*/ 1254581 h 1776765"/>
              <a:gd name="connsiteX10" fmla="*/ 5210628 w 7417145"/>
              <a:gd name="connsiteY10" fmla="*/ 1457781 h 1776765"/>
              <a:gd name="connsiteX11" fmla="*/ 4020457 w 7417145"/>
              <a:gd name="connsiteY11" fmla="*/ 1762581 h 1776765"/>
              <a:gd name="connsiteX12" fmla="*/ 2743200 w 7417145"/>
              <a:gd name="connsiteY12" fmla="*/ 1225552 h 1776765"/>
              <a:gd name="connsiteX13" fmla="*/ 1161142 w 7417145"/>
              <a:gd name="connsiteY13" fmla="*/ 1240067 h 1776765"/>
              <a:gd name="connsiteX14" fmla="*/ 0 w 7417145"/>
              <a:gd name="connsiteY14" fmla="*/ 1123952 h 1776765"/>
              <a:gd name="connsiteX15" fmla="*/ 1088571 w 7417145"/>
              <a:gd name="connsiteY15" fmla="*/ 877209 h 1776765"/>
              <a:gd name="connsiteX0" fmla="*/ 1088571 w 7417145"/>
              <a:gd name="connsiteY0" fmla="*/ 905217 h 1804773"/>
              <a:gd name="connsiteX1" fmla="*/ 2293257 w 7417145"/>
              <a:gd name="connsiteY1" fmla="*/ 324646 h 1804773"/>
              <a:gd name="connsiteX2" fmla="*/ 2353022 w 7417145"/>
              <a:gd name="connsiteY2" fmla="*/ 71073 h 1804773"/>
              <a:gd name="connsiteX3" fmla="*/ 4862285 w 7417145"/>
              <a:gd name="connsiteY3" fmla="*/ 121446 h 1804773"/>
              <a:gd name="connsiteX4" fmla="*/ 5196114 w 7417145"/>
              <a:gd name="connsiteY4" fmla="*/ 484303 h 1804773"/>
              <a:gd name="connsiteX5" fmla="*/ 5834742 w 7417145"/>
              <a:gd name="connsiteY5" fmla="*/ 266589 h 1804773"/>
              <a:gd name="connsiteX6" fmla="*/ 6647542 w 7417145"/>
              <a:gd name="connsiteY6" fmla="*/ 745560 h 1804773"/>
              <a:gd name="connsiteX7" fmla="*/ 7402285 w 7417145"/>
              <a:gd name="connsiteY7" fmla="*/ 861675 h 1804773"/>
              <a:gd name="connsiteX8" fmla="*/ 6647542 w 7417145"/>
              <a:gd name="connsiteY8" fmla="*/ 948760 h 1804773"/>
              <a:gd name="connsiteX9" fmla="*/ 4934857 w 7417145"/>
              <a:gd name="connsiteY9" fmla="*/ 1282589 h 1804773"/>
              <a:gd name="connsiteX10" fmla="*/ 5210628 w 7417145"/>
              <a:gd name="connsiteY10" fmla="*/ 1485789 h 1804773"/>
              <a:gd name="connsiteX11" fmla="*/ 4020457 w 7417145"/>
              <a:gd name="connsiteY11" fmla="*/ 1790589 h 1804773"/>
              <a:gd name="connsiteX12" fmla="*/ 2743200 w 7417145"/>
              <a:gd name="connsiteY12" fmla="*/ 1253560 h 1804773"/>
              <a:gd name="connsiteX13" fmla="*/ 1161142 w 7417145"/>
              <a:gd name="connsiteY13" fmla="*/ 1268075 h 1804773"/>
              <a:gd name="connsiteX14" fmla="*/ 0 w 7417145"/>
              <a:gd name="connsiteY14" fmla="*/ 1151960 h 1804773"/>
              <a:gd name="connsiteX15" fmla="*/ 1088571 w 7417145"/>
              <a:gd name="connsiteY15" fmla="*/ 905217 h 1804773"/>
              <a:gd name="connsiteX0" fmla="*/ 1088571 w 7417145"/>
              <a:gd name="connsiteY0" fmla="*/ 938359 h 1837915"/>
              <a:gd name="connsiteX1" fmla="*/ 2293257 w 7417145"/>
              <a:gd name="connsiteY1" fmla="*/ 357788 h 1837915"/>
              <a:gd name="connsiteX2" fmla="*/ 2353022 w 7417145"/>
              <a:gd name="connsiteY2" fmla="*/ 104215 h 1837915"/>
              <a:gd name="connsiteX3" fmla="*/ 4862285 w 7417145"/>
              <a:gd name="connsiteY3" fmla="*/ 154588 h 1837915"/>
              <a:gd name="connsiteX4" fmla="*/ 5196114 w 7417145"/>
              <a:gd name="connsiteY4" fmla="*/ 517445 h 1837915"/>
              <a:gd name="connsiteX5" fmla="*/ 5834742 w 7417145"/>
              <a:gd name="connsiteY5" fmla="*/ 299731 h 1837915"/>
              <a:gd name="connsiteX6" fmla="*/ 6647542 w 7417145"/>
              <a:gd name="connsiteY6" fmla="*/ 778702 h 1837915"/>
              <a:gd name="connsiteX7" fmla="*/ 7402285 w 7417145"/>
              <a:gd name="connsiteY7" fmla="*/ 894817 h 1837915"/>
              <a:gd name="connsiteX8" fmla="*/ 6647542 w 7417145"/>
              <a:gd name="connsiteY8" fmla="*/ 981902 h 1837915"/>
              <a:gd name="connsiteX9" fmla="*/ 4934857 w 7417145"/>
              <a:gd name="connsiteY9" fmla="*/ 1315731 h 1837915"/>
              <a:gd name="connsiteX10" fmla="*/ 5210628 w 7417145"/>
              <a:gd name="connsiteY10" fmla="*/ 1518931 h 1837915"/>
              <a:gd name="connsiteX11" fmla="*/ 4020457 w 7417145"/>
              <a:gd name="connsiteY11" fmla="*/ 1823731 h 1837915"/>
              <a:gd name="connsiteX12" fmla="*/ 2743200 w 7417145"/>
              <a:gd name="connsiteY12" fmla="*/ 1286702 h 1837915"/>
              <a:gd name="connsiteX13" fmla="*/ 1161142 w 7417145"/>
              <a:gd name="connsiteY13" fmla="*/ 1301217 h 1837915"/>
              <a:gd name="connsiteX14" fmla="*/ 0 w 7417145"/>
              <a:gd name="connsiteY14" fmla="*/ 1185102 h 1837915"/>
              <a:gd name="connsiteX15" fmla="*/ 1088571 w 7417145"/>
              <a:gd name="connsiteY15" fmla="*/ 938359 h 1837915"/>
              <a:gd name="connsiteX0" fmla="*/ 1088571 w 7417145"/>
              <a:gd name="connsiteY0" fmla="*/ 943711 h 1843267"/>
              <a:gd name="connsiteX1" fmla="*/ 2293257 w 7417145"/>
              <a:gd name="connsiteY1" fmla="*/ 363140 h 1843267"/>
              <a:gd name="connsiteX2" fmla="*/ 2353022 w 7417145"/>
              <a:gd name="connsiteY2" fmla="*/ 109567 h 1843267"/>
              <a:gd name="connsiteX3" fmla="*/ 4862285 w 7417145"/>
              <a:gd name="connsiteY3" fmla="*/ 159940 h 1843267"/>
              <a:gd name="connsiteX4" fmla="*/ 5196114 w 7417145"/>
              <a:gd name="connsiteY4" fmla="*/ 522797 h 1843267"/>
              <a:gd name="connsiteX5" fmla="*/ 5834742 w 7417145"/>
              <a:gd name="connsiteY5" fmla="*/ 305083 h 1843267"/>
              <a:gd name="connsiteX6" fmla="*/ 6647542 w 7417145"/>
              <a:gd name="connsiteY6" fmla="*/ 784054 h 1843267"/>
              <a:gd name="connsiteX7" fmla="*/ 7402285 w 7417145"/>
              <a:gd name="connsiteY7" fmla="*/ 900169 h 1843267"/>
              <a:gd name="connsiteX8" fmla="*/ 6647542 w 7417145"/>
              <a:gd name="connsiteY8" fmla="*/ 987254 h 1843267"/>
              <a:gd name="connsiteX9" fmla="*/ 4934857 w 7417145"/>
              <a:gd name="connsiteY9" fmla="*/ 1321083 h 1843267"/>
              <a:gd name="connsiteX10" fmla="*/ 5210628 w 7417145"/>
              <a:gd name="connsiteY10" fmla="*/ 1524283 h 1843267"/>
              <a:gd name="connsiteX11" fmla="*/ 4020457 w 7417145"/>
              <a:gd name="connsiteY11" fmla="*/ 1829083 h 1843267"/>
              <a:gd name="connsiteX12" fmla="*/ 2743200 w 7417145"/>
              <a:gd name="connsiteY12" fmla="*/ 1292054 h 1843267"/>
              <a:gd name="connsiteX13" fmla="*/ 1161142 w 7417145"/>
              <a:gd name="connsiteY13" fmla="*/ 1306569 h 1843267"/>
              <a:gd name="connsiteX14" fmla="*/ 0 w 7417145"/>
              <a:gd name="connsiteY14" fmla="*/ 1190454 h 1843267"/>
              <a:gd name="connsiteX15" fmla="*/ 1088571 w 7417145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61945 w 7417948"/>
              <a:gd name="connsiteY13" fmla="*/ 1306569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61945 w 7417948"/>
              <a:gd name="connsiteY13" fmla="*/ 1306569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44015 w 7417948"/>
              <a:gd name="connsiteY13" fmla="*/ 1270711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44015 w 7417948"/>
              <a:gd name="connsiteY13" fmla="*/ 1270711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44015 w 7417948"/>
              <a:gd name="connsiteY13" fmla="*/ 1270711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417948" h="1843267">
                <a:moveTo>
                  <a:pt x="1089374" y="943711"/>
                </a:moveTo>
                <a:cubicBezTo>
                  <a:pt x="1347501" y="570893"/>
                  <a:pt x="1784921" y="377370"/>
                  <a:pt x="2294060" y="363140"/>
                </a:cubicBezTo>
                <a:cubicBezTo>
                  <a:pt x="2287088" y="290569"/>
                  <a:pt x="2199432" y="155244"/>
                  <a:pt x="2353825" y="109567"/>
                </a:cubicBezTo>
                <a:cubicBezTo>
                  <a:pt x="3136457" y="-73854"/>
                  <a:pt x="4313538" y="-6263"/>
                  <a:pt x="4863088" y="159940"/>
                </a:cubicBezTo>
                <a:cubicBezTo>
                  <a:pt x="5055046" y="227104"/>
                  <a:pt x="5184253" y="357021"/>
                  <a:pt x="5196917" y="522797"/>
                </a:cubicBezTo>
                <a:cubicBezTo>
                  <a:pt x="5382899" y="324720"/>
                  <a:pt x="5604740" y="314901"/>
                  <a:pt x="5835545" y="305083"/>
                </a:cubicBezTo>
                <a:cubicBezTo>
                  <a:pt x="6178196" y="428881"/>
                  <a:pt x="6484989" y="570608"/>
                  <a:pt x="6648345" y="784054"/>
                </a:cubicBezTo>
                <a:cubicBezTo>
                  <a:pt x="6944749" y="733112"/>
                  <a:pt x="7232189" y="735958"/>
                  <a:pt x="7403088" y="900169"/>
                </a:cubicBezTo>
                <a:cubicBezTo>
                  <a:pt x="7519060" y="1099527"/>
                  <a:pt x="6926820" y="1020979"/>
                  <a:pt x="6648345" y="987254"/>
                </a:cubicBezTo>
                <a:cubicBezTo>
                  <a:pt x="6955991" y="1546765"/>
                  <a:pt x="5425873" y="1317383"/>
                  <a:pt x="4935660" y="1321083"/>
                </a:cubicBezTo>
                <a:cubicBezTo>
                  <a:pt x="5117231" y="1379851"/>
                  <a:pt x="5191225" y="1429656"/>
                  <a:pt x="5211431" y="1524283"/>
                </a:cubicBezTo>
                <a:cubicBezTo>
                  <a:pt x="4958142" y="1912753"/>
                  <a:pt x="4274549" y="1844025"/>
                  <a:pt x="4021260" y="1829083"/>
                </a:cubicBezTo>
                <a:cubicBezTo>
                  <a:pt x="3595508" y="1802473"/>
                  <a:pt x="3026320" y="1560711"/>
                  <a:pt x="2744003" y="1292054"/>
                </a:cubicBezTo>
                <a:cubicBezTo>
                  <a:pt x="2225614" y="1350681"/>
                  <a:pt x="1250027" y="1364485"/>
                  <a:pt x="1144015" y="1270711"/>
                </a:cubicBezTo>
                <a:cubicBezTo>
                  <a:pt x="927298" y="1312689"/>
                  <a:pt x="-6597" y="1381558"/>
                  <a:pt x="803" y="1190454"/>
                </a:cubicBezTo>
                <a:cubicBezTo>
                  <a:pt x="-30787" y="884088"/>
                  <a:pt x="878917" y="900453"/>
                  <a:pt x="1089374" y="943711"/>
                </a:cubicBezTo>
                <a:close/>
              </a:path>
            </a:pathLst>
          </a:custGeom>
          <a:solidFill>
            <a:schemeClr val="bg1"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-77325" y="2229594"/>
            <a:ext cx="3520938" cy="874909"/>
          </a:xfrm>
          <a:custGeom>
            <a:avLst/>
            <a:gdLst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16602"/>
              <a:gd name="connsiteY0" fmla="*/ 798285 h 1683657"/>
              <a:gd name="connsiteX1" fmla="*/ 2293257 w 7416602"/>
              <a:gd name="connsiteY1" fmla="*/ 217714 h 1683657"/>
              <a:gd name="connsiteX2" fmla="*/ 2191657 w 7416602"/>
              <a:gd name="connsiteY2" fmla="*/ 0 h 1683657"/>
              <a:gd name="connsiteX3" fmla="*/ 4862285 w 7416602"/>
              <a:gd name="connsiteY3" fmla="*/ 14514 h 1683657"/>
              <a:gd name="connsiteX4" fmla="*/ 5196114 w 7416602"/>
              <a:gd name="connsiteY4" fmla="*/ 377371 h 1683657"/>
              <a:gd name="connsiteX5" fmla="*/ 5834742 w 7416602"/>
              <a:gd name="connsiteY5" fmla="*/ 159657 h 1683657"/>
              <a:gd name="connsiteX6" fmla="*/ 6647542 w 7416602"/>
              <a:gd name="connsiteY6" fmla="*/ 638628 h 1683657"/>
              <a:gd name="connsiteX7" fmla="*/ 7402285 w 7416602"/>
              <a:gd name="connsiteY7" fmla="*/ 754743 h 1683657"/>
              <a:gd name="connsiteX8" fmla="*/ 6647542 w 7416602"/>
              <a:gd name="connsiteY8" fmla="*/ 841828 h 1683657"/>
              <a:gd name="connsiteX9" fmla="*/ 4934857 w 7416602"/>
              <a:gd name="connsiteY9" fmla="*/ 1175657 h 1683657"/>
              <a:gd name="connsiteX10" fmla="*/ 5210628 w 7416602"/>
              <a:gd name="connsiteY10" fmla="*/ 1378857 h 1683657"/>
              <a:gd name="connsiteX11" fmla="*/ 4020457 w 7416602"/>
              <a:gd name="connsiteY11" fmla="*/ 1683657 h 1683657"/>
              <a:gd name="connsiteX12" fmla="*/ 2743200 w 7416602"/>
              <a:gd name="connsiteY12" fmla="*/ 1146628 h 1683657"/>
              <a:gd name="connsiteX13" fmla="*/ 1161142 w 7416602"/>
              <a:gd name="connsiteY13" fmla="*/ 1161143 h 1683657"/>
              <a:gd name="connsiteX14" fmla="*/ 0 w 7416602"/>
              <a:gd name="connsiteY14" fmla="*/ 1045028 h 1683657"/>
              <a:gd name="connsiteX15" fmla="*/ 1088571 w 7416602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272340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272340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877209 h 1776765"/>
              <a:gd name="connsiteX1" fmla="*/ 2293257 w 7417145"/>
              <a:gd name="connsiteY1" fmla="*/ 296638 h 1776765"/>
              <a:gd name="connsiteX2" fmla="*/ 2272340 w 7417145"/>
              <a:gd name="connsiteY2" fmla="*/ 78924 h 1776765"/>
              <a:gd name="connsiteX3" fmla="*/ 4862285 w 7417145"/>
              <a:gd name="connsiteY3" fmla="*/ 93438 h 1776765"/>
              <a:gd name="connsiteX4" fmla="*/ 5196114 w 7417145"/>
              <a:gd name="connsiteY4" fmla="*/ 456295 h 1776765"/>
              <a:gd name="connsiteX5" fmla="*/ 5834742 w 7417145"/>
              <a:gd name="connsiteY5" fmla="*/ 238581 h 1776765"/>
              <a:gd name="connsiteX6" fmla="*/ 6647542 w 7417145"/>
              <a:gd name="connsiteY6" fmla="*/ 717552 h 1776765"/>
              <a:gd name="connsiteX7" fmla="*/ 7402285 w 7417145"/>
              <a:gd name="connsiteY7" fmla="*/ 833667 h 1776765"/>
              <a:gd name="connsiteX8" fmla="*/ 6647542 w 7417145"/>
              <a:gd name="connsiteY8" fmla="*/ 920752 h 1776765"/>
              <a:gd name="connsiteX9" fmla="*/ 4934857 w 7417145"/>
              <a:gd name="connsiteY9" fmla="*/ 1254581 h 1776765"/>
              <a:gd name="connsiteX10" fmla="*/ 5210628 w 7417145"/>
              <a:gd name="connsiteY10" fmla="*/ 1457781 h 1776765"/>
              <a:gd name="connsiteX11" fmla="*/ 4020457 w 7417145"/>
              <a:gd name="connsiteY11" fmla="*/ 1762581 h 1776765"/>
              <a:gd name="connsiteX12" fmla="*/ 2743200 w 7417145"/>
              <a:gd name="connsiteY12" fmla="*/ 1225552 h 1776765"/>
              <a:gd name="connsiteX13" fmla="*/ 1161142 w 7417145"/>
              <a:gd name="connsiteY13" fmla="*/ 1240067 h 1776765"/>
              <a:gd name="connsiteX14" fmla="*/ 0 w 7417145"/>
              <a:gd name="connsiteY14" fmla="*/ 1123952 h 1776765"/>
              <a:gd name="connsiteX15" fmla="*/ 1088571 w 7417145"/>
              <a:gd name="connsiteY15" fmla="*/ 877209 h 1776765"/>
              <a:gd name="connsiteX0" fmla="*/ 1088571 w 7417145"/>
              <a:gd name="connsiteY0" fmla="*/ 905217 h 1804773"/>
              <a:gd name="connsiteX1" fmla="*/ 2293257 w 7417145"/>
              <a:gd name="connsiteY1" fmla="*/ 324646 h 1804773"/>
              <a:gd name="connsiteX2" fmla="*/ 2353022 w 7417145"/>
              <a:gd name="connsiteY2" fmla="*/ 71073 h 1804773"/>
              <a:gd name="connsiteX3" fmla="*/ 4862285 w 7417145"/>
              <a:gd name="connsiteY3" fmla="*/ 121446 h 1804773"/>
              <a:gd name="connsiteX4" fmla="*/ 5196114 w 7417145"/>
              <a:gd name="connsiteY4" fmla="*/ 484303 h 1804773"/>
              <a:gd name="connsiteX5" fmla="*/ 5834742 w 7417145"/>
              <a:gd name="connsiteY5" fmla="*/ 266589 h 1804773"/>
              <a:gd name="connsiteX6" fmla="*/ 6647542 w 7417145"/>
              <a:gd name="connsiteY6" fmla="*/ 745560 h 1804773"/>
              <a:gd name="connsiteX7" fmla="*/ 7402285 w 7417145"/>
              <a:gd name="connsiteY7" fmla="*/ 861675 h 1804773"/>
              <a:gd name="connsiteX8" fmla="*/ 6647542 w 7417145"/>
              <a:gd name="connsiteY8" fmla="*/ 948760 h 1804773"/>
              <a:gd name="connsiteX9" fmla="*/ 4934857 w 7417145"/>
              <a:gd name="connsiteY9" fmla="*/ 1282589 h 1804773"/>
              <a:gd name="connsiteX10" fmla="*/ 5210628 w 7417145"/>
              <a:gd name="connsiteY10" fmla="*/ 1485789 h 1804773"/>
              <a:gd name="connsiteX11" fmla="*/ 4020457 w 7417145"/>
              <a:gd name="connsiteY11" fmla="*/ 1790589 h 1804773"/>
              <a:gd name="connsiteX12" fmla="*/ 2743200 w 7417145"/>
              <a:gd name="connsiteY12" fmla="*/ 1253560 h 1804773"/>
              <a:gd name="connsiteX13" fmla="*/ 1161142 w 7417145"/>
              <a:gd name="connsiteY13" fmla="*/ 1268075 h 1804773"/>
              <a:gd name="connsiteX14" fmla="*/ 0 w 7417145"/>
              <a:gd name="connsiteY14" fmla="*/ 1151960 h 1804773"/>
              <a:gd name="connsiteX15" fmla="*/ 1088571 w 7417145"/>
              <a:gd name="connsiteY15" fmla="*/ 905217 h 1804773"/>
              <a:gd name="connsiteX0" fmla="*/ 1088571 w 7417145"/>
              <a:gd name="connsiteY0" fmla="*/ 938359 h 1837915"/>
              <a:gd name="connsiteX1" fmla="*/ 2293257 w 7417145"/>
              <a:gd name="connsiteY1" fmla="*/ 357788 h 1837915"/>
              <a:gd name="connsiteX2" fmla="*/ 2353022 w 7417145"/>
              <a:gd name="connsiteY2" fmla="*/ 104215 h 1837915"/>
              <a:gd name="connsiteX3" fmla="*/ 4862285 w 7417145"/>
              <a:gd name="connsiteY3" fmla="*/ 154588 h 1837915"/>
              <a:gd name="connsiteX4" fmla="*/ 5196114 w 7417145"/>
              <a:gd name="connsiteY4" fmla="*/ 517445 h 1837915"/>
              <a:gd name="connsiteX5" fmla="*/ 5834742 w 7417145"/>
              <a:gd name="connsiteY5" fmla="*/ 299731 h 1837915"/>
              <a:gd name="connsiteX6" fmla="*/ 6647542 w 7417145"/>
              <a:gd name="connsiteY6" fmla="*/ 778702 h 1837915"/>
              <a:gd name="connsiteX7" fmla="*/ 7402285 w 7417145"/>
              <a:gd name="connsiteY7" fmla="*/ 894817 h 1837915"/>
              <a:gd name="connsiteX8" fmla="*/ 6647542 w 7417145"/>
              <a:gd name="connsiteY8" fmla="*/ 981902 h 1837915"/>
              <a:gd name="connsiteX9" fmla="*/ 4934857 w 7417145"/>
              <a:gd name="connsiteY9" fmla="*/ 1315731 h 1837915"/>
              <a:gd name="connsiteX10" fmla="*/ 5210628 w 7417145"/>
              <a:gd name="connsiteY10" fmla="*/ 1518931 h 1837915"/>
              <a:gd name="connsiteX11" fmla="*/ 4020457 w 7417145"/>
              <a:gd name="connsiteY11" fmla="*/ 1823731 h 1837915"/>
              <a:gd name="connsiteX12" fmla="*/ 2743200 w 7417145"/>
              <a:gd name="connsiteY12" fmla="*/ 1286702 h 1837915"/>
              <a:gd name="connsiteX13" fmla="*/ 1161142 w 7417145"/>
              <a:gd name="connsiteY13" fmla="*/ 1301217 h 1837915"/>
              <a:gd name="connsiteX14" fmla="*/ 0 w 7417145"/>
              <a:gd name="connsiteY14" fmla="*/ 1185102 h 1837915"/>
              <a:gd name="connsiteX15" fmla="*/ 1088571 w 7417145"/>
              <a:gd name="connsiteY15" fmla="*/ 938359 h 1837915"/>
              <a:gd name="connsiteX0" fmla="*/ 1088571 w 7417145"/>
              <a:gd name="connsiteY0" fmla="*/ 943711 h 1843267"/>
              <a:gd name="connsiteX1" fmla="*/ 2293257 w 7417145"/>
              <a:gd name="connsiteY1" fmla="*/ 363140 h 1843267"/>
              <a:gd name="connsiteX2" fmla="*/ 2353022 w 7417145"/>
              <a:gd name="connsiteY2" fmla="*/ 109567 h 1843267"/>
              <a:gd name="connsiteX3" fmla="*/ 4862285 w 7417145"/>
              <a:gd name="connsiteY3" fmla="*/ 159940 h 1843267"/>
              <a:gd name="connsiteX4" fmla="*/ 5196114 w 7417145"/>
              <a:gd name="connsiteY4" fmla="*/ 522797 h 1843267"/>
              <a:gd name="connsiteX5" fmla="*/ 5834742 w 7417145"/>
              <a:gd name="connsiteY5" fmla="*/ 305083 h 1843267"/>
              <a:gd name="connsiteX6" fmla="*/ 6647542 w 7417145"/>
              <a:gd name="connsiteY6" fmla="*/ 784054 h 1843267"/>
              <a:gd name="connsiteX7" fmla="*/ 7402285 w 7417145"/>
              <a:gd name="connsiteY7" fmla="*/ 900169 h 1843267"/>
              <a:gd name="connsiteX8" fmla="*/ 6647542 w 7417145"/>
              <a:gd name="connsiteY8" fmla="*/ 987254 h 1843267"/>
              <a:gd name="connsiteX9" fmla="*/ 4934857 w 7417145"/>
              <a:gd name="connsiteY9" fmla="*/ 1321083 h 1843267"/>
              <a:gd name="connsiteX10" fmla="*/ 5210628 w 7417145"/>
              <a:gd name="connsiteY10" fmla="*/ 1524283 h 1843267"/>
              <a:gd name="connsiteX11" fmla="*/ 4020457 w 7417145"/>
              <a:gd name="connsiteY11" fmla="*/ 1829083 h 1843267"/>
              <a:gd name="connsiteX12" fmla="*/ 2743200 w 7417145"/>
              <a:gd name="connsiteY12" fmla="*/ 1292054 h 1843267"/>
              <a:gd name="connsiteX13" fmla="*/ 1161142 w 7417145"/>
              <a:gd name="connsiteY13" fmla="*/ 1306569 h 1843267"/>
              <a:gd name="connsiteX14" fmla="*/ 0 w 7417145"/>
              <a:gd name="connsiteY14" fmla="*/ 1190454 h 1843267"/>
              <a:gd name="connsiteX15" fmla="*/ 1088571 w 7417145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61945 w 7417948"/>
              <a:gd name="connsiteY13" fmla="*/ 1306569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61945 w 7417948"/>
              <a:gd name="connsiteY13" fmla="*/ 1306569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44015 w 7417948"/>
              <a:gd name="connsiteY13" fmla="*/ 1270711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44015 w 7417948"/>
              <a:gd name="connsiteY13" fmla="*/ 1270711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44015 w 7417948"/>
              <a:gd name="connsiteY13" fmla="*/ 1270711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417948" h="1843267">
                <a:moveTo>
                  <a:pt x="1089374" y="943711"/>
                </a:moveTo>
                <a:cubicBezTo>
                  <a:pt x="1347501" y="570893"/>
                  <a:pt x="1784921" y="377370"/>
                  <a:pt x="2294060" y="363140"/>
                </a:cubicBezTo>
                <a:cubicBezTo>
                  <a:pt x="2287088" y="290569"/>
                  <a:pt x="2199432" y="155244"/>
                  <a:pt x="2353825" y="109567"/>
                </a:cubicBezTo>
                <a:cubicBezTo>
                  <a:pt x="3136457" y="-73854"/>
                  <a:pt x="4313538" y="-6263"/>
                  <a:pt x="4863088" y="159940"/>
                </a:cubicBezTo>
                <a:cubicBezTo>
                  <a:pt x="5055046" y="227104"/>
                  <a:pt x="5184253" y="357021"/>
                  <a:pt x="5196917" y="522797"/>
                </a:cubicBezTo>
                <a:cubicBezTo>
                  <a:pt x="5382899" y="324720"/>
                  <a:pt x="5604740" y="314901"/>
                  <a:pt x="5835545" y="305083"/>
                </a:cubicBezTo>
                <a:cubicBezTo>
                  <a:pt x="6178196" y="428881"/>
                  <a:pt x="6484989" y="570608"/>
                  <a:pt x="6648345" y="784054"/>
                </a:cubicBezTo>
                <a:cubicBezTo>
                  <a:pt x="6944749" y="733112"/>
                  <a:pt x="7232189" y="735958"/>
                  <a:pt x="7403088" y="900169"/>
                </a:cubicBezTo>
                <a:cubicBezTo>
                  <a:pt x="7519060" y="1099527"/>
                  <a:pt x="6926820" y="1020979"/>
                  <a:pt x="6648345" y="987254"/>
                </a:cubicBezTo>
                <a:cubicBezTo>
                  <a:pt x="6955991" y="1546765"/>
                  <a:pt x="5425873" y="1317383"/>
                  <a:pt x="4935660" y="1321083"/>
                </a:cubicBezTo>
                <a:cubicBezTo>
                  <a:pt x="5117231" y="1379851"/>
                  <a:pt x="5191225" y="1429656"/>
                  <a:pt x="5211431" y="1524283"/>
                </a:cubicBezTo>
                <a:cubicBezTo>
                  <a:pt x="4958142" y="1912753"/>
                  <a:pt x="4274549" y="1844025"/>
                  <a:pt x="4021260" y="1829083"/>
                </a:cubicBezTo>
                <a:cubicBezTo>
                  <a:pt x="3595508" y="1802473"/>
                  <a:pt x="3026320" y="1560711"/>
                  <a:pt x="2744003" y="1292054"/>
                </a:cubicBezTo>
                <a:cubicBezTo>
                  <a:pt x="2225614" y="1350681"/>
                  <a:pt x="1250027" y="1364485"/>
                  <a:pt x="1144015" y="1270711"/>
                </a:cubicBezTo>
                <a:cubicBezTo>
                  <a:pt x="927298" y="1312689"/>
                  <a:pt x="-6597" y="1381558"/>
                  <a:pt x="803" y="1190454"/>
                </a:cubicBezTo>
                <a:cubicBezTo>
                  <a:pt x="-30787" y="884088"/>
                  <a:pt x="878917" y="900453"/>
                  <a:pt x="1089374" y="943711"/>
                </a:cubicBezTo>
                <a:close/>
              </a:path>
            </a:pathLst>
          </a:custGeom>
          <a:solidFill>
            <a:schemeClr val="bg1"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2496106" y="-218597"/>
            <a:ext cx="6371668" cy="1583280"/>
          </a:xfrm>
          <a:custGeom>
            <a:avLst/>
            <a:gdLst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16602"/>
              <a:gd name="connsiteY0" fmla="*/ 798285 h 1683657"/>
              <a:gd name="connsiteX1" fmla="*/ 2293257 w 7416602"/>
              <a:gd name="connsiteY1" fmla="*/ 217714 h 1683657"/>
              <a:gd name="connsiteX2" fmla="*/ 2191657 w 7416602"/>
              <a:gd name="connsiteY2" fmla="*/ 0 h 1683657"/>
              <a:gd name="connsiteX3" fmla="*/ 4862285 w 7416602"/>
              <a:gd name="connsiteY3" fmla="*/ 14514 h 1683657"/>
              <a:gd name="connsiteX4" fmla="*/ 5196114 w 7416602"/>
              <a:gd name="connsiteY4" fmla="*/ 377371 h 1683657"/>
              <a:gd name="connsiteX5" fmla="*/ 5834742 w 7416602"/>
              <a:gd name="connsiteY5" fmla="*/ 159657 h 1683657"/>
              <a:gd name="connsiteX6" fmla="*/ 6647542 w 7416602"/>
              <a:gd name="connsiteY6" fmla="*/ 638628 h 1683657"/>
              <a:gd name="connsiteX7" fmla="*/ 7402285 w 7416602"/>
              <a:gd name="connsiteY7" fmla="*/ 754743 h 1683657"/>
              <a:gd name="connsiteX8" fmla="*/ 6647542 w 7416602"/>
              <a:gd name="connsiteY8" fmla="*/ 841828 h 1683657"/>
              <a:gd name="connsiteX9" fmla="*/ 4934857 w 7416602"/>
              <a:gd name="connsiteY9" fmla="*/ 1175657 h 1683657"/>
              <a:gd name="connsiteX10" fmla="*/ 5210628 w 7416602"/>
              <a:gd name="connsiteY10" fmla="*/ 1378857 h 1683657"/>
              <a:gd name="connsiteX11" fmla="*/ 4020457 w 7416602"/>
              <a:gd name="connsiteY11" fmla="*/ 1683657 h 1683657"/>
              <a:gd name="connsiteX12" fmla="*/ 2743200 w 7416602"/>
              <a:gd name="connsiteY12" fmla="*/ 1146628 h 1683657"/>
              <a:gd name="connsiteX13" fmla="*/ 1161142 w 7416602"/>
              <a:gd name="connsiteY13" fmla="*/ 1161143 h 1683657"/>
              <a:gd name="connsiteX14" fmla="*/ 0 w 7416602"/>
              <a:gd name="connsiteY14" fmla="*/ 1045028 h 1683657"/>
              <a:gd name="connsiteX15" fmla="*/ 1088571 w 7416602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272340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272340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877209 h 1776765"/>
              <a:gd name="connsiteX1" fmla="*/ 2293257 w 7417145"/>
              <a:gd name="connsiteY1" fmla="*/ 296638 h 1776765"/>
              <a:gd name="connsiteX2" fmla="*/ 2272340 w 7417145"/>
              <a:gd name="connsiteY2" fmla="*/ 78924 h 1776765"/>
              <a:gd name="connsiteX3" fmla="*/ 4862285 w 7417145"/>
              <a:gd name="connsiteY3" fmla="*/ 93438 h 1776765"/>
              <a:gd name="connsiteX4" fmla="*/ 5196114 w 7417145"/>
              <a:gd name="connsiteY4" fmla="*/ 456295 h 1776765"/>
              <a:gd name="connsiteX5" fmla="*/ 5834742 w 7417145"/>
              <a:gd name="connsiteY5" fmla="*/ 238581 h 1776765"/>
              <a:gd name="connsiteX6" fmla="*/ 6647542 w 7417145"/>
              <a:gd name="connsiteY6" fmla="*/ 717552 h 1776765"/>
              <a:gd name="connsiteX7" fmla="*/ 7402285 w 7417145"/>
              <a:gd name="connsiteY7" fmla="*/ 833667 h 1776765"/>
              <a:gd name="connsiteX8" fmla="*/ 6647542 w 7417145"/>
              <a:gd name="connsiteY8" fmla="*/ 920752 h 1776765"/>
              <a:gd name="connsiteX9" fmla="*/ 4934857 w 7417145"/>
              <a:gd name="connsiteY9" fmla="*/ 1254581 h 1776765"/>
              <a:gd name="connsiteX10" fmla="*/ 5210628 w 7417145"/>
              <a:gd name="connsiteY10" fmla="*/ 1457781 h 1776765"/>
              <a:gd name="connsiteX11" fmla="*/ 4020457 w 7417145"/>
              <a:gd name="connsiteY11" fmla="*/ 1762581 h 1776765"/>
              <a:gd name="connsiteX12" fmla="*/ 2743200 w 7417145"/>
              <a:gd name="connsiteY12" fmla="*/ 1225552 h 1776765"/>
              <a:gd name="connsiteX13" fmla="*/ 1161142 w 7417145"/>
              <a:gd name="connsiteY13" fmla="*/ 1240067 h 1776765"/>
              <a:gd name="connsiteX14" fmla="*/ 0 w 7417145"/>
              <a:gd name="connsiteY14" fmla="*/ 1123952 h 1776765"/>
              <a:gd name="connsiteX15" fmla="*/ 1088571 w 7417145"/>
              <a:gd name="connsiteY15" fmla="*/ 877209 h 1776765"/>
              <a:gd name="connsiteX0" fmla="*/ 1088571 w 7417145"/>
              <a:gd name="connsiteY0" fmla="*/ 905217 h 1804773"/>
              <a:gd name="connsiteX1" fmla="*/ 2293257 w 7417145"/>
              <a:gd name="connsiteY1" fmla="*/ 324646 h 1804773"/>
              <a:gd name="connsiteX2" fmla="*/ 2353022 w 7417145"/>
              <a:gd name="connsiteY2" fmla="*/ 71073 h 1804773"/>
              <a:gd name="connsiteX3" fmla="*/ 4862285 w 7417145"/>
              <a:gd name="connsiteY3" fmla="*/ 121446 h 1804773"/>
              <a:gd name="connsiteX4" fmla="*/ 5196114 w 7417145"/>
              <a:gd name="connsiteY4" fmla="*/ 484303 h 1804773"/>
              <a:gd name="connsiteX5" fmla="*/ 5834742 w 7417145"/>
              <a:gd name="connsiteY5" fmla="*/ 266589 h 1804773"/>
              <a:gd name="connsiteX6" fmla="*/ 6647542 w 7417145"/>
              <a:gd name="connsiteY6" fmla="*/ 745560 h 1804773"/>
              <a:gd name="connsiteX7" fmla="*/ 7402285 w 7417145"/>
              <a:gd name="connsiteY7" fmla="*/ 861675 h 1804773"/>
              <a:gd name="connsiteX8" fmla="*/ 6647542 w 7417145"/>
              <a:gd name="connsiteY8" fmla="*/ 948760 h 1804773"/>
              <a:gd name="connsiteX9" fmla="*/ 4934857 w 7417145"/>
              <a:gd name="connsiteY9" fmla="*/ 1282589 h 1804773"/>
              <a:gd name="connsiteX10" fmla="*/ 5210628 w 7417145"/>
              <a:gd name="connsiteY10" fmla="*/ 1485789 h 1804773"/>
              <a:gd name="connsiteX11" fmla="*/ 4020457 w 7417145"/>
              <a:gd name="connsiteY11" fmla="*/ 1790589 h 1804773"/>
              <a:gd name="connsiteX12" fmla="*/ 2743200 w 7417145"/>
              <a:gd name="connsiteY12" fmla="*/ 1253560 h 1804773"/>
              <a:gd name="connsiteX13" fmla="*/ 1161142 w 7417145"/>
              <a:gd name="connsiteY13" fmla="*/ 1268075 h 1804773"/>
              <a:gd name="connsiteX14" fmla="*/ 0 w 7417145"/>
              <a:gd name="connsiteY14" fmla="*/ 1151960 h 1804773"/>
              <a:gd name="connsiteX15" fmla="*/ 1088571 w 7417145"/>
              <a:gd name="connsiteY15" fmla="*/ 905217 h 1804773"/>
              <a:gd name="connsiteX0" fmla="*/ 1088571 w 7417145"/>
              <a:gd name="connsiteY0" fmla="*/ 938359 h 1837915"/>
              <a:gd name="connsiteX1" fmla="*/ 2293257 w 7417145"/>
              <a:gd name="connsiteY1" fmla="*/ 357788 h 1837915"/>
              <a:gd name="connsiteX2" fmla="*/ 2353022 w 7417145"/>
              <a:gd name="connsiteY2" fmla="*/ 104215 h 1837915"/>
              <a:gd name="connsiteX3" fmla="*/ 4862285 w 7417145"/>
              <a:gd name="connsiteY3" fmla="*/ 154588 h 1837915"/>
              <a:gd name="connsiteX4" fmla="*/ 5196114 w 7417145"/>
              <a:gd name="connsiteY4" fmla="*/ 517445 h 1837915"/>
              <a:gd name="connsiteX5" fmla="*/ 5834742 w 7417145"/>
              <a:gd name="connsiteY5" fmla="*/ 299731 h 1837915"/>
              <a:gd name="connsiteX6" fmla="*/ 6647542 w 7417145"/>
              <a:gd name="connsiteY6" fmla="*/ 778702 h 1837915"/>
              <a:gd name="connsiteX7" fmla="*/ 7402285 w 7417145"/>
              <a:gd name="connsiteY7" fmla="*/ 894817 h 1837915"/>
              <a:gd name="connsiteX8" fmla="*/ 6647542 w 7417145"/>
              <a:gd name="connsiteY8" fmla="*/ 981902 h 1837915"/>
              <a:gd name="connsiteX9" fmla="*/ 4934857 w 7417145"/>
              <a:gd name="connsiteY9" fmla="*/ 1315731 h 1837915"/>
              <a:gd name="connsiteX10" fmla="*/ 5210628 w 7417145"/>
              <a:gd name="connsiteY10" fmla="*/ 1518931 h 1837915"/>
              <a:gd name="connsiteX11" fmla="*/ 4020457 w 7417145"/>
              <a:gd name="connsiteY11" fmla="*/ 1823731 h 1837915"/>
              <a:gd name="connsiteX12" fmla="*/ 2743200 w 7417145"/>
              <a:gd name="connsiteY12" fmla="*/ 1286702 h 1837915"/>
              <a:gd name="connsiteX13" fmla="*/ 1161142 w 7417145"/>
              <a:gd name="connsiteY13" fmla="*/ 1301217 h 1837915"/>
              <a:gd name="connsiteX14" fmla="*/ 0 w 7417145"/>
              <a:gd name="connsiteY14" fmla="*/ 1185102 h 1837915"/>
              <a:gd name="connsiteX15" fmla="*/ 1088571 w 7417145"/>
              <a:gd name="connsiteY15" fmla="*/ 938359 h 1837915"/>
              <a:gd name="connsiteX0" fmla="*/ 1088571 w 7417145"/>
              <a:gd name="connsiteY0" fmla="*/ 943711 h 1843267"/>
              <a:gd name="connsiteX1" fmla="*/ 2293257 w 7417145"/>
              <a:gd name="connsiteY1" fmla="*/ 363140 h 1843267"/>
              <a:gd name="connsiteX2" fmla="*/ 2353022 w 7417145"/>
              <a:gd name="connsiteY2" fmla="*/ 109567 h 1843267"/>
              <a:gd name="connsiteX3" fmla="*/ 4862285 w 7417145"/>
              <a:gd name="connsiteY3" fmla="*/ 159940 h 1843267"/>
              <a:gd name="connsiteX4" fmla="*/ 5196114 w 7417145"/>
              <a:gd name="connsiteY4" fmla="*/ 522797 h 1843267"/>
              <a:gd name="connsiteX5" fmla="*/ 5834742 w 7417145"/>
              <a:gd name="connsiteY5" fmla="*/ 305083 h 1843267"/>
              <a:gd name="connsiteX6" fmla="*/ 6647542 w 7417145"/>
              <a:gd name="connsiteY6" fmla="*/ 784054 h 1843267"/>
              <a:gd name="connsiteX7" fmla="*/ 7402285 w 7417145"/>
              <a:gd name="connsiteY7" fmla="*/ 900169 h 1843267"/>
              <a:gd name="connsiteX8" fmla="*/ 6647542 w 7417145"/>
              <a:gd name="connsiteY8" fmla="*/ 987254 h 1843267"/>
              <a:gd name="connsiteX9" fmla="*/ 4934857 w 7417145"/>
              <a:gd name="connsiteY9" fmla="*/ 1321083 h 1843267"/>
              <a:gd name="connsiteX10" fmla="*/ 5210628 w 7417145"/>
              <a:gd name="connsiteY10" fmla="*/ 1524283 h 1843267"/>
              <a:gd name="connsiteX11" fmla="*/ 4020457 w 7417145"/>
              <a:gd name="connsiteY11" fmla="*/ 1829083 h 1843267"/>
              <a:gd name="connsiteX12" fmla="*/ 2743200 w 7417145"/>
              <a:gd name="connsiteY12" fmla="*/ 1292054 h 1843267"/>
              <a:gd name="connsiteX13" fmla="*/ 1161142 w 7417145"/>
              <a:gd name="connsiteY13" fmla="*/ 1306569 h 1843267"/>
              <a:gd name="connsiteX14" fmla="*/ 0 w 7417145"/>
              <a:gd name="connsiteY14" fmla="*/ 1190454 h 1843267"/>
              <a:gd name="connsiteX15" fmla="*/ 1088571 w 7417145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61945 w 7417948"/>
              <a:gd name="connsiteY13" fmla="*/ 1306569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61945 w 7417948"/>
              <a:gd name="connsiteY13" fmla="*/ 1306569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44015 w 7417948"/>
              <a:gd name="connsiteY13" fmla="*/ 1270711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44015 w 7417948"/>
              <a:gd name="connsiteY13" fmla="*/ 1270711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44015 w 7417948"/>
              <a:gd name="connsiteY13" fmla="*/ 1270711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417948" h="1843267">
                <a:moveTo>
                  <a:pt x="1089374" y="943711"/>
                </a:moveTo>
                <a:cubicBezTo>
                  <a:pt x="1347501" y="570893"/>
                  <a:pt x="1784921" y="377370"/>
                  <a:pt x="2294060" y="363140"/>
                </a:cubicBezTo>
                <a:cubicBezTo>
                  <a:pt x="2287088" y="290569"/>
                  <a:pt x="2199432" y="155244"/>
                  <a:pt x="2353825" y="109567"/>
                </a:cubicBezTo>
                <a:cubicBezTo>
                  <a:pt x="3136457" y="-73854"/>
                  <a:pt x="4313538" y="-6263"/>
                  <a:pt x="4863088" y="159940"/>
                </a:cubicBezTo>
                <a:cubicBezTo>
                  <a:pt x="5055046" y="227104"/>
                  <a:pt x="5184253" y="357021"/>
                  <a:pt x="5196917" y="522797"/>
                </a:cubicBezTo>
                <a:cubicBezTo>
                  <a:pt x="5382899" y="324720"/>
                  <a:pt x="5604740" y="314901"/>
                  <a:pt x="5835545" y="305083"/>
                </a:cubicBezTo>
                <a:cubicBezTo>
                  <a:pt x="6178196" y="428881"/>
                  <a:pt x="6484989" y="570608"/>
                  <a:pt x="6648345" y="784054"/>
                </a:cubicBezTo>
                <a:cubicBezTo>
                  <a:pt x="6944749" y="733112"/>
                  <a:pt x="7232189" y="735958"/>
                  <a:pt x="7403088" y="900169"/>
                </a:cubicBezTo>
                <a:cubicBezTo>
                  <a:pt x="7519060" y="1099527"/>
                  <a:pt x="6926820" y="1020979"/>
                  <a:pt x="6648345" y="987254"/>
                </a:cubicBezTo>
                <a:cubicBezTo>
                  <a:pt x="6955991" y="1546765"/>
                  <a:pt x="5425873" y="1317383"/>
                  <a:pt x="4935660" y="1321083"/>
                </a:cubicBezTo>
                <a:cubicBezTo>
                  <a:pt x="5117231" y="1379851"/>
                  <a:pt x="5191225" y="1429656"/>
                  <a:pt x="5211431" y="1524283"/>
                </a:cubicBezTo>
                <a:cubicBezTo>
                  <a:pt x="4958142" y="1912753"/>
                  <a:pt x="4274549" y="1844025"/>
                  <a:pt x="4021260" y="1829083"/>
                </a:cubicBezTo>
                <a:cubicBezTo>
                  <a:pt x="3595508" y="1802473"/>
                  <a:pt x="3026320" y="1560711"/>
                  <a:pt x="2744003" y="1292054"/>
                </a:cubicBezTo>
                <a:cubicBezTo>
                  <a:pt x="2225614" y="1350681"/>
                  <a:pt x="1250027" y="1364485"/>
                  <a:pt x="1144015" y="1270711"/>
                </a:cubicBezTo>
                <a:cubicBezTo>
                  <a:pt x="927298" y="1312689"/>
                  <a:pt x="-6597" y="1381558"/>
                  <a:pt x="803" y="1190454"/>
                </a:cubicBezTo>
                <a:cubicBezTo>
                  <a:pt x="-30787" y="884088"/>
                  <a:pt x="878917" y="900453"/>
                  <a:pt x="1089374" y="943711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702" y="5751747"/>
            <a:ext cx="9156701" cy="115055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229" y="450194"/>
            <a:ext cx="8360229" cy="618983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35469" y="999278"/>
            <a:ext cx="2073063" cy="91096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319153" y="1017811"/>
            <a:ext cx="249299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solidFill>
                  <a:srgbClr val="2F6B8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项目二</a:t>
            </a:r>
            <a:endParaRPr lang="zh-CN" altLang="en-US" sz="6000" dirty="0">
              <a:solidFill>
                <a:srgbClr val="2F6B85"/>
              </a:solidFill>
              <a:latin typeface="方正毡笔黑简体" panose="03000509000000000000" pitchFamily="65" charset="-122"/>
              <a:ea typeface="方正毡笔黑简体" panose="03000509000000000000" pitchFamily="65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571434" y="2455679"/>
            <a:ext cx="4001132" cy="2205071"/>
            <a:chOff x="2339590" y="2648428"/>
            <a:chExt cx="4477969" cy="2467856"/>
          </a:xfrm>
        </p:grpSpPr>
        <p:grpSp>
          <p:nvGrpSpPr>
            <p:cNvPr id="12" name="组合 11"/>
            <p:cNvGrpSpPr>
              <a:grpSpLocks/>
            </p:cNvGrpSpPr>
            <p:nvPr/>
          </p:nvGrpSpPr>
          <p:grpSpPr bwMode="auto">
            <a:xfrm>
              <a:off x="4806726" y="3176360"/>
              <a:ext cx="2010833" cy="1733550"/>
              <a:chOff x="2422477" y="1640639"/>
              <a:chExt cx="1507713" cy="1299753"/>
            </a:xfrm>
          </p:grpSpPr>
          <p:sp>
            <p:nvSpPr>
              <p:cNvPr id="13" name="六边形 12"/>
              <p:cNvSpPr/>
              <p:nvPr/>
            </p:nvSpPr>
            <p:spPr>
              <a:xfrm>
                <a:off x="2422477" y="1640639"/>
                <a:ext cx="1507713" cy="1299753"/>
              </a:xfrm>
              <a:prstGeom prst="hexagon">
                <a:avLst/>
              </a:prstGeom>
              <a:solidFill>
                <a:srgbClr val="754752"/>
              </a:solidFill>
              <a:ln>
                <a:noFill/>
              </a:ln>
              <a:effectLst>
                <a:outerShdw blurRad="76200" dist="76200" dir="1800000" algn="tl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pPr defTabSz="914377"/>
                <a:endParaRPr lang="zh-CN" altLang="en-US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14" name="TextBox 79"/>
              <p:cNvSpPr txBox="1">
                <a:spLocks noChangeArrowheads="1"/>
              </p:cNvSpPr>
              <p:nvPr/>
            </p:nvSpPr>
            <p:spPr bwMode="auto">
              <a:xfrm>
                <a:off x="2747043" y="2255858"/>
                <a:ext cx="1015188" cy="28138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0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造字工房悦黑体验版特细体" pitchFamily="50" charset="-122"/>
                    <a:ea typeface="造字工房悦黑体验版特细体" pitchFamily="50" charset="-122"/>
                  </a:defRPr>
                </a:lvl1pPr>
                <a:lvl2pPr marL="742950" indent="-285750" eaLnBrk="0" hangingPunct="0">
                  <a:defRPr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ts val="1800"/>
                  </a:lnSpc>
                  <a:buClr>
                    <a:schemeClr val="tx1"/>
                  </a:buClr>
                </a:pPr>
                <a:r>
                  <a:rPr lang="en-US" altLang="zh-CN" sz="3600" b="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73%</a:t>
                </a:r>
                <a:endParaRPr lang="zh-CN" altLang="en-US" sz="3600" b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3475960" y="2648428"/>
              <a:ext cx="1510496" cy="1248833"/>
              <a:chOff x="2165367" y="2617286"/>
              <a:chExt cx="1510496" cy="1248833"/>
            </a:xfrm>
          </p:grpSpPr>
          <p:sp>
            <p:nvSpPr>
              <p:cNvPr id="16" name="六边形 15"/>
              <p:cNvSpPr/>
              <p:nvPr/>
            </p:nvSpPr>
            <p:spPr bwMode="auto">
              <a:xfrm>
                <a:off x="2165367" y="2617286"/>
                <a:ext cx="1447800" cy="1248833"/>
              </a:xfrm>
              <a:prstGeom prst="hexagon">
                <a:avLst/>
              </a:prstGeom>
              <a:solidFill>
                <a:srgbClr val="E86F54"/>
              </a:solidFill>
              <a:ln>
                <a:noFill/>
              </a:ln>
              <a:effectLst/>
            </p:spPr>
            <p:txBody>
              <a:bodyPr/>
              <a:lstStyle/>
              <a:p>
                <a:pPr defTabSz="914377"/>
                <a:endParaRPr lang="zh-CN" altLang="en-US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17" name="TextBox 79"/>
              <p:cNvSpPr txBox="1">
                <a:spLocks noChangeArrowheads="1"/>
              </p:cNvSpPr>
              <p:nvPr/>
            </p:nvSpPr>
            <p:spPr bwMode="auto">
              <a:xfrm>
                <a:off x="2321909" y="3190060"/>
                <a:ext cx="1353954" cy="406386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0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造字工房悦黑体验版特细体" pitchFamily="50" charset="-122"/>
                    <a:ea typeface="造字工房悦黑体验版特细体" pitchFamily="50" charset="-122"/>
                  </a:defRPr>
                </a:lvl1pPr>
                <a:lvl2pPr marL="742950" indent="-285750" eaLnBrk="0" hangingPunct="0">
                  <a:defRPr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ts val="1800"/>
                  </a:lnSpc>
                  <a:buClr>
                    <a:schemeClr val="tx1"/>
                  </a:buClr>
                </a:pPr>
                <a:r>
                  <a:rPr lang="en-US" altLang="zh-CN" sz="3200" b="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12%</a:t>
                </a:r>
                <a:endParaRPr lang="zh-CN" altLang="en-US" sz="3200" b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3560090" y="4043135"/>
              <a:ext cx="1555271" cy="1073149"/>
              <a:chOff x="2249497" y="4011993"/>
              <a:chExt cx="1555271" cy="1073149"/>
            </a:xfrm>
          </p:grpSpPr>
          <p:sp>
            <p:nvSpPr>
              <p:cNvPr id="19" name="六边形 18"/>
              <p:cNvSpPr/>
              <p:nvPr/>
            </p:nvSpPr>
            <p:spPr bwMode="auto">
              <a:xfrm>
                <a:off x="2249497" y="4011993"/>
                <a:ext cx="1246636" cy="1073149"/>
              </a:xfrm>
              <a:prstGeom prst="hexagon">
                <a:avLst/>
              </a:prstGeom>
              <a:solidFill>
                <a:srgbClr val="E86F54"/>
              </a:solidFill>
              <a:ln>
                <a:noFill/>
              </a:ln>
              <a:effectLst/>
            </p:spPr>
            <p:txBody>
              <a:bodyPr/>
              <a:lstStyle/>
              <a:p>
                <a:pPr defTabSz="914377"/>
                <a:endParaRPr lang="zh-CN" altLang="en-US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20" name="TextBox 79"/>
              <p:cNvSpPr txBox="1">
                <a:spLocks noChangeArrowheads="1"/>
              </p:cNvSpPr>
              <p:nvPr/>
            </p:nvSpPr>
            <p:spPr bwMode="auto">
              <a:xfrm>
                <a:off x="2450814" y="4494820"/>
                <a:ext cx="1353954" cy="406386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0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造字工房悦黑体验版特细体" pitchFamily="50" charset="-122"/>
                    <a:ea typeface="造字工房悦黑体验版特细体" pitchFamily="50" charset="-122"/>
                  </a:defRPr>
                </a:lvl1pPr>
                <a:lvl2pPr marL="742950" indent="-285750" eaLnBrk="0" hangingPunct="0">
                  <a:defRPr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ts val="1800"/>
                  </a:lnSpc>
                  <a:buClr>
                    <a:schemeClr val="tx1"/>
                  </a:buClr>
                </a:pPr>
                <a:r>
                  <a:rPr lang="en-US" altLang="zh-CN" sz="3200" b="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6%</a:t>
                </a:r>
                <a:endParaRPr lang="zh-CN" altLang="en-US" sz="3200" b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2339590" y="3434075"/>
              <a:ext cx="1555272" cy="1073149"/>
              <a:chOff x="941913" y="3457427"/>
              <a:chExt cx="1555272" cy="1073149"/>
            </a:xfrm>
          </p:grpSpPr>
          <p:sp>
            <p:nvSpPr>
              <p:cNvPr id="22" name="六边形 21"/>
              <p:cNvSpPr/>
              <p:nvPr/>
            </p:nvSpPr>
            <p:spPr bwMode="auto">
              <a:xfrm>
                <a:off x="941913" y="3457427"/>
                <a:ext cx="1246636" cy="1073149"/>
              </a:xfrm>
              <a:prstGeom prst="hexagon">
                <a:avLst/>
              </a:prstGeom>
              <a:solidFill>
                <a:srgbClr val="E86F54"/>
              </a:solidFill>
              <a:ln>
                <a:noFill/>
              </a:ln>
              <a:effectLst/>
            </p:spPr>
            <p:txBody>
              <a:bodyPr/>
              <a:lstStyle/>
              <a:p>
                <a:pPr defTabSz="914377"/>
                <a:endParaRPr lang="zh-CN" altLang="en-US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sp>
            <p:nvSpPr>
              <p:cNvPr id="23" name="TextBox 79"/>
              <p:cNvSpPr txBox="1">
                <a:spLocks noChangeArrowheads="1"/>
              </p:cNvSpPr>
              <p:nvPr/>
            </p:nvSpPr>
            <p:spPr bwMode="auto">
              <a:xfrm>
                <a:off x="1143231" y="3935588"/>
                <a:ext cx="1353954" cy="406386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0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造字工房悦黑体验版特细体" pitchFamily="50" charset="-122"/>
                    <a:ea typeface="造字工房悦黑体验版特细体" pitchFamily="50" charset="-122"/>
                  </a:defRPr>
                </a:lvl1pPr>
                <a:lvl2pPr marL="742950" indent="-285750" eaLnBrk="0" hangingPunct="0">
                  <a:defRPr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ts val="1800"/>
                  </a:lnSpc>
                  <a:buClr>
                    <a:schemeClr val="tx1"/>
                  </a:buClr>
                </a:pPr>
                <a:r>
                  <a:rPr lang="en-US" altLang="zh-CN" sz="3200" b="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9%</a:t>
                </a:r>
                <a:endParaRPr lang="zh-CN" altLang="en-US" sz="3200" b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2152005" y="4687417"/>
            <a:ext cx="1261884" cy="337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ct val="0"/>
              </a:spcBef>
              <a:buClr>
                <a:srgbClr val="0070C0"/>
              </a:buClr>
              <a:buFontTx/>
              <a:buNone/>
              <a:defRPr/>
            </a:pP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7372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5093172" y="2977015"/>
            <a:ext cx="3637889" cy="903970"/>
          </a:xfrm>
          <a:custGeom>
            <a:avLst/>
            <a:gdLst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16602"/>
              <a:gd name="connsiteY0" fmla="*/ 798285 h 1683657"/>
              <a:gd name="connsiteX1" fmla="*/ 2293257 w 7416602"/>
              <a:gd name="connsiteY1" fmla="*/ 217714 h 1683657"/>
              <a:gd name="connsiteX2" fmla="*/ 2191657 w 7416602"/>
              <a:gd name="connsiteY2" fmla="*/ 0 h 1683657"/>
              <a:gd name="connsiteX3" fmla="*/ 4862285 w 7416602"/>
              <a:gd name="connsiteY3" fmla="*/ 14514 h 1683657"/>
              <a:gd name="connsiteX4" fmla="*/ 5196114 w 7416602"/>
              <a:gd name="connsiteY4" fmla="*/ 377371 h 1683657"/>
              <a:gd name="connsiteX5" fmla="*/ 5834742 w 7416602"/>
              <a:gd name="connsiteY5" fmla="*/ 159657 h 1683657"/>
              <a:gd name="connsiteX6" fmla="*/ 6647542 w 7416602"/>
              <a:gd name="connsiteY6" fmla="*/ 638628 h 1683657"/>
              <a:gd name="connsiteX7" fmla="*/ 7402285 w 7416602"/>
              <a:gd name="connsiteY7" fmla="*/ 754743 h 1683657"/>
              <a:gd name="connsiteX8" fmla="*/ 6647542 w 7416602"/>
              <a:gd name="connsiteY8" fmla="*/ 841828 h 1683657"/>
              <a:gd name="connsiteX9" fmla="*/ 4934857 w 7416602"/>
              <a:gd name="connsiteY9" fmla="*/ 1175657 h 1683657"/>
              <a:gd name="connsiteX10" fmla="*/ 5210628 w 7416602"/>
              <a:gd name="connsiteY10" fmla="*/ 1378857 h 1683657"/>
              <a:gd name="connsiteX11" fmla="*/ 4020457 w 7416602"/>
              <a:gd name="connsiteY11" fmla="*/ 1683657 h 1683657"/>
              <a:gd name="connsiteX12" fmla="*/ 2743200 w 7416602"/>
              <a:gd name="connsiteY12" fmla="*/ 1146628 h 1683657"/>
              <a:gd name="connsiteX13" fmla="*/ 1161142 w 7416602"/>
              <a:gd name="connsiteY13" fmla="*/ 1161143 h 1683657"/>
              <a:gd name="connsiteX14" fmla="*/ 0 w 7416602"/>
              <a:gd name="connsiteY14" fmla="*/ 1045028 h 1683657"/>
              <a:gd name="connsiteX15" fmla="*/ 1088571 w 7416602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272340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272340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877209 h 1776765"/>
              <a:gd name="connsiteX1" fmla="*/ 2293257 w 7417145"/>
              <a:gd name="connsiteY1" fmla="*/ 296638 h 1776765"/>
              <a:gd name="connsiteX2" fmla="*/ 2272340 w 7417145"/>
              <a:gd name="connsiteY2" fmla="*/ 78924 h 1776765"/>
              <a:gd name="connsiteX3" fmla="*/ 4862285 w 7417145"/>
              <a:gd name="connsiteY3" fmla="*/ 93438 h 1776765"/>
              <a:gd name="connsiteX4" fmla="*/ 5196114 w 7417145"/>
              <a:gd name="connsiteY4" fmla="*/ 456295 h 1776765"/>
              <a:gd name="connsiteX5" fmla="*/ 5834742 w 7417145"/>
              <a:gd name="connsiteY5" fmla="*/ 238581 h 1776765"/>
              <a:gd name="connsiteX6" fmla="*/ 6647542 w 7417145"/>
              <a:gd name="connsiteY6" fmla="*/ 717552 h 1776765"/>
              <a:gd name="connsiteX7" fmla="*/ 7402285 w 7417145"/>
              <a:gd name="connsiteY7" fmla="*/ 833667 h 1776765"/>
              <a:gd name="connsiteX8" fmla="*/ 6647542 w 7417145"/>
              <a:gd name="connsiteY8" fmla="*/ 920752 h 1776765"/>
              <a:gd name="connsiteX9" fmla="*/ 4934857 w 7417145"/>
              <a:gd name="connsiteY9" fmla="*/ 1254581 h 1776765"/>
              <a:gd name="connsiteX10" fmla="*/ 5210628 w 7417145"/>
              <a:gd name="connsiteY10" fmla="*/ 1457781 h 1776765"/>
              <a:gd name="connsiteX11" fmla="*/ 4020457 w 7417145"/>
              <a:gd name="connsiteY11" fmla="*/ 1762581 h 1776765"/>
              <a:gd name="connsiteX12" fmla="*/ 2743200 w 7417145"/>
              <a:gd name="connsiteY12" fmla="*/ 1225552 h 1776765"/>
              <a:gd name="connsiteX13" fmla="*/ 1161142 w 7417145"/>
              <a:gd name="connsiteY13" fmla="*/ 1240067 h 1776765"/>
              <a:gd name="connsiteX14" fmla="*/ 0 w 7417145"/>
              <a:gd name="connsiteY14" fmla="*/ 1123952 h 1776765"/>
              <a:gd name="connsiteX15" fmla="*/ 1088571 w 7417145"/>
              <a:gd name="connsiteY15" fmla="*/ 877209 h 1776765"/>
              <a:gd name="connsiteX0" fmla="*/ 1088571 w 7417145"/>
              <a:gd name="connsiteY0" fmla="*/ 905217 h 1804773"/>
              <a:gd name="connsiteX1" fmla="*/ 2293257 w 7417145"/>
              <a:gd name="connsiteY1" fmla="*/ 324646 h 1804773"/>
              <a:gd name="connsiteX2" fmla="*/ 2353022 w 7417145"/>
              <a:gd name="connsiteY2" fmla="*/ 71073 h 1804773"/>
              <a:gd name="connsiteX3" fmla="*/ 4862285 w 7417145"/>
              <a:gd name="connsiteY3" fmla="*/ 121446 h 1804773"/>
              <a:gd name="connsiteX4" fmla="*/ 5196114 w 7417145"/>
              <a:gd name="connsiteY4" fmla="*/ 484303 h 1804773"/>
              <a:gd name="connsiteX5" fmla="*/ 5834742 w 7417145"/>
              <a:gd name="connsiteY5" fmla="*/ 266589 h 1804773"/>
              <a:gd name="connsiteX6" fmla="*/ 6647542 w 7417145"/>
              <a:gd name="connsiteY6" fmla="*/ 745560 h 1804773"/>
              <a:gd name="connsiteX7" fmla="*/ 7402285 w 7417145"/>
              <a:gd name="connsiteY7" fmla="*/ 861675 h 1804773"/>
              <a:gd name="connsiteX8" fmla="*/ 6647542 w 7417145"/>
              <a:gd name="connsiteY8" fmla="*/ 948760 h 1804773"/>
              <a:gd name="connsiteX9" fmla="*/ 4934857 w 7417145"/>
              <a:gd name="connsiteY9" fmla="*/ 1282589 h 1804773"/>
              <a:gd name="connsiteX10" fmla="*/ 5210628 w 7417145"/>
              <a:gd name="connsiteY10" fmla="*/ 1485789 h 1804773"/>
              <a:gd name="connsiteX11" fmla="*/ 4020457 w 7417145"/>
              <a:gd name="connsiteY11" fmla="*/ 1790589 h 1804773"/>
              <a:gd name="connsiteX12" fmla="*/ 2743200 w 7417145"/>
              <a:gd name="connsiteY12" fmla="*/ 1253560 h 1804773"/>
              <a:gd name="connsiteX13" fmla="*/ 1161142 w 7417145"/>
              <a:gd name="connsiteY13" fmla="*/ 1268075 h 1804773"/>
              <a:gd name="connsiteX14" fmla="*/ 0 w 7417145"/>
              <a:gd name="connsiteY14" fmla="*/ 1151960 h 1804773"/>
              <a:gd name="connsiteX15" fmla="*/ 1088571 w 7417145"/>
              <a:gd name="connsiteY15" fmla="*/ 905217 h 1804773"/>
              <a:gd name="connsiteX0" fmla="*/ 1088571 w 7417145"/>
              <a:gd name="connsiteY0" fmla="*/ 938359 h 1837915"/>
              <a:gd name="connsiteX1" fmla="*/ 2293257 w 7417145"/>
              <a:gd name="connsiteY1" fmla="*/ 357788 h 1837915"/>
              <a:gd name="connsiteX2" fmla="*/ 2353022 w 7417145"/>
              <a:gd name="connsiteY2" fmla="*/ 104215 h 1837915"/>
              <a:gd name="connsiteX3" fmla="*/ 4862285 w 7417145"/>
              <a:gd name="connsiteY3" fmla="*/ 154588 h 1837915"/>
              <a:gd name="connsiteX4" fmla="*/ 5196114 w 7417145"/>
              <a:gd name="connsiteY4" fmla="*/ 517445 h 1837915"/>
              <a:gd name="connsiteX5" fmla="*/ 5834742 w 7417145"/>
              <a:gd name="connsiteY5" fmla="*/ 299731 h 1837915"/>
              <a:gd name="connsiteX6" fmla="*/ 6647542 w 7417145"/>
              <a:gd name="connsiteY6" fmla="*/ 778702 h 1837915"/>
              <a:gd name="connsiteX7" fmla="*/ 7402285 w 7417145"/>
              <a:gd name="connsiteY7" fmla="*/ 894817 h 1837915"/>
              <a:gd name="connsiteX8" fmla="*/ 6647542 w 7417145"/>
              <a:gd name="connsiteY8" fmla="*/ 981902 h 1837915"/>
              <a:gd name="connsiteX9" fmla="*/ 4934857 w 7417145"/>
              <a:gd name="connsiteY9" fmla="*/ 1315731 h 1837915"/>
              <a:gd name="connsiteX10" fmla="*/ 5210628 w 7417145"/>
              <a:gd name="connsiteY10" fmla="*/ 1518931 h 1837915"/>
              <a:gd name="connsiteX11" fmla="*/ 4020457 w 7417145"/>
              <a:gd name="connsiteY11" fmla="*/ 1823731 h 1837915"/>
              <a:gd name="connsiteX12" fmla="*/ 2743200 w 7417145"/>
              <a:gd name="connsiteY12" fmla="*/ 1286702 h 1837915"/>
              <a:gd name="connsiteX13" fmla="*/ 1161142 w 7417145"/>
              <a:gd name="connsiteY13" fmla="*/ 1301217 h 1837915"/>
              <a:gd name="connsiteX14" fmla="*/ 0 w 7417145"/>
              <a:gd name="connsiteY14" fmla="*/ 1185102 h 1837915"/>
              <a:gd name="connsiteX15" fmla="*/ 1088571 w 7417145"/>
              <a:gd name="connsiteY15" fmla="*/ 938359 h 1837915"/>
              <a:gd name="connsiteX0" fmla="*/ 1088571 w 7417145"/>
              <a:gd name="connsiteY0" fmla="*/ 943711 h 1843267"/>
              <a:gd name="connsiteX1" fmla="*/ 2293257 w 7417145"/>
              <a:gd name="connsiteY1" fmla="*/ 363140 h 1843267"/>
              <a:gd name="connsiteX2" fmla="*/ 2353022 w 7417145"/>
              <a:gd name="connsiteY2" fmla="*/ 109567 h 1843267"/>
              <a:gd name="connsiteX3" fmla="*/ 4862285 w 7417145"/>
              <a:gd name="connsiteY3" fmla="*/ 159940 h 1843267"/>
              <a:gd name="connsiteX4" fmla="*/ 5196114 w 7417145"/>
              <a:gd name="connsiteY4" fmla="*/ 522797 h 1843267"/>
              <a:gd name="connsiteX5" fmla="*/ 5834742 w 7417145"/>
              <a:gd name="connsiteY5" fmla="*/ 305083 h 1843267"/>
              <a:gd name="connsiteX6" fmla="*/ 6647542 w 7417145"/>
              <a:gd name="connsiteY6" fmla="*/ 784054 h 1843267"/>
              <a:gd name="connsiteX7" fmla="*/ 7402285 w 7417145"/>
              <a:gd name="connsiteY7" fmla="*/ 900169 h 1843267"/>
              <a:gd name="connsiteX8" fmla="*/ 6647542 w 7417145"/>
              <a:gd name="connsiteY8" fmla="*/ 987254 h 1843267"/>
              <a:gd name="connsiteX9" fmla="*/ 4934857 w 7417145"/>
              <a:gd name="connsiteY9" fmla="*/ 1321083 h 1843267"/>
              <a:gd name="connsiteX10" fmla="*/ 5210628 w 7417145"/>
              <a:gd name="connsiteY10" fmla="*/ 1524283 h 1843267"/>
              <a:gd name="connsiteX11" fmla="*/ 4020457 w 7417145"/>
              <a:gd name="connsiteY11" fmla="*/ 1829083 h 1843267"/>
              <a:gd name="connsiteX12" fmla="*/ 2743200 w 7417145"/>
              <a:gd name="connsiteY12" fmla="*/ 1292054 h 1843267"/>
              <a:gd name="connsiteX13" fmla="*/ 1161142 w 7417145"/>
              <a:gd name="connsiteY13" fmla="*/ 1306569 h 1843267"/>
              <a:gd name="connsiteX14" fmla="*/ 0 w 7417145"/>
              <a:gd name="connsiteY14" fmla="*/ 1190454 h 1843267"/>
              <a:gd name="connsiteX15" fmla="*/ 1088571 w 7417145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61945 w 7417948"/>
              <a:gd name="connsiteY13" fmla="*/ 1306569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61945 w 7417948"/>
              <a:gd name="connsiteY13" fmla="*/ 1306569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44015 w 7417948"/>
              <a:gd name="connsiteY13" fmla="*/ 1270711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44015 w 7417948"/>
              <a:gd name="connsiteY13" fmla="*/ 1270711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44015 w 7417948"/>
              <a:gd name="connsiteY13" fmla="*/ 1270711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417948" h="1843267">
                <a:moveTo>
                  <a:pt x="1089374" y="943711"/>
                </a:moveTo>
                <a:cubicBezTo>
                  <a:pt x="1347501" y="570893"/>
                  <a:pt x="1784921" y="377370"/>
                  <a:pt x="2294060" y="363140"/>
                </a:cubicBezTo>
                <a:cubicBezTo>
                  <a:pt x="2287088" y="290569"/>
                  <a:pt x="2199432" y="155244"/>
                  <a:pt x="2353825" y="109567"/>
                </a:cubicBezTo>
                <a:cubicBezTo>
                  <a:pt x="3136457" y="-73854"/>
                  <a:pt x="4313538" y="-6263"/>
                  <a:pt x="4863088" y="159940"/>
                </a:cubicBezTo>
                <a:cubicBezTo>
                  <a:pt x="5055046" y="227104"/>
                  <a:pt x="5184253" y="357021"/>
                  <a:pt x="5196917" y="522797"/>
                </a:cubicBezTo>
                <a:cubicBezTo>
                  <a:pt x="5382899" y="324720"/>
                  <a:pt x="5604740" y="314901"/>
                  <a:pt x="5835545" y="305083"/>
                </a:cubicBezTo>
                <a:cubicBezTo>
                  <a:pt x="6178196" y="428881"/>
                  <a:pt x="6484989" y="570608"/>
                  <a:pt x="6648345" y="784054"/>
                </a:cubicBezTo>
                <a:cubicBezTo>
                  <a:pt x="6944749" y="733112"/>
                  <a:pt x="7232189" y="735958"/>
                  <a:pt x="7403088" y="900169"/>
                </a:cubicBezTo>
                <a:cubicBezTo>
                  <a:pt x="7519060" y="1099527"/>
                  <a:pt x="6926820" y="1020979"/>
                  <a:pt x="6648345" y="987254"/>
                </a:cubicBezTo>
                <a:cubicBezTo>
                  <a:pt x="6955991" y="1546765"/>
                  <a:pt x="5425873" y="1317383"/>
                  <a:pt x="4935660" y="1321083"/>
                </a:cubicBezTo>
                <a:cubicBezTo>
                  <a:pt x="5117231" y="1379851"/>
                  <a:pt x="5191225" y="1429656"/>
                  <a:pt x="5211431" y="1524283"/>
                </a:cubicBezTo>
                <a:cubicBezTo>
                  <a:pt x="4958142" y="1912753"/>
                  <a:pt x="4274549" y="1844025"/>
                  <a:pt x="4021260" y="1829083"/>
                </a:cubicBezTo>
                <a:cubicBezTo>
                  <a:pt x="3595508" y="1802473"/>
                  <a:pt x="3026320" y="1560711"/>
                  <a:pt x="2744003" y="1292054"/>
                </a:cubicBezTo>
                <a:cubicBezTo>
                  <a:pt x="2225614" y="1350681"/>
                  <a:pt x="1250027" y="1364485"/>
                  <a:pt x="1144015" y="1270711"/>
                </a:cubicBezTo>
                <a:cubicBezTo>
                  <a:pt x="927298" y="1312689"/>
                  <a:pt x="-6597" y="1381558"/>
                  <a:pt x="803" y="1190454"/>
                </a:cubicBezTo>
                <a:cubicBezTo>
                  <a:pt x="-30787" y="884088"/>
                  <a:pt x="878917" y="900453"/>
                  <a:pt x="1089374" y="943711"/>
                </a:cubicBezTo>
                <a:close/>
              </a:path>
            </a:pathLst>
          </a:custGeom>
          <a:solidFill>
            <a:schemeClr val="bg1"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-77325" y="2229594"/>
            <a:ext cx="3520938" cy="874909"/>
          </a:xfrm>
          <a:custGeom>
            <a:avLst/>
            <a:gdLst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16602"/>
              <a:gd name="connsiteY0" fmla="*/ 798285 h 1683657"/>
              <a:gd name="connsiteX1" fmla="*/ 2293257 w 7416602"/>
              <a:gd name="connsiteY1" fmla="*/ 217714 h 1683657"/>
              <a:gd name="connsiteX2" fmla="*/ 2191657 w 7416602"/>
              <a:gd name="connsiteY2" fmla="*/ 0 h 1683657"/>
              <a:gd name="connsiteX3" fmla="*/ 4862285 w 7416602"/>
              <a:gd name="connsiteY3" fmla="*/ 14514 h 1683657"/>
              <a:gd name="connsiteX4" fmla="*/ 5196114 w 7416602"/>
              <a:gd name="connsiteY4" fmla="*/ 377371 h 1683657"/>
              <a:gd name="connsiteX5" fmla="*/ 5834742 w 7416602"/>
              <a:gd name="connsiteY5" fmla="*/ 159657 h 1683657"/>
              <a:gd name="connsiteX6" fmla="*/ 6647542 w 7416602"/>
              <a:gd name="connsiteY6" fmla="*/ 638628 h 1683657"/>
              <a:gd name="connsiteX7" fmla="*/ 7402285 w 7416602"/>
              <a:gd name="connsiteY7" fmla="*/ 754743 h 1683657"/>
              <a:gd name="connsiteX8" fmla="*/ 6647542 w 7416602"/>
              <a:gd name="connsiteY8" fmla="*/ 841828 h 1683657"/>
              <a:gd name="connsiteX9" fmla="*/ 4934857 w 7416602"/>
              <a:gd name="connsiteY9" fmla="*/ 1175657 h 1683657"/>
              <a:gd name="connsiteX10" fmla="*/ 5210628 w 7416602"/>
              <a:gd name="connsiteY10" fmla="*/ 1378857 h 1683657"/>
              <a:gd name="connsiteX11" fmla="*/ 4020457 w 7416602"/>
              <a:gd name="connsiteY11" fmla="*/ 1683657 h 1683657"/>
              <a:gd name="connsiteX12" fmla="*/ 2743200 w 7416602"/>
              <a:gd name="connsiteY12" fmla="*/ 1146628 h 1683657"/>
              <a:gd name="connsiteX13" fmla="*/ 1161142 w 7416602"/>
              <a:gd name="connsiteY13" fmla="*/ 1161143 h 1683657"/>
              <a:gd name="connsiteX14" fmla="*/ 0 w 7416602"/>
              <a:gd name="connsiteY14" fmla="*/ 1045028 h 1683657"/>
              <a:gd name="connsiteX15" fmla="*/ 1088571 w 7416602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272340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272340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877209 h 1776765"/>
              <a:gd name="connsiteX1" fmla="*/ 2293257 w 7417145"/>
              <a:gd name="connsiteY1" fmla="*/ 296638 h 1776765"/>
              <a:gd name="connsiteX2" fmla="*/ 2272340 w 7417145"/>
              <a:gd name="connsiteY2" fmla="*/ 78924 h 1776765"/>
              <a:gd name="connsiteX3" fmla="*/ 4862285 w 7417145"/>
              <a:gd name="connsiteY3" fmla="*/ 93438 h 1776765"/>
              <a:gd name="connsiteX4" fmla="*/ 5196114 w 7417145"/>
              <a:gd name="connsiteY4" fmla="*/ 456295 h 1776765"/>
              <a:gd name="connsiteX5" fmla="*/ 5834742 w 7417145"/>
              <a:gd name="connsiteY5" fmla="*/ 238581 h 1776765"/>
              <a:gd name="connsiteX6" fmla="*/ 6647542 w 7417145"/>
              <a:gd name="connsiteY6" fmla="*/ 717552 h 1776765"/>
              <a:gd name="connsiteX7" fmla="*/ 7402285 w 7417145"/>
              <a:gd name="connsiteY7" fmla="*/ 833667 h 1776765"/>
              <a:gd name="connsiteX8" fmla="*/ 6647542 w 7417145"/>
              <a:gd name="connsiteY8" fmla="*/ 920752 h 1776765"/>
              <a:gd name="connsiteX9" fmla="*/ 4934857 w 7417145"/>
              <a:gd name="connsiteY9" fmla="*/ 1254581 h 1776765"/>
              <a:gd name="connsiteX10" fmla="*/ 5210628 w 7417145"/>
              <a:gd name="connsiteY10" fmla="*/ 1457781 h 1776765"/>
              <a:gd name="connsiteX11" fmla="*/ 4020457 w 7417145"/>
              <a:gd name="connsiteY11" fmla="*/ 1762581 h 1776765"/>
              <a:gd name="connsiteX12" fmla="*/ 2743200 w 7417145"/>
              <a:gd name="connsiteY12" fmla="*/ 1225552 h 1776765"/>
              <a:gd name="connsiteX13" fmla="*/ 1161142 w 7417145"/>
              <a:gd name="connsiteY13" fmla="*/ 1240067 h 1776765"/>
              <a:gd name="connsiteX14" fmla="*/ 0 w 7417145"/>
              <a:gd name="connsiteY14" fmla="*/ 1123952 h 1776765"/>
              <a:gd name="connsiteX15" fmla="*/ 1088571 w 7417145"/>
              <a:gd name="connsiteY15" fmla="*/ 877209 h 1776765"/>
              <a:gd name="connsiteX0" fmla="*/ 1088571 w 7417145"/>
              <a:gd name="connsiteY0" fmla="*/ 905217 h 1804773"/>
              <a:gd name="connsiteX1" fmla="*/ 2293257 w 7417145"/>
              <a:gd name="connsiteY1" fmla="*/ 324646 h 1804773"/>
              <a:gd name="connsiteX2" fmla="*/ 2353022 w 7417145"/>
              <a:gd name="connsiteY2" fmla="*/ 71073 h 1804773"/>
              <a:gd name="connsiteX3" fmla="*/ 4862285 w 7417145"/>
              <a:gd name="connsiteY3" fmla="*/ 121446 h 1804773"/>
              <a:gd name="connsiteX4" fmla="*/ 5196114 w 7417145"/>
              <a:gd name="connsiteY4" fmla="*/ 484303 h 1804773"/>
              <a:gd name="connsiteX5" fmla="*/ 5834742 w 7417145"/>
              <a:gd name="connsiteY5" fmla="*/ 266589 h 1804773"/>
              <a:gd name="connsiteX6" fmla="*/ 6647542 w 7417145"/>
              <a:gd name="connsiteY6" fmla="*/ 745560 h 1804773"/>
              <a:gd name="connsiteX7" fmla="*/ 7402285 w 7417145"/>
              <a:gd name="connsiteY7" fmla="*/ 861675 h 1804773"/>
              <a:gd name="connsiteX8" fmla="*/ 6647542 w 7417145"/>
              <a:gd name="connsiteY8" fmla="*/ 948760 h 1804773"/>
              <a:gd name="connsiteX9" fmla="*/ 4934857 w 7417145"/>
              <a:gd name="connsiteY9" fmla="*/ 1282589 h 1804773"/>
              <a:gd name="connsiteX10" fmla="*/ 5210628 w 7417145"/>
              <a:gd name="connsiteY10" fmla="*/ 1485789 h 1804773"/>
              <a:gd name="connsiteX11" fmla="*/ 4020457 w 7417145"/>
              <a:gd name="connsiteY11" fmla="*/ 1790589 h 1804773"/>
              <a:gd name="connsiteX12" fmla="*/ 2743200 w 7417145"/>
              <a:gd name="connsiteY12" fmla="*/ 1253560 h 1804773"/>
              <a:gd name="connsiteX13" fmla="*/ 1161142 w 7417145"/>
              <a:gd name="connsiteY13" fmla="*/ 1268075 h 1804773"/>
              <a:gd name="connsiteX14" fmla="*/ 0 w 7417145"/>
              <a:gd name="connsiteY14" fmla="*/ 1151960 h 1804773"/>
              <a:gd name="connsiteX15" fmla="*/ 1088571 w 7417145"/>
              <a:gd name="connsiteY15" fmla="*/ 905217 h 1804773"/>
              <a:gd name="connsiteX0" fmla="*/ 1088571 w 7417145"/>
              <a:gd name="connsiteY0" fmla="*/ 938359 h 1837915"/>
              <a:gd name="connsiteX1" fmla="*/ 2293257 w 7417145"/>
              <a:gd name="connsiteY1" fmla="*/ 357788 h 1837915"/>
              <a:gd name="connsiteX2" fmla="*/ 2353022 w 7417145"/>
              <a:gd name="connsiteY2" fmla="*/ 104215 h 1837915"/>
              <a:gd name="connsiteX3" fmla="*/ 4862285 w 7417145"/>
              <a:gd name="connsiteY3" fmla="*/ 154588 h 1837915"/>
              <a:gd name="connsiteX4" fmla="*/ 5196114 w 7417145"/>
              <a:gd name="connsiteY4" fmla="*/ 517445 h 1837915"/>
              <a:gd name="connsiteX5" fmla="*/ 5834742 w 7417145"/>
              <a:gd name="connsiteY5" fmla="*/ 299731 h 1837915"/>
              <a:gd name="connsiteX6" fmla="*/ 6647542 w 7417145"/>
              <a:gd name="connsiteY6" fmla="*/ 778702 h 1837915"/>
              <a:gd name="connsiteX7" fmla="*/ 7402285 w 7417145"/>
              <a:gd name="connsiteY7" fmla="*/ 894817 h 1837915"/>
              <a:gd name="connsiteX8" fmla="*/ 6647542 w 7417145"/>
              <a:gd name="connsiteY8" fmla="*/ 981902 h 1837915"/>
              <a:gd name="connsiteX9" fmla="*/ 4934857 w 7417145"/>
              <a:gd name="connsiteY9" fmla="*/ 1315731 h 1837915"/>
              <a:gd name="connsiteX10" fmla="*/ 5210628 w 7417145"/>
              <a:gd name="connsiteY10" fmla="*/ 1518931 h 1837915"/>
              <a:gd name="connsiteX11" fmla="*/ 4020457 w 7417145"/>
              <a:gd name="connsiteY11" fmla="*/ 1823731 h 1837915"/>
              <a:gd name="connsiteX12" fmla="*/ 2743200 w 7417145"/>
              <a:gd name="connsiteY12" fmla="*/ 1286702 h 1837915"/>
              <a:gd name="connsiteX13" fmla="*/ 1161142 w 7417145"/>
              <a:gd name="connsiteY13" fmla="*/ 1301217 h 1837915"/>
              <a:gd name="connsiteX14" fmla="*/ 0 w 7417145"/>
              <a:gd name="connsiteY14" fmla="*/ 1185102 h 1837915"/>
              <a:gd name="connsiteX15" fmla="*/ 1088571 w 7417145"/>
              <a:gd name="connsiteY15" fmla="*/ 938359 h 1837915"/>
              <a:gd name="connsiteX0" fmla="*/ 1088571 w 7417145"/>
              <a:gd name="connsiteY0" fmla="*/ 943711 h 1843267"/>
              <a:gd name="connsiteX1" fmla="*/ 2293257 w 7417145"/>
              <a:gd name="connsiteY1" fmla="*/ 363140 h 1843267"/>
              <a:gd name="connsiteX2" fmla="*/ 2353022 w 7417145"/>
              <a:gd name="connsiteY2" fmla="*/ 109567 h 1843267"/>
              <a:gd name="connsiteX3" fmla="*/ 4862285 w 7417145"/>
              <a:gd name="connsiteY3" fmla="*/ 159940 h 1843267"/>
              <a:gd name="connsiteX4" fmla="*/ 5196114 w 7417145"/>
              <a:gd name="connsiteY4" fmla="*/ 522797 h 1843267"/>
              <a:gd name="connsiteX5" fmla="*/ 5834742 w 7417145"/>
              <a:gd name="connsiteY5" fmla="*/ 305083 h 1843267"/>
              <a:gd name="connsiteX6" fmla="*/ 6647542 w 7417145"/>
              <a:gd name="connsiteY6" fmla="*/ 784054 h 1843267"/>
              <a:gd name="connsiteX7" fmla="*/ 7402285 w 7417145"/>
              <a:gd name="connsiteY7" fmla="*/ 900169 h 1843267"/>
              <a:gd name="connsiteX8" fmla="*/ 6647542 w 7417145"/>
              <a:gd name="connsiteY8" fmla="*/ 987254 h 1843267"/>
              <a:gd name="connsiteX9" fmla="*/ 4934857 w 7417145"/>
              <a:gd name="connsiteY9" fmla="*/ 1321083 h 1843267"/>
              <a:gd name="connsiteX10" fmla="*/ 5210628 w 7417145"/>
              <a:gd name="connsiteY10" fmla="*/ 1524283 h 1843267"/>
              <a:gd name="connsiteX11" fmla="*/ 4020457 w 7417145"/>
              <a:gd name="connsiteY11" fmla="*/ 1829083 h 1843267"/>
              <a:gd name="connsiteX12" fmla="*/ 2743200 w 7417145"/>
              <a:gd name="connsiteY12" fmla="*/ 1292054 h 1843267"/>
              <a:gd name="connsiteX13" fmla="*/ 1161142 w 7417145"/>
              <a:gd name="connsiteY13" fmla="*/ 1306569 h 1843267"/>
              <a:gd name="connsiteX14" fmla="*/ 0 w 7417145"/>
              <a:gd name="connsiteY14" fmla="*/ 1190454 h 1843267"/>
              <a:gd name="connsiteX15" fmla="*/ 1088571 w 7417145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61945 w 7417948"/>
              <a:gd name="connsiteY13" fmla="*/ 1306569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61945 w 7417948"/>
              <a:gd name="connsiteY13" fmla="*/ 1306569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44015 w 7417948"/>
              <a:gd name="connsiteY13" fmla="*/ 1270711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44015 w 7417948"/>
              <a:gd name="connsiteY13" fmla="*/ 1270711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44015 w 7417948"/>
              <a:gd name="connsiteY13" fmla="*/ 1270711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417948" h="1843267">
                <a:moveTo>
                  <a:pt x="1089374" y="943711"/>
                </a:moveTo>
                <a:cubicBezTo>
                  <a:pt x="1347501" y="570893"/>
                  <a:pt x="1784921" y="377370"/>
                  <a:pt x="2294060" y="363140"/>
                </a:cubicBezTo>
                <a:cubicBezTo>
                  <a:pt x="2287088" y="290569"/>
                  <a:pt x="2199432" y="155244"/>
                  <a:pt x="2353825" y="109567"/>
                </a:cubicBezTo>
                <a:cubicBezTo>
                  <a:pt x="3136457" y="-73854"/>
                  <a:pt x="4313538" y="-6263"/>
                  <a:pt x="4863088" y="159940"/>
                </a:cubicBezTo>
                <a:cubicBezTo>
                  <a:pt x="5055046" y="227104"/>
                  <a:pt x="5184253" y="357021"/>
                  <a:pt x="5196917" y="522797"/>
                </a:cubicBezTo>
                <a:cubicBezTo>
                  <a:pt x="5382899" y="324720"/>
                  <a:pt x="5604740" y="314901"/>
                  <a:pt x="5835545" y="305083"/>
                </a:cubicBezTo>
                <a:cubicBezTo>
                  <a:pt x="6178196" y="428881"/>
                  <a:pt x="6484989" y="570608"/>
                  <a:pt x="6648345" y="784054"/>
                </a:cubicBezTo>
                <a:cubicBezTo>
                  <a:pt x="6944749" y="733112"/>
                  <a:pt x="7232189" y="735958"/>
                  <a:pt x="7403088" y="900169"/>
                </a:cubicBezTo>
                <a:cubicBezTo>
                  <a:pt x="7519060" y="1099527"/>
                  <a:pt x="6926820" y="1020979"/>
                  <a:pt x="6648345" y="987254"/>
                </a:cubicBezTo>
                <a:cubicBezTo>
                  <a:pt x="6955991" y="1546765"/>
                  <a:pt x="5425873" y="1317383"/>
                  <a:pt x="4935660" y="1321083"/>
                </a:cubicBezTo>
                <a:cubicBezTo>
                  <a:pt x="5117231" y="1379851"/>
                  <a:pt x="5191225" y="1429656"/>
                  <a:pt x="5211431" y="1524283"/>
                </a:cubicBezTo>
                <a:cubicBezTo>
                  <a:pt x="4958142" y="1912753"/>
                  <a:pt x="4274549" y="1844025"/>
                  <a:pt x="4021260" y="1829083"/>
                </a:cubicBezTo>
                <a:cubicBezTo>
                  <a:pt x="3595508" y="1802473"/>
                  <a:pt x="3026320" y="1560711"/>
                  <a:pt x="2744003" y="1292054"/>
                </a:cubicBezTo>
                <a:cubicBezTo>
                  <a:pt x="2225614" y="1350681"/>
                  <a:pt x="1250027" y="1364485"/>
                  <a:pt x="1144015" y="1270711"/>
                </a:cubicBezTo>
                <a:cubicBezTo>
                  <a:pt x="927298" y="1312689"/>
                  <a:pt x="-6597" y="1381558"/>
                  <a:pt x="803" y="1190454"/>
                </a:cubicBezTo>
                <a:cubicBezTo>
                  <a:pt x="-30787" y="884088"/>
                  <a:pt x="878917" y="900453"/>
                  <a:pt x="1089374" y="943711"/>
                </a:cubicBezTo>
                <a:close/>
              </a:path>
            </a:pathLst>
          </a:custGeom>
          <a:solidFill>
            <a:schemeClr val="bg1"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2496106" y="-218597"/>
            <a:ext cx="6371668" cy="1583280"/>
          </a:xfrm>
          <a:custGeom>
            <a:avLst/>
            <a:gdLst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16602"/>
              <a:gd name="connsiteY0" fmla="*/ 798285 h 1683657"/>
              <a:gd name="connsiteX1" fmla="*/ 2293257 w 7416602"/>
              <a:gd name="connsiteY1" fmla="*/ 217714 h 1683657"/>
              <a:gd name="connsiteX2" fmla="*/ 2191657 w 7416602"/>
              <a:gd name="connsiteY2" fmla="*/ 0 h 1683657"/>
              <a:gd name="connsiteX3" fmla="*/ 4862285 w 7416602"/>
              <a:gd name="connsiteY3" fmla="*/ 14514 h 1683657"/>
              <a:gd name="connsiteX4" fmla="*/ 5196114 w 7416602"/>
              <a:gd name="connsiteY4" fmla="*/ 377371 h 1683657"/>
              <a:gd name="connsiteX5" fmla="*/ 5834742 w 7416602"/>
              <a:gd name="connsiteY5" fmla="*/ 159657 h 1683657"/>
              <a:gd name="connsiteX6" fmla="*/ 6647542 w 7416602"/>
              <a:gd name="connsiteY6" fmla="*/ 638628 h 1683657"/>
              <a:gd name="connsiteX7" fmla="*/ 7402285 w 7416602"/>
              <a:gd name="connsiteY7" fmla="*/ 754743 h 1683657"/>
              <a:gd name="connsiteX8" fmla="*/ 6647542 w 7416602"/>
              <a:gd name="connsiteY8" fmla="*/ 841828 h 1683657"/>
              <a:gd name="connsiteX9" fmla="*/ 4934857 w 7416602"/>
              <a:gd name="connsiteY9" fmla="*/ 1175657 h 1683657"/>
              <a:gd name="connsiteX10" fmla="*/ 5210628 w 7416602"/>
              <a:gd name="connsiteY10" fmla="*/ 1378857 h 1683657"/>
              <a:gd name="connsiteX11" fmla="*/ 4020457 w 7416602"/>
              <a:gd name="connsiteY11" fmla="*/ 1683657 h 1683657"/>
              <a:gd name="connsiteX12" fmla="*/ 2743200 w 7416602"/>
              <a:gd name="connsiteY12" fmla="*/ 1146628 h 1683657"/>
              <a:gd name="connsiteX13" fmla="*/ 1161142 w 7416602"/>
              <a:gd name="connsiteY13" fmla="*/ 1161143 h 1683657"/>
              <a:gd name="connsiteX14" fmla="*/ 0 w 7416602"/>
              <a:gd name="connsiteY14" fmla="*/ 1045028 h 1683657"/>
              <a:gd name="connsiteX15" fmla="*/ 1088571 w 7416602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272340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272340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877209 h 1776765"/>
              <a:gd name="connsiteX1" fmla="*/ 2293257 w 7417145"/>
              <a:gd name="connsiteY1" fmla="*/ 296638 h 1776765"/>
              <a:gd name="connsiteX2" fmla="*/ 2272340 w 7417145"/>
              <a:gd name="connsiteY2" fmla="*/ 78924 h 1776765"/>
              <a:gd name="connsiteX3" fmla="*/ 4862285 w 7417145"/>
              <a:gd name="connsiteY3" fmla="*/ 93438 h 1776765"/>
              <a:gd name="connsiteX4" fmla="*/ 5196114 w 7417145"/>
              <a:gd name="connsiteY4" fmla="*/ 456295 h 1776765"/>
              <a:gd name="connsiteX5" fmla="*/ 5834742 w 7417145"/>
              <a:gd name="connsiteY5" fmla="*/ 238581 h 1776765"/>
              <a:gd name="connsiteX6" fmla="*/ 6647542 w 7417145"/>
              <a:gd name="connsiteY6" fmla="*/ 717552 h 1776765"/>
              <a:gd name="connsiteX7" fmla="*/ 7402285 w 7417145"/>
              <a:gd name="connsiteY7" fmla="*/ 833667 h 1776765"/>
              <a:gd name="connsiteX8" fmla="*/ 6647542 w 7417145"/>
              <a:gd name="connsiteY8" fmla="*/ 920752 h 1776765"/>
              <a:gd name="connsiteX9" fmla="*/ 4934857 w 7417145"/>
              <a:gd name="connsiteY9" fmla="*/ 1254581 h 1776765"/>
              <a:gd name="connsiteX10" fmla="*/ 5210628 w 7417145"/>
              <a:gd name="connsiteY10" fmla="*/ 1457781 h 1776765"/>
              <a:gd name="connsiteX11" fmla="*/ 4020457 w 7417145"/>
              <a:gd name="connsiteY11" fmla="*/ 1762581 h 1776765"/>
              <a:gd name="connsiteX12" fmla="*/ 2743200 w 7417145"/>
              <a:gd name="connsiteY12" fmla="*/ 1225552 h 1776765"/>
              <a:gd name="connsiteX13" fmla="*/ 1161142 w 7417145"/>
              <a:gd name="connsiteY13" fmla="*/ 1240067 h 1776765"/>
              <a:gd name="connsiteX14" fmla="*/ 0 w 7417145"/>
              <a:gd name="connsiteY14" fmla="*/ 1123952 h 1776765"/>
              <a:gd name="connsiteX15" fmla="*/ 1088571 w 7417145"/>
              <a:gd name="connsiteY15" fmla="*/ 877209 h 1776765"/>
              <a:gd name="connsiteX0" fmla="*/ 1088571 w 7417145"/>
              <a:gd name="connsiteY0" fmla="*/ 905217 h 1804773"/>
              <a:gd name="connsiteX1" fmla="*/ 2293257 w 7417145"/>
              <a:gd name="connsiteY1" fmla="*/ 324646 h 1804773"/>
              <a:gd name="connsiteX2" fmla="*/ 2353022 w 7417145"/>
              <a:gd name="connsiteY2" fmla="*/ 71073 h 1804773"/>
              <a:gd name="connsiteX3" fmla="*/ 4862285 w 7417145"/>
              <a:gd name="connsiteY3" fmla="*/ 121446 h 1804773"/>
              <a:gd name="connsiteX4" fmla="*/ 5196114 w 7417145"/>
              <a:gd name="connsiteY4" fmla="*/ 484303 h 1804773"/>
              <a:gd name="connsiteX5" fmla="*/ 5834742 w 7417145"/>
              <a:gd name="connsiteY5" fmla="*/ 266589 h 1804773"/>
              <a:gd name="connsiteX6" fmla="*/ 6647542 w 7417145"/>
              <a:gd name="connsiteY6" fmla="*/ 745560 h 1804773"/>
              <a:gd name="connsiteX7" fmla="*/ 7402285 w 7417145"/>
              <a:gd name="connsiteY7" fmla="*/ 861675 h 1804773"/>
              <a:gd name="connsiteX8" fmla="*/ 6647542 w 7417145"/>
              <a:gd name="connsiteY8" fmla="*/ 948760 h 1804773"/>
              <a:gd name="connsiteX9" fmla="*/ 4934857 w 7417145"/>
              <a:gd name="connsiteY9" fmla="*/ 1282589 h 1804773"/>
              <a:gd name="connsiteX10" fmla="*/ 5210628 w 7417145"/>
              <a:gd name="connsiteY10" fmla="*/ 1485789 h 1804773"/>
              <a:gd name="connsiteX11" fmla="*/ 4020457 w 7417145"/>
              <a:gd name="connsiteY11" fmla="*/ 1790589 h 1804773"/>
              <a:gd name="connsiteX12" fmla="*/ 2743200 w 7417145"/>
              <a:gd name="connsiteY12" fmla="*/ 1253560 h 1804773"/>
              <a:gd name="connsiteX13" fmla="*/ 1161142 w 7417145"/>
              <a:gd name="connsiteY13" fmla="*/ 1268075 h 1804773"/>
              <a:gd name="connsiteX14" fmla="*/ 0 w 7417145"/>
              <a:gd name="connsiteY14" fmla="*/ 1151960 h 1804773"/>
              <a:gd name="connsiteX15" fmla="*/ 1088571 w 7417145"/>
              <a:gd name="connsiteY15" fmla="*/ 905217 h 1804773"/>
              <a:gd name="connsiteX0" fmla="*/ 1088571 w 7417145"/>
              <a:gd name="connsiteY0" fmla="*/ 938359 h 1837915"/>
              <a:gd name="connsiteX1" fmla="*/ 2293257 w 7417145"/>
              <a:gd name="connsiteY1" fmla="*/ 357788 h 1837915"/>
              <a:gd name="connsiteX2" fmla="*/ 2353022 w 7417145"/>
              <a:gd name="connsiteY2" fmla="*/ 104215 h 1837915"/>
              <a:gd name="connsiteX3" fmla="*/ 4862285 w 7417145"/>
              <a:gd name="connsiteY3" fmla="*/ 154588 h 1837915"/>
              <a:gd name="connsiteX4" fmla="*/ 5196114 w 7417145"/>
              <a:gd name="connsiteY4" fmla="*/ 517445 h 1837915"/>
              <a:gd name="connsiteX5" fmla="*/ 5834742 w 7417145"/>
              <a:gd name="connsiteY5" fmla="*/ 299731 h 1837915"/>
              <a:gd name="connsiteX6" fmla="*/ 6647542 w 7417145"/>
              <a:gd name="connsiteY6" fmla="*/ 778702 h 1837915"/>
              <a:gd name="connsiteX7" fmla="*/ 7402285 w 7417145"/>
              <a:gd name="connsiteY7" fmla="*/ 894817 h 1837915"/>
              <a:gd name="connsiteX8" fmla="*/ 6647542 w 7417145"/>
              <a:gd name="connsiteY8" fmla="*/ 981902 h 1837915"/>
              <a:gd name="connsiteX9" fmla="*/ 4934857 w 7417145"/>
              <a:gd name="connsiteY9" fmla="*/ 1315731 h 1837915"/>
              <a:gd name="connsiteX10" fmla="*/ 5210628 w 7417145"/>
              <a:gd name="connsiteY10" fmla="*/ 1518931 h 1837915"/>
              <a:gd name="connsiteX11" fmla="*/ 4020457 w 7417145"/>
              <a:gd name="connsiteY11" fmla="*/ 1823731 h 1837915"/>
              <a:gd name="connsiteX12" fmla="*/ 2743200 w 7417145"/>
              <a:gd name="connsiteY12" fmla="*/ 1286702 h 1837915"/>
              <a:gd name="connsiteX13" fmla="*/ 1161142 w 7417145"/>
              <a:gd name="connsiteY13" fmla="*/ 1301217 h 1837915"/>
              <a:gd name="connsiteX14" fmla="*/ 0 w 7417145"/>
              <a:gd name="connsiteY14" fmla="*/ 1185102 h 1837915"/>
              <a:gd name="connsiteX15" fmla="*/ 1088571 w 7417145"/>
              <a:gd name="connsiteY15" fmla="*/ 938359 h 1837915"/>
              <a:gd name="connsiteX0" fmla="*/ 1088571 w 7417145"/>
              <a:gd name="connsiteY0" fmla="*/ 943711 h 1843267"/>
              <a:gd name="connsiteX1" fmla="*/ 2293257 w 7417145"/>
              <a:gd name="connsiteY1" fmla="*/ 363140 h 1843267"/>
              <a:gd name="connsiteX2" fmla="*/ 2353022 w 7417145"/>
              <a:gd name="connsiteY2" fmla="*/ 109567 h 1843267"/>
              <a:gd name="connsiteX3" fmla="*/ 4862285 w 7417145"/>
              <a:gd name="connsiteY3" fmla="*/ 159940 h 1843267"/>
              <a:gd name="connsiteX4" fmla="*/ 5196114 w 7417145"/>
              <a:gd name="connsiteY4" fmla="*/ 522797 h 1843267"/>
              <a:gd name="connsiteX5" fmla="*/ 5834742 w 7417145"/>
              <a:gd name="connsiteY5" fmla="*/ 305083 h 1843267"/>
              <a:gd name="connsiteX6" fmla="*/ 6647542 w 7417145"/>
              <a:gd name="connsiteY6" fmla="*/ 784054 h 1843267"/>
              <a:gd name="connsiteX7" fmla="*/ 7402285 w 7417145"/>
              <a:gd name="connsiteY7" fmla="*/ 900169 h 1843267"/>
              <a:gd name="connsiteX8" fmla="*/ 6647542 w 7417145"/>
              <a:gd name="connsiteY8" fmla="*/ 987254 h 1843267"/>
              <a:gd name="connsiteX9" fmla="*/ 4934857 w 7417145"/>
              <a:gd name="connsiteY9" fmla="*/ 1321083 h 1843267"/>
              <a:gd name="connsiteX10" fmla="*/ 5210628 w 7417145"/>
              <a:gd name="connsiteY10" fmla="*/ 1524283 h 1843267"/>
              <a:gd name="connsiteX11" fmla="*/ 4020457 w 7417145"/>
              <a:gd name="connsiteY11" fmla="*/ 1829083 h 1843267"/>
              <a:gd name="connsiteX12" fmla="*/ 2743200 w 7417145"/>
              <a:gd name="connsiteY12" fmla="*/ 1292054 h 1843267"/>
              <a:gd name="connsiteX13" fmla="*/ 1161142 w 7417145"/>
              <a:gd name="connsiteY13" fmla="*/ 1306569 h 1843267"/>
              <a:gd name="connsiteX14" fmla="*/ 0 w 7417145"/>
              <a:gd name="connsiteY14" fmla="*/ 1190454 h 1843267"/>
              <a:gd name="connsiteX15" fmla="*/ 1088571 w 7417145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61945 w 7417948"/>
              <a:gd name="connsiteY13" fmla="*/ 1306569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61945 w 7417948"/>
              <a:gd name="connsiteY13" fmla="*/ 1306569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44015 w 7417948"/>
              <a:gd name="connsiteY13" fmla="*/ 1270711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44015 w 7417948"/>
              <a:gd name="connsiteY13" fmla="*/ 1270711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44015 w 7417948"/>
              <a:gd name="connsiteY13" fmla="*/ 1270711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417948" h="1843267">
                <a:moveTo>
                  <a:pt x="1089374" y="943711"/>
                </a:moveTo>
                <a:cubicBezTo>
                  <a:pt x="1347501" y="570893"/>
                  <a:pt x="1784921" y="377370"/>
                  <a:pt x="2294060" y="363140"/>
                </a:cubicBezTo>
                <a:cubicBezTo>
                  <a:pt x="2287088" y="290569"/>
                  <a:pt x="2199432" y="155244"/>
                  <a:pt x="2353825" y="109567"/>
                </a:cubicBezTo>
                <a:cubicBezTo>
                  <a:pt x="3136457" y="-73854"/>
                  <a:pt x="4313538" y="-6263"/>
                  <a:pt x="4863088" y="159940"/>
                </a:cubicBezTo>
                <a:cubicBezTo>
                  <a:pt x="5055046" y="227104"/>
                  <a:pt x="5184253" y="357021"/>
                  <a:pt x="5196917" y="522797"/>
                </a:cubicBezTo>
                <a:cubicBezTo>
                  <a:pt x="5382899" y="324720"/>
                  <a:pt x="5604740" y="314901"/>
                  <a:pt x="5835545" y="305083"/>
                </a:cubicBezTo>
                <a:cubicBezTo>
                  <a:pt x="6178196" y="428881"/>
                  <a:pt x="6484989" y="570608"/>
                  <a:pt x="6648345" y="784054"/>
                </a:cubicBezTo>
                <a:cubicBezTo>
                  <a:pt x="6944749" y="733112"/>
                  <a:pt x="7232189" y="735958"/>
                  <a:pt x="7403088" y="900169"/>
                </a:cubicBezTo>
                <a:cubicBezTo>
                  <a:pt x="7519060" y="1099527"/>
                  <a:pt x="6926820" y="1020979"/>
                  <a:pt x="6648345" y="987254"/>
                </a:cubicBezTo>
                <a:cubicBezTo>
                  <a:pt x="6955991" y="1546765"/>
                  <a:pt x="5425873" y="1317383"/>
                  <a:pt x="4935660" y="1321083"/>
                </a:cubicBezTo>
                <a:cubicBezTo>
                  <a:pt x="5117231" y="1379851"/>
                  <a:pt x="5191225" y="1429656"/>
                  <a:pt x="5211431" y="1524283"/>
                </a:cubicBezTo>
                <a:cubicBezTo>
                  <a:pt x="4958142" y="1912753"/>
                  <a:pt x="4274549" y="1844025"/>
                  <a:pt x="4021260" y="1829083"/>
                </a:cubicBezTo>
                <a:cubicBezTo>
                  <a:pt x="3595508" y="1802473"/>
                  <a:pt x="3026320" y="1560711"/>
                  <a:pt x="2744003" y="1292054"/>
                </a:cubicBezTo>
                <a:cubicBezTo>
                  <a:pt x="2225614" y="1350681"/>
                  <a:pt x="1250027" y="1364485"/>
                  <a:pt x="1144015" y="1270711"/>
                </a:cubicBezTo>
                <a:cubicBezTo>
                  <a:pt x="927298" y="1312689"/>
                  <a:pt x="-6597" y="1381558"/>
                  <a:pt x="803" y="1190454"/>
                </a:cubicBezTo>
                <a:cubicBezTo>
                  <a:pt x="-30787" y="884088"/>
                  <a:pt x="878917" y="900453"/>
                  <a:pt x="1089374" y="943711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702" y="5751747"/>
            <a:ext cx="9156701" cy="115055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229" y="450194"/>
            <a:ext cx="8360229" cy="618983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35469" y="999278"/>
            <a:ext cx="2073063" cy="91096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319153" y="1017811"/>
            <a:ext cx="249299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solidFill>
                  <a:srgbClr val="2F6B8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项目二</a:t>
            </a:r>
            <a:endParaRPr lang="zh-CN" altLang="en-US" sz="6000" dirty="0">
              <a:solidFill>
                <a:srgbClr val="2F6B85"/>
              </a:solidFill>
              <a:latin typeface="方正毡笔黑简体" panose="03000509000000000000" pitchFamily="65" charset="-122"/>
              <a:ea typeface="方正毡笔黑简体" panose="03000509000000000000" pitchFamily="65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071837" y="2372469"/>
            <a:ext cx="1318769" cy="2988159"/>
            <a:chOff x="1578833" y="2166178"/>
            <a:chExt cx="1318769" cy="2988159"/>
          </a:xfrm>
        </p:grpSpPr>
        <p:sp>
          <p:nvSpPr>
            <p:cNvPr id="12" name="TextBox 3"/>
            <p:cNvSpPr txBox="1"/>
            <p:nvPr/>
          </p:nvSpPr>
          <p:spPr bwMode="auto">
            <a:xfrm>
              <a:off x="1578833" y="4432935"/>
              <a:ext cx="1318769" cy="3077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ctr" defTabSz="914377">
                <a:defRPr/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Rectangle 6"/>
            <p:cNvSpPr>
              <a:spLocks noChangeArrowheads="1"/>
            </p:cNvSpPr>
            <p:nvPr/>
          </p:nvSpPr>
          <p:spPr bwMode="auto">
            <a:xfrm>
              <a:off x="1817936" y="2948979"/>
              <a:ext cx="154772" cy="1345847"/>
            </a:xfrm>
            <a:prstGeom prst="rect">
              <a:avLst/>
            </a:prstGeom>
            <a:solidFill>
              <a:srgbClr val="E86F54"/>
            </a:solidFill>
            <a:ln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/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4" name="Rectangle 7"/>
            <p:cNvSpPr>
              <a:spLocks noChangeArrowheads="1"/>
            </p:cNvSpPr>
            <p:nvPr/>
          </p:nvSpPr>
          <p:spPr bwMode="auto">
            <a:xfrm>
              <a:off x="2062449" y="2166178"/>
              <a:ext cx="146969" cy="2128647"/>
            </a:xfrm>
            <a:prstGeom prst="rect">
              <a:avLst/>
            </a:prstGeom>
            <a:solidFill>
              <a:srgbClr val="754752"/>
            </a:solidFill>
            <a:ln>
              <a:noFill/>
            </a:ln>
            <a:effectLst>
              <a:outerShdw blurRad="76200" dist="76200" dir="18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/>
            <a:lstStyle/>
            <a:p>
              <a:pPr defTabSz="914377"/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2327646" y="2632143"/>
              <a:ext cx="155321" cy="1663116"/>
            </a:xfrm>
            <a:prstGeom prst="rect">
              <a:avLst/>
            </a:prstGeom>
            <a:solidFill>
              <a:srgbClr val="E86F5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/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6" name="Rectangle 9"/>
            <p:cNvSpPr>
              <a:spLocks noChangeArrowheads="1"/>
            </p:cNvSpPr>
            <p:nvPr/>
          </p:nvSpPr>
          <p:spPr bwMode="auto">
            <a:xfrm>
              <a:off x="2543776" y="3103971"/>
              <a:ext cx="155321" cy="1191289"/>
            </a:xfrm>
            <a:prstGeom prst="rect">
              <a:avLst/>
            </a:prstGeom>
            <a:solidFill>
              <a:srgbClr val="E86F5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/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7" name="TextBox 32"/>
            <p:cNvSpPr txBox="1">
              <a:spLocks noChangeArrowheads="1"/>
            </p:cNvSpPr>
            <p:nvPr/>
          </p:nvSpPr>
          <p:spPr bwMode="auto">
            <a:xfrm>
              <a:off x="1751462" y="4785005"/>
              <a:ext cx="105724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377">
                <a:defRPr/>
              </a:pPr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87%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808794" y="2469687"/>
            <a:ext cx="1413747" cy="2890941"/>
            <a:chOff x="3808794" y="2263396"/>
            <a:chExt cx="1413747" cy="2890941"/>
          </a:xfrm>
        </p:grpSpPr>
        <p:sp>
          <p:nvSpPr>
            <p:cNvPr id="18" name="Rectangle 10"/>
            <p:cNvSpPr>
              <a:spLocks noChangeArrowheads="1"/>
            </p:cNvSpPr>
            <p:nvPr/>
          </p:nvSpPr>
          <p:spPr bwMode="auto">
            <a:xfrm>
              <a:off x="4064724" y="2263396"/>
              <a:ext cx="154735" cy="2031309"/>
            </a:xfrm>
            <a:prstGeom prst="rect">
              <a:avLst/>
            </a:prstGeom>
            <a:solidFill>
              <a:srgbClr val="754752"/>
            </a:solidFill>
            <a:ln>
              <a:noFill/>
            </a:ln>
            <a:effectLst>
              <a:outerShdw blurRad="76200" dist="76200" dir="18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/>
            <a:lstStyle/>
            <a:p>
              <a:pPr defTabSz="914377"/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9" name="Rectangle 11"/>
            <p:cNvSpPr>
              <a:spLocks noChangeArrowheads="1"/>
            </p:cNvSpPr>
            <p:nvPr/>
          </p:nvSpPr>
          <p:spPr bwMode="auto">
            <a:xfrm>
              <a:off x="4328228" y="3193220"/>
              <a:ext cx="154735" cy="1101485"/>
            </a:xfrm>
            <a:prstGeom prst="rect">
              <a:avLst/>
            </a:prstGeom>
            <a:solidFill>
              <a:srgbClr val="E86F54"/>
            </a:solidFill>
            <a:ln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/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0" name="Rectangle 12"/>
            <p:cNvSpPr>
              <a:spLocks noChangeArrowheads="1"/>
            </p:cNvSpPr>
            <p:nvPr/>
          </p:nvSpPr>
          <p:spPr bwMode="auto">
            <a:xfrm>
              <a:off x="4553527" y="3462012"/>
              <a:ext cx="146531" cy="832291"/>
            </a:xfrm>
            <a:prstGeom prst="rect">
              <a:avLst/>
            </a:prstGeom>
            <a:solidFill>
              <a:srgbClr val="E86F5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/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1" name="Rectangle 13"/>
            <p:cNvSpPr>
              <a:spLocks noChangeArrowheads="1"/>
            </p:cNvSpPr>
            <p:nvPr/>
          </p:nvSpPr>
          <p:spPr bwMode="auto">
            <a:xfrm>
              <a:off x="4790907" y="3878158"/>
              <a:ext cx="155321" cy="416145"/>
            </a:xfrm>
            <a:prstGeom prst="rect">
              <a:avLst/>
            </a:prstGeom>
            <a:solidFill>
              <a:srgbClr val="E86F5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/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2" name="TextBox 33"/>
            <p:cNvSpPr txBox="1">
              <a:spLocks noChangeArrowheads="1"/>
            </p:cNvSpPr>
            <p:nvPr/>
          </p:nvSpPr>
          <p:spPr bwMode="auto">
            <a:xfrm>
              <a:off x="4010165" y="4785005"/>
              <a:ext cx="102127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377">
                <a:defRPr/>
              </a:pPr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36%</a:t>
              </a:r>
            </a:p>
          </p:txBody>
        </p:sp>
        <p:sp>
          <p:nvSpPr>
            <p:cNvPr id="23" name="TextBox 36"/>
            <p:cNvSpPr txBox="1"/>
            <p:nvPr/>
          </p:nvSpPr>
          <p:spPr bwMode="auto">
            <a:xfrm>
              <a:off x="3808794" y="4432935"/>
              <a:ext cx="1413747" cy="3077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ctr" defTabSz="914377">
                <a:defRPr/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651001" y="2372469"/>
            <a:ext cx="1054520" cy="2988159"/>
            <a:chOff x="6191332" y="2166178"/>
            <a:chExt cx="1054520" cy="2988159"/>
          </a:xfrm>
        </p:grpSpPr>
        <p:sp>
          <p:nvSpPr>
            <p:cNvPr id="24" name="Rectangle 14"/>
            <p:cNvSpPr>
              <a:spLocks noChangeArrowheads="1"/>
            </p:cNvSpPr>
            <p:nvPr/>
          </p:nvSpPr>
          <p:spPr bwMode="auto">
            <a:xfrm>
              <a:off x="6285872" y="3479615"/>
              <a:ext cx="155939" cy="815271"/>
            </a:xfrm>
            <a:prstGeom prst="rect">
              <a:avLst/>
            </a:prstGeom>
            <a:solidFill>
              <a:srgbClr val="E86F54"/>
            </a:solidFill>
            <a:ln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/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5" name="Rectangle 15"/>
            <p:cNvSpPr>
              <a:spLocks noChangeArrowheads="1"/>
            </p:cNvSpPr>
            <p:nvPr/>
          </p:nvSpPr>
          <p:spPr bwMode="auto">
            <a:xfrm>
              <a:off x="6531478" y="3618745"/>
              <a:ext cx="146844" cy="676141"/>
            </a:xfrm>
            <a:prstGeom prst="rect">
              <a:avLst/>
            </a:prstGeom>
            <a:solidFill>
              <a:srgbClr val="E86F54"/>
            </a:solidFill>
            <a:ln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/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6" name="Rectangle 16"/>
            <p:cNvSpPr>
              <a:spLocks noChangeArrowheads="1"/>
            </p:cNvSpPr>
            <p:nvPr/>
          </p:nvSpPr>
          <p:spPr bwMode="auto">
            <a:xfrm>
              <a:off x="6768420" y="3888413"/>
              <a:ext cx="153856" cy="405888"/>
            </a:xfrm>
            <a:prstGeom prst="rect">
              <a:avLst/>
            </a:prstGeom>
            <a:solidFill>
              <a:srgbClr val="E86F5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/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7" name="Rectangle 17"/>
            <p:cNvSpPr>
              <a:spLocks noChangeArrowheads="1"/>
            </p:cNvSpPr>
            <p:nvPr/>
          </p:nvSpPr>
          <p:spPr bwMode="auto">
            <a:xfrm>
              <a:off x="7011660" y="2166178"/>
              <a:ext cx="155547" cy="2128124"/>
            </a:xfrm>
            <a:prstGeom prst="rect">
              <a:avLst/>
            </a:prstGeom>
            <a:solidFill>
              <a:srgbClr val="754752"/>
            </a:solidFill>
            <a:ln>
              <a:noFill/>
            </a:ln>
            <a:effectLst>
              <a:outerShdw blurRad="76200" dist="76200" dir="18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defTabSz="914377"/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8" name="TextBox 34"/>
            <p:cNvSpPr txBox="1">
              <a:spLocks noChangeArrowheads="1"/>
            </p:cNvSpPr>
            <p:nvPr/>
          </p:nvSpPr>
          <p:spPr bwMode="auto">
            <a:xfrm>
              <a:off x="6247338" y="4785005"/>
              <a:ext cx="94481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377">
                <a:defRPr/>
              </a:pPr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24%</a:t>
              </a:r>
            </a:p>
          </p:txBody>
        </p:sp>
        <p:sp>
          <p:nvSpPr>
            <p:cNvPr id="29" name="TextBox 37"/>
            <p:cNvSpPr txBox="1"/>
            <p:nvPr/>
          </p:nvSpPr>
          <p:spPr bwMode="auto">
            <a:xfrm>
              <a:off x="6191332" y="4432934"/>
              <a:ext cx="1054520" cy="3077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ctr" defTabSz="914377">
                <a:defRPr/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52163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5093172" y="2977015"/>
            <a:ext cx="3637889" cy="903970"/>
          </a:xfrm>
          <a:custGeom>
            <a:avLst/>
            <a:gdLst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16602"/>
              <a:gd name="connsiteY0" fmla="*/ 798285 h 1683657"/>
              <a:gd name="connsiteX1" fmla="*/ 2293257 w 7416602"/>
              <a:gd name="connsiteY1" fmla="*/ 217714 h 1683657"/>
              <a:gd name="connsiteX2" fmla="*/ 2191657 w 7416602"/>
              <a:gd name="connsiteY2" fmla="*/ 0 h 1683657"/>
              <a:gd name="connsiteX3" fmla="*/ 4862285 w 7416602"/>
              <a:gd name="connsiteY3" fmla="*/ 14514 h 1683657"/>
              <a:gd name="connsiteX4" fmla="*/ 5196114 w 7416602"/>
              <a:gd name="connsiteY4" fmla="*/ 377371 h 1683657"/>
              <a:gd name="connsiteX5" fmla="*/ 5834742 w 7416602"/>
              <a:gd name="connsiteY5" fmla="*/ 159657 h 1683657"/>
              <a:gd name="connsiteX6" fmla="*/ 6647542 w 7416602"/>
              <a:gd name="connsiteY6" fmla="*/ 638628 h 1683657"/>
              <a:gd name="connsiteX7" fmla="*/ 7402285 w 7416602"/>
              <a:gd name="connsiteY7" fmla="*/ 754743 h 1683657"/>
              <a:gd name="connsiteX8" fmla="*/ 6647542 w 7416602"/>
              <a:gd name="connsiteY8" fmla="*/ 841828 h 1683657"/>
              <a:gd name="connsiteX9" fmla="*/ 4934857 w 7416602"/>
              <a:gd name="connsiteY9" fmla="*/ 1175657 h 1683657"/>
              <a:gd name="connsiteX10" fmla="*/ 5210628 w 7416602"/>
              <a:gd name="connsiteY10" fmla="*/ 1378857 h 1683657"/>
              <a:gd name="connsiteX11" fmla="*/ 4020457 w 7416602"/>
              <a:gd name="connsiteY11" fmla="*/ 1683657 h 1683657"/>
              <a:gd name="connsiteX12" fmla="*/ 2743200 w 7416602"/>
              <a:gd name="connsiteY12" fmla="*/ 1146628 h 1683657"/>
              <a:gd name="connsiteX13" fmla="*/ 1161142 w 7416602"/>
              <a:gd name="connsiteY13" fmla="*/ 1161143 h 1683657"/>
              <a:gd name="connsiteX14" fmla="*/ 0 w 7416602"/>
              <a:gd name="connsiteY14" fmla="*/ 1045028 h 1683657"/>
              <a:gd name="connsiteX15" fmla="*/ 1088571 w 7416602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272340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272340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877209 h 1776765"/>
              <a:gd name="connsiteX1" fmla="*/ 2293257 w 7417145"/>
              <a:gd name="connsiteY1" fmla="*/ 296638 h 1776765"/>
              <a:gd name="connsiteX2" fmla="*/ 2272340 w 7417145"/>
              <a:gd name="connsiteY2" fmla="*/ 78924 h 1776765"/>
              <a:gd name="connsiteX3" fmla="*/ 4862285 w 7417145"/>
              <a:gd name="connsiteY3" fmla="*/ 93438 h 1776765"/>
              <a:gd name="connsiteX4" fmla="*/ 5196114 w 7417145"/>
              <a:gd name="connsiteY4" fmla="*/ 456295 h 1776765"/>
              <a:gd name="connsiteX5" fmla="*/ 5834742 w 7417145"/>
              <a:gd name="connsiteY5" fmla="*/ 238581 h 1776765"/>
              <a:gd name="connsiteX6" fmla="*/ 6647542 w 7417145"/>
              <a:gd name="connsiteY6" fmla="*/ 717552 h 1776765"/>
              <a:gd name="connsiteX7" fmla="*/ 7402285 w 7417145"/>
              <a:gd name="connsiteY7" fmla="*/ 833667 h 1776765"/>
              <a:gd name="connsiteX8" fmla="*/ 6647542 w 7417145"/>
              <a:gd name="connsiteY8" fmla="*/ 920752 h 1776765"/>
              <a:gd name="connsiteX9" fmla="*/ 4934857 w 7417145"/>
              <a:gd name="connsiteY9" fmla="*/ 1254581 h 1776765"/>
              <a:gd name="connsiteX10" fmla="*/ 5210628 w 7417145"/>
              <a:gd name="connsiteY10" fmla="*/ 1457781 h 1776765"/>
              <a:gd name="connsiteX11" fmla="*/ 4020457 w 7417145"/>
              <a:gd name="connsiteY11" fmla="*/ 1762581 h 1776765"/>
              <a:gd name="connsiteX12" fmla="*/ 2743200 w 7417145"/>
              <a:gd name="connsiteY12" fmla="*/ 1225552 h 1776765"/>
              <a:gd name="connsiteX13" fmla="*/ 1161142 w 7417145"/>
              <a:gd name="connsiteY13" fmla="*/ 1240067 h 1776765"/>
              <a:gd name="connsiteX14" fmla="*/ 0 w 7417145"/>
              <a:gd name="connsiteY14" fmla="*/ 1123952 h 1776765"/>
              <a:gd name="connsiteX15" fmla="*/ 1088571 w 7417145"/>
              <a:gd name="connsiteY15" fmla="*/ 877209 h 1776765"/>
              <a:gd name="connsiteX0" fmla="*/ 1088571 w 7417145"/>
              <a:gd name="connsiteY0" fmla="*/ 905217 h 1804773"/>
              <a:gd name="connsiteX1" fmla="*/ 2293257 w 7417145"/>
              <a:gd name="connsiteY1" fmla="*/ 324646 h 1804773"/>
              <a:gd name="connsiteX2" fmla="*/ 2353022 w 7417145"/>
              <a:gd name="connsiteY2" fmla="*/ 71073 h 1804773"/>
              <a:gd name="connsiteX3" fmla="*/ 4862285 w 7417145"/>
              <a:gd name="connsiteY3" fmla="*/ 121446 h 1804773"/>
              <a:gd name="connsiteX4" fmla="*/ 5196114 w 7417145"/>
              <a:gd name="connsiteY4" fmla="*/ 484303 h 1804773"/>
              <a:gd name="connsiteX5" fmla="*/ 5834742 w 7417145"/>
              <a:gd name="connsiteY5" fmla="*/ 266589 h 1804773"/>
              <a:gd name="connsiteX6" fmla="*/ 6647542 w 7417145"/>
              <a:gd name="connsiteY6" fmla="*/ 745560 h 1804773"/>
              <a:gd name="connsiteX7" fmla="*/ 7402285 w 7417145"/>
              <a:gd name="connsiteY7" fmla="*/ 861675 h 1804773"/>
              <a:gd name="connsiteX8" fmla="*/ 6647542 w 7417145"/>
              <a:gd name="connsiteY8" fmla="*/ 948760 h 1804773"/>
              <a:gd name="connsiteX9" fmla="*/ 4934857 w 7417145"/>
              <a:gd name="connsiteY9" fmla="*/ 1282589 h 1804773"/>
              <a:gd name="connsiteX10" fmla="*/ 5210628 w 7417145"/>
              <a:gd name="connsiteY10" fmla="*/ 1485789 h 1804773"/>
              <a:gd name="connsiteX11" fmla="*/ 4020457 w 7417145"/>
              <a:gd name="connsiteY11" fmla="*/ 1790589 h 1804773"/>
              <a:gd name="connsiteX12" fmla="*/ 2743200 w 7417145"/>
              <a:gd name="connsiteY12" fmla="*/ 1253560 h 1804773"/>
              <a:gd name="connsiteX13" fmla="*/ 1161142 w 7417145"/>
              <a:gd name="connsiteY13" fmla="*/ 1268075 h 1804773"/>
              <a:gd name="connsiteX14" fmla="*/ 0 w 7417145"/>
              <a:gd name="connsiteY14" fmla="*/ 1151960 h 1804773"/>
              <a:gd name="connsiteX15" fmla="*/ 1088571 w 7417145"/>
              <a:gd name="connsiteY15" fmla="*/ 905217 h 1804773"/>
              <a:gd name="connsiteX0" fmla="*/ 1088571 w 7417145"/>
              <a:gd name="connsiteY0" fmla="*/ 938359 h 1837915"/>
              <a:gd name="connsiteX1" fmla="*/ 2293257 w 7417145"/>
              <a:gd name="connsiteY1" fmla="*/ 357788 h 1837915"/>
              <a:gd name="connsiteX2" fmla="*/ 2353022 w 7417145"/>
              <a:gd name="connsiteY2" fmla="*/ 104215 h 1837915"/>
              <a:gd name="connsiteX3" fmla="*/ 4862285 w 7417145"/>
              <a:gd name="connsiteY3" fmla="*/ 154588 h 1837915"/>
              <a:gd name="connsiteX4" fmla="*/ 5196114 w 7417145"/>
              <a:gd name="connsiteY4" fmla="*/ 517445 h 1837915"/>
              <a:gd name="connsiteX5" fmla="*/ 5834742 w 7417145"/>
              <a:gd name="connsiteY5" fmla="*/ 299731 h 1837915"/>
              <a:gd name="connsiteX6" fmla="*/ 6647542 w 7417145"/>
              <a:gd name="connsiteY6" fmla="*/ 778702 h 1837915"/>
              <a:gd name="connsiteX7" fmla="*/ 7402285 w 7417145"/>
              <a:gd name="connsiteY7" fmla="*/ 894817 h 1837915"/>
              <a:gd name="connsiteX8" fmla="*/ 6647542 w 7417145"/>
              <a:gd name="connsiteY8" fmla="*/ 981902 h 1837915"/>
              <a:gd name="connsiteX9" fmla="*/ 4934857 w 7417145"/>
              <a:gd name="connsiteY9" fmla="*/ 1315731 h 1837915"/>
              <a:gd name="connsiteX10" fmla="*/ 5210628 w 7417145"/>
              <a:gd name="connsiteY10" fmla="*/ 1518931 h 1837915"/>
              <a:gd name="connsiteX11" fmla="*/ 4020457 w 7417145"/>
              <a:gd name="connsiteY11" fmla="*/ 1823731 h 1837915"/>
              <a:gd name="connsiteX12" fmla="*/ 2743200 w 7417145"/>
              <a:gd name="connsiteY12" fmla="*/ 1286702 h 1837915"/>
              <a:gd name="connsiteX13" fmla="*/ 1161142 w 7417145"/>
              <a:gd name="connsiteY13" fmla="*/ 1301217 h 1837915"/>
              <a:gd name="connsiteX14" fmla="*/ 0 w 7417145"/>
              <a:gd name="connsiteY14" fmla="*/ 1185102 h 1837915"/>
              <a:gd name="connsiteX15" fmla="*/ 1088571 w 7417145"/>
              <a:gd name="connsiteY15" fmla="*/ 938359 h 1837915"/>
              <a:gd name="connsiteX0" fmla="*/ 1088571 w 7417145"/>
              <a:gd name="connsiteY0" fmla="*/ 943711 h 1843267"/>
              <a:gd name="connsiteX1" fmla="*/ 2293257 w 7417145"/>
              <a:gd name="connsiteY1" fmla="*/ 363140 h 1843267"/>
              <a:gd name="connsiteX2" fmla="*/ 2353022 w 7417145"/>
              <a:gd name="connsiteY2" fmla="*/ 109567 h 1843267"/>
              <a:gd name="connsiteX3" fmla="*/ 4862285 w 7417145"/>
              <a:gd name="connsiteY3" fmla="*/ 159940 h 1843267"/>
              <a:gd name="connsiteX4" fmla="*/ 5196114 w 7417145"/>
              <a:gd name="connsiteY4" fmla="*/ 522797 h 1843267"/>
              <a:gd name="connsiteX5" fmla="*/ 5834742 w 7417145"/>
              <a:gd name="connsiteY5" fmla="*/ 305083 h 1843267"/>
              <a:gd name="connsiteX6" fmla="*/ 6647542 w 7417145"/>
              <a:gd name="connsiteY6" fmla="*/ 784054 h 1843267"/>
              <a:gd name="connsiteX7" fmla="*/ 7402285 w 7417145"/>
              <a:gd name="connsiteY7" fmla="*/ 900169 h 1843267"/>
              <a:gd name="connsiteX8" fmla="*/ 6647542 w 7417145"/>
              <a:gd name="connsiteY8" fmla="*/ 987254 h 1843267"/>
              <a:gd name="connsiteX9" fmla="*/ 4934857 w 7417145"/>
              <a:gd name="connsiteY9" fmla="*/ 1321083 h 1843267"/>
              <a:gd name="connsiteX10" fmla="*/ 5210628 w 7417145"/>
              <a:gd name="connsiteY10" fmla="*/ 1524283 h 1843267"/>
              <a:gd name="connsiteX11" fmla="*/ 4020457 w 7417145"/>
              <a:gd name="connsiteY11" fmla="*/ 1829083 h 1843267"/>
              <a:gd name="connsiteX12" fmla="*/ 2743200 w 7417145"/>
              <a:gd name="connsiteY12" fmla="*/ 1292054 h 1843267"/>
              <a:gd name="connsiteX13" fmla="*/ 1161142 w 7417145"/>
              <a:gd name="connsiteY13" fmla="*/ 1306569 h 1843267"/>
              <a:gd name="connsiteX14" fmla="*/ 0 w 7417145"/>
              <a:gd name="connsiteY14" fmla="*/ 1190454 h 1843267"/>
              <a:gd name="connsiteX15" fmla="*/ 1088571 w 7417145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61945 w 7417948"/>
              <a:gd name="connsiteY13" fmla="*/ 1306569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61945 w 7417948"/>
              <a:gd name="connsiteY13" fmla="*/ 1306569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44015 w 7417948"/>
              <a:gd name="connsiteY13" fmla="*/ 1270711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44015 w 7417948"/>
              <a:gd name="connsiteY13" fmla="*/ 1270711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44015 w 7417948"/>
              <a:gd name="connsiteY13" fmla="*/ 1270711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417948" h="1843267">
                <a:moveTo>
                  <a:pt x="1089374" y="943711"/>
                </a:moveTo>
                <a:cubicBezTo>
                  <a:pt x="1347501" y="570893"/>
                  <a:pt x="1784921" y="377370"/>
                  <a:pt x="2294060" y="363140"/>
                </a:cubicBezTo>
                <a:cubicBezTo>
                  <a:pt x="2287088" y="290569"/>
                  <a:pt x="2199432" y="155244"/>
                  <a:pt x="2353825" y="109567"/>
                </a:cubicBezTo>
                <a:cubicBezTo>
                  <a:pt x="3136457" y="-73854"/>
                  <a:pt x="4313538" y="-6263"/>
                  <a:pt x="4863088" y="159940"/>
                </a:cubicBezTo>
                <a:cubicBezTo>
                  <a:pt x="5055046" y="227104"/>
                  <a:pt x="5184253" y="357021"/>
                  <a:pt x="5196917" y="522797"/>
                </a:cubicBezTo>
                <a:cubicBezTo>
                  <a:pt x="5382899" y="324720"/>
                  <a:pt x="5604740" y="314901"/>
                  <a:pt x="5835545" y="305083"/>
                </a:cubicBezTo>
                <a:cubicBezTo>
                  <a:pt x="6178196" y="428881"/>
                  <a:pt x="6484989" y="570608"/>
                  <a:pt x="6648345" y="784054"/>
                </a:cubicBezTo>
                <a:cubicBezTo>
                  <a:pt x="6944749" y="733112"/>
                  <a:pt x="7232189" y="735958"/>
                  <a:pt x="7403088" y="900169"/>
                </a:cubicBezTo>
                <a:cubicBezTo>
                  <a:pt x="7519060" y="1099527"/>
                  <a:pt x="6926820" y="1020979"/>
                  <a:pt x="6648345" y="987254"/>
                </a:cubicBezTo>
                <a:cubicBezTo>
                  <a:pt x="6955991" y="1546765"/>
                  <a:pt x="5425873" y="1317383"/>
                  <a:pt x="4935660" y="1321083"/>
                </a:cubicBezTo>
                <a:cubicBezTo>
                  <a:pt x="5117231" y="1379851"/>
                  <a:pt x="5191225" y="1429656"/>
                  <a:pt x="5211431" y="1524283"/>
                </a:cubicBezTo>
                <a:cubicBezTo>
                  <a:pt x="4958142" y="1912753"/>
                  <a:pt x="4274549" y="1844025"/>
                  <a:pt x="4021260" y="1829083"/>
                </a:cubicBezTo>
                <a:cubicBezTo>
                  <a:pt x="3595508" y="1802473"/>
                  <a:pt x="3026320" y="1560711"/>
                  <a:pt x="2744003" y="1292054"/>
                </a:cubicBezTo>
                <a:cubicBezTo>
                  <a:pt x="2225614" y="1350681"/>
                  <a:pt x="1250027" y="1364485"/>
                  <a:pt x="1144015" y="1270711"/>
                </a:cubicBezTo>
                <a:cubicBezTo>
                  <a:pt x="927298" y="1312689"/>
                  <a:pt x="-6597" y="1381558"/>
                  <a:pt x="803" y="1190454"/>
                </a:cubicBezTo>
                <a:cubicBezTo>
                  <a:pt x="-30787" y="884088"/>
                  <a:pt x="878917" y="900453"/>
                  <a:pt x="1089374" y="943711"/>
                </a:cubicBezTo>
                <a:close/>
              </a:path>
            </a:pathLst>
          </a:custGeom>
          <a:solidFill>
            <a:schemeClr val="bg1"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-77325" y="2229594"/>
            <a:ext cx="3520938" cy="874909"/>
          </a:xfrm>
          <a:custGeom>
            <a:avLst/>
            <a:gdLst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16602"/>
              <a:gd name="connsiteY0" fmla="*/ 798285 h 1683657"/>
              <a:gd name="connsiteX1" fmla="*/ 2293257 w 7416602"/>
              <a:gd name="connsiteY1" fmla="*/ 217714 h 1683657"/>
              <a:gd name="connsiteX2" fmla="*/ 2191657 w 7416602"/>
              <a:gd name="connsiteY2" fmla="*/ 0 h 1683657"/>
              <a:gd name="connsiteX3" fmla="*/ 4862285 w 7416602"/>
              <a:gd name="connsiteY3" fmla="*/ 14514 h 1683657"/>
              <a:gd name="connsiteX4" fmla="*/ 5196114 w 7416602"/>
              <a:gd name="connsiteY4" fmla="*/ 377371 h 1683657"/>
              <a:gd name="connsiteX5" fmla="*/ 5834742 w 7416602"/>
              <a:gd name="connsiteY5" fmla="*/ 159657 h 1683657"/>
              <a:gd name="connsiteX6" fmla="*/ 6647542 w 7416602"/>
              <a:gd name="connsiteY6" fmla="*/ 638628 h 1683657"/>
              <a:gd name="connsiteX7" fmla="*/ 7402285 w 7416602"/>
              <a:gd name="connsiteY7" fmla="*/ 754743 h 1683657"/>
              <a:gd name="connsiteX8" fmla="*/ 6647542 w 7416602"/>
              <a:gd name="connsiteY8" fmla="*/ 841828 h 1683657"/>
              <a:gd name="connsiteX9" fmla="*/ 4934857 w 7416602"/>
              <a:gd name="connsiteY9" fmla="*/ 1175657 h 1683657"/>
              <a:gd name="connsiteX10" fmla="*/ 5210628 w 7416602"/>
              <a:gd name="connsiteY10" fmla="*/ 1378857 h 1683657"/>
              <a:gd name="connsiteX11" fmla="*/ 4020457 w 7416602"/>
              <a:gd name="connsiteY11" fmla="*/ 1683657 h 1683657"/>
              <a:gd name="connsiteX12" fmla="*/ 2743200 w 7416602"/>
              <a:gd name="connsiteY12" fmla="*/ 1146628 h 1683657"/>
              <a:gd name="connsiteX13" fmla="*/ 1161142 w 7416602"/>
              <a:gd name="connsiteY13" fmla="*/ 1161143 h 1683657"/>
              <a:gd name="connsiteX14" fmla="*/ 0 w 7416602"/>
              <a:gd name="connsiteY14" fmla="*/ 1045028 h 1683657"/>
              <a:gd name="connsiteX15" fmla="*/ 1088571 w 7416602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272340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272340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877209 h 1776765"/>
              <a:gd name="connsiteX1" fmla="*/ 2293257 w 7417145"/>
              <a:gd name="connsiteY1" fmla="*/ 296638 h 1776765"/>
              <a:gd name="connsiteX2" fmla="*/ 2272340 w 7417145"/>
              <a:gd name="connsiteY2" fmla="*/ 78924 h 1776765"/>
              <a:gd name="connsiteX3" fmla="*/ 4862285 w 7417145"/>
              <a:gd name="connsiteY3" fmla="*/ 93438 h 1776765"/>
              <a:gd name="connsiteX4" fmla="*/ 5196114 w 7417145"/>
              <a:gd name="connsiteY4" fmla="*/ 456295 h 1776765"/>
              <a:gd name="connsiteX5" fmla="*/ 5834742 w 7417145"/>
              <a:gd name="connsiteY5" fmla="*/ 238581 h 1776765"/>
              <a:gd name="connsiteX6" fmla="*/ 6647542 w 7417145"/>
              <a:gd name="connsiteY6" fmla="*/ 717552 h 1776765"/>
              <a:gd name="connsiteX7" fmla="*/ 7402285 w 7417145"/>
              <a:gd name="connsiteY7" fmla="*/ 833667 h 1776765"/>
              <a:gd name="connsiteX8" fmla="*/ 6647542 w 7417145"/>
              <a:gd name="connsiteY8" fmla="*/ 920752 h 1776765"/>
              <a:gd name="connsiteX9" fmla="*/ 4934857 w 7417145"/>
              <a:gd name="connsiteY9" fmla="*/ 1254581 h 1776765"/>
              <a:gd name="connsiteX10" fmla="*/ 5210628 w 7417145"/>
              <a:gd name="connsiteY10" fmla="*/ 1457781 h 1776765"/>
              <a:gd name="connsiteX11" fmla="*/ 4020457 w 7417145"/>
              <a:gd name="connsiteY11" fmla="*/ 1762581 h 1776765"/>
              <a:gd name="connsiteX12" fmla="*/ 2743200 w 7417145"/>
              <a:gd name="connsiteY12" fmla="*/ 1225552 h 1776765"/>
              <a:gd name="connsiteX13" fmla="*/ 1161142 w 7417145"/>
              <a:gd name="connsiteY13" fmla="*/ 1240067 h 1776765"/>
              <a:gd name="connsiteX14" fmla="*/ 0 w 7417145"/>
              <a:gd name="connsiteY14" fmla="*/ 1123952 h 1776765"/>
              <a:gd name="connsiteX15" fmla="*/ 1088571 w 7417145"/>
              <a:gd name="connsiteY15" fmla="*/ 877209 h 1776765"/>
              <a:gd name="connsiteX0" fmla="*/ 1088571 w 7417145"/>
              <a:gd name="connsiteY0" fmla="*/ 905217 h 1804773"/>
              <a:gd name="connsiteX1" fmla="*/ 2293257 w 7417145"/>
              <a:gd name="connsiteY1" fmla="*/ 324646 h 1804773"/>
              <a:gd name="connsiteX2" fmla="*/ 2353022 w 7417145"/>
              <a:gd name="connsiteY2" fmla="*/ 71073 h 1804773"/>
              <a:gd name="connsiteX3" fmla="*/ 4862285 w 7417145"/>
              <a:gd name="connsiteY3" fmla="*/ 121446 h 1804773"/>
              <a:gd name="connsiteX4" fmla="*/ 5196114 w 7417145"/>
              <a:gd name="connsiteY4" fmla="*/ 484303 h 1804773"/>
              <a:gd name="connsiteX5" fmla="*/ 5834742 w 7417145"/>
              <a:gd name="connsiteY5" fmla="*/ 266589 h 1804773"/>
              <a:gd name="connsiteX6" fmla="*/ 6647542 w 7417145"/>
              <a:gd name="connsiteY6" fmla="*/ 745560 h 1804773"/>
              <a:gd name="connsiteX7" fmla="*/ 7402285 w 7417145"/>
              <a:gd name="connsiteY7" fmla="*/ 861675 h 1804773"/>
              <a:gd name="connsiteX8" fmla="*/ 6647542 w 7417145"/>
              <a:gd name="connsiteY8" fmla="*/ 948760 h 1804773"/>
              <a:gd name="connsiteX9" fmla="*/ 4934857 w 7417145"/>
              <a:gd name="connsiteY9" fmla="*/ 1282589 h 1804773"/>
              <a:gd name="connsiteX10" fmla="*/ 5210628 w 7417145"/>
              <a:gd name="connsiteY10" fmla="*/ 1485789 h 1804773"/>
              <a:gd name="connsiteX11" fmla="*/ 4020457 w 7417145"/>
              <a:gd name="connsiteY11" fmla="*/ 1790589 h 1804773"/>
              <a:gd name="connsiteX12" fmla="*/ 2743200 w 7417145"/>
              <a:gd name="connsiteY12" fmla="*/ 1253560 h 1804773"/>
              <a:gd name="connsiteX13" fmla="*/ 1161142 w 7417145"/>
              <a:gd name="connsiteY13" fmla="*/ 1268075 h 1804773"/>
              <a:gd name="connsiteX14" fmla="*/ 0 w 7417145"/>
              <a:gd name="connsiteY14" fmla="*/ 1151960 h 1804773"/>
              <a:gd name="connsiteX15" fmla="*/ 1088571 w 7417145"/>
              <a:gd name="connsiteY15" fmla="*/ 905217 h 1804773"/>
              <a:gd name="connsiteX0" fmla="*/ 1088571 w 7417145"/>
              <a:gd name="connsiteY0" fmla="*/ 938359 h 1837915"/>
              <a:gd name="connsiteX1" fmla="*/ 2293257 w 7417145"/>
              <a:gd name="connsiteY1" fmla="*/ 357788 h 1837915"/>
              <a:gd name="connsiteX2" fmla="*/ 2353022 w 7417145"/>
              <a:gd name="connsiteY2" fmla="*/ 104215 h 1837915"/>
              <a:gd name="connsiteX3" fmla="*/ 4862285 w 7417145"/>
              <a:gd name="connsiteY3" fmla="*/ 154588 h 1837915"/>
              <a:gd name="connsiteX4" fmla="*/ 5196114 w 7417145"/>
              <a:gd name="connsiteY4" fmla="*/ 517445 h 1837915"/>
              <a:gd name="connsiteX5" fmla="*/ 5834742 w 7417145"/>
              <a:gd name="connsiteY5" fmla="*/ 299731 h 1837915"/>
              <a:gd name="connsiteX6" fmla="*/ 6647542 w 7417145"/>
              <a:gd name="connsiteY6" fmla="*/ 778702 h 1837915"/>
              <a:gd name="connsiteX7" fmla="*/ 7402285 w 7417145"/>
              <a:gd name="connsiteY7" fmla="*/ 894817 h 1837915"/>
              <a:gd name="connsiteX8" fmla="*/ 6647542 w 7417145"/>
              <a:gd name="connsiteY8" fmla="*/ 981902 h 1837915"/>
              <a:gd name="connsiteX9" fmla="*/ 4934857 w 7417145"/>
              <a:gd name="connsiteY9" fmla="*/ 1315731 h 1837915"/>
              <a:gd name="connsiteX10" fmla="*/ 5210628 w 7417145"/>
              <a:gd name="connsiteY10" fmla="*/ 1518931 h 1837915"/>
              <a:gd name="connsiteX11" fmla="*/ 4020457 w 7417145"/>
              <a:gd name="connsiteY11" fmla="*/ 1823731 h 1837915"/>
              <a:gd name="connsiteX12" fmla="*/ 2743200 w 7417145"/>
              <a:gd name="connsiteY12" fmla="*/ 1286702 h 1837915"/>
              <a:gd name="connsiteX13" fmla="*/ 1161142 w 7417145"/>
              <a:gd name="connsiteY13" fmla="*/ 1301217 h 1837915"/>
              <a:gd name="connsiteX14" fmla="*/ 0 w 7417145"/>
              <a:gd name="connsiteY14" fmla="*/ 1185102 h 1837915"/>
              <a:gd name="connsiteX15" fmla="*/ 1088571 w 7417145"/>
              <a:gd name="connsiteY15" fmla="*/ 938359 h 1837915"/>
              <a:gd name="connsiteX0" fmla="*/ 1088571 w 7417145"/>
              <a:gd name="connsiteY0" fmla="*/ 943711 h 1843267"/>
              <a:gd name="connsiteX1" fmla="*/ 2293257 w 7417145"/>
              <a:gd name="connsiteY1" fmla="*/ 363140 h 1843267"/>
              <a:gd name="connsiteX2" fmla="*/ 2353022 w 7417145"/>
              <a:gd name="connsiteY2" fmla="*/ 109567 h 1843267"/>
              <a:gd name="connsiteX3" fmla="*/ 4862285 w 7417145"/>
              <a:gd name="connsiteY3" fmla="*/ 159940 h 1843267"/>
              <a:gd name="connsiteX4" fmla="*/ 5196114 w 7417145"/>
              <a:gd name="connsiteY4" fmla="*/ 522797 h 1843267"/>
              <a:gd name="connsiteX5" fmla="*/ 5834742 w 7417145"/>
              <a:gd name="connsiteY5" fmla="*/ 305083 h 1843267"/>
              <a:gd name="connsiteX6" fmla="*/ 6647542 w 7417145"/>
              <a:gd name="connsiteY6" fmla="*/ 784054 h 1843267"/>
              <a:gd name="connsiteX7" fmla="*/ 7402285 w 7417145"/>
              <a:gd name="connsiteY7" fmla="*/ 900169 h 1843267"/>
              <a:gd name="connsiteX8" fmla="*/ 6647542 w 7417145"/>
              <a:gd name="connsiteY8" fmla="*/ 987254 h 1843267"/>
              <a:gd name="connsiteX9" fmla="*/ 4934857 w 7417145"/>
              <a:gd name="connsiteY9" fmla="*/ 1321083 h 1843267"/>
              <a:gd name="connsiteX10" fmla="*/ 5210628 w 7417145"/>
              <a:gd name="connsiteY10" fmla="*/ 1524283 h 1843267"/>
              <a:gd name="connsiteX11" fmla="*/ 4020457 w 7417145"/>
              <a:gd name="connsiteY11" fmla="*/ 1829083 h 1843267"/>
              <a:gd name="connsiteX12" fmla="*/ 2743200 w 7417145"/>
              <a:gd name="connsiteY12" fmla="*/ 1292054 h 1843267"/>
              <a:gd name="connsiteX13" fmla="*/ 1161142 w 7417145"/>
              <a:gd name="connsiteY13" fmla="*/ 1306569 h 1843267"/>
              <a:gd name="connsiteX14" fmla="*/ 0 w 7417145"/>
              <a:gd name="connsiteY14" fmla="*/ 1190454 h 1843267"/>
              <a:gd name="connsiteX15" fmla="*/ 1088571 w 7417145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61945 w 7417948"/>
              <a:gd name="connsiteY13" fmla="*/ 1306569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61945 w 7417948"/>
              <a:gd name="connsiteY13" fmla="*/ 1306569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44015 w 7417948"/>
              <a:gd name="connsiteY13" fmla="*/ 1270711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44015 w 7417948"/>
              <a:gd name="connsiteY13" fmla="*/ 1270711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44015 w 7417948"/>
              <a:gd name="connsiteY13" fmla="*/ 1270711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417948" h="1843267">
                <a:moveTo>
                  <a:pt x="1089374" y="943711"/>
                </a:moveTo>
                <a:cubicBezTo>
                  <a:pt x="1347501" y="570893"/>
                  <a:pt x="1784921" y="377370"/>
                  <a:pt x="2294060" y="363140"/>
                </a:cubicBezTo>
                <a:cubicBezTo>
                  <a:pt x="2287088" y="290569"/>
                  <a:pt x="2199432" y="155244"/>
                  <a:pt x="2353825" y="109567"/>
                </a:cubicBezTo>
                <a:cubicBezTo>
                  <a:pt x="3136457" y="-73854"/>
                  <a:pt x="4313538" y="-6263"/>
                  <a:pt x="4863088" y="159940"/>
                </a:cubicBezTo>
                <a:cubicBezTo>
                  <a:pt x="5055046" y="227104"/>
                  <a:pt x="5184253" y="357021"/>
                  <a:pt x="5196917" y="522797"/>
                </a:cubicBezTo>
                <a:cubicBezTo>
                  <a:pt x="5382899" y="324720"/>
                  <a:pt x="5604740" y="314901"/>
                  <a:pt x="5835545" y="305083"/>
                </a:cubicBezTo>
                <a:cubicBezTo>
                  <a:pt x="6178196" y="428881"/>
                  <a:pt x="6484989" y="570608"/>
                  <a:pt x="6648345" y="784054"/>
                </a:cubicBezTo>
                <a:cubicBezTo>
                  <a:pt x="6944749" y="733112"/>
                  <a:pt x="7232189" y="735958"/>
                  <a:pt x="7403088" y="900169"/>
                </a:cubicBezTo>
                <a:cubicBezTo>
                  <a:pt x="7519060" y="1099527"/>
                  <a:pt x="6926820" y="1020979"/>
                  <a:pt x="6648345" y="987254"/>
                </a:cubicBezTo>
                <a:cubicBezTo>
                  <a:pt x="6955991" y="1546765"/>
                  <a:pt x="5425873" y="1317383"/>
                  <a:pt x="4935660" y="1321083"/>
                </a:cubicBezTo>
                <a:cubicBezTo>
                  <a:pt x="5117231" y="1379851"/>
                  <a:pt x="5191225" y="1429656"/>
                  <a:pt x="5211431" y="1524283"/>
                </a:cubicBezTo>
                <a:cubicBezTo>
                  <a:pt x="4958142" y="1912753"/>
                  <a:pt x="4274549" y="1844025"/>
                  <a:pt x="4021260" y="1829083"/>
                </a:cubicBezTo>
                <a:cubicBezTo>
                  <a:pt x="3595508" y="1802473"/>
                  <a:pt x="3026320" y="1560711"/>
                  <a:pt x="2744003" y="1292054"/>
                </a:cubicBezTo>
                <a:cubicBezTo>
                  <a:pt x="2225614" y="1350681"/>
                  <a:pt x="1250027" y="1364485"/>
                  <a:pt x="1144015" y="1270711"/>
                </a:cubicBezTo>
                <a:cubicBezTo>
                  <a:pt x="927298" y="1312689"/>
                  <a:pt x="-6597" y="1381558"/>
                  <a:pt x="803" y="1190454"/>
                </a:cubicBezTo>
                <a:cubicBezTo>
                  <a:pt x="-30787" y="884088"/>
                  <a:pt x="878917" y="900453"/>
                  <a:pt x="1089374" y="943711"/>
                </a:cubicBezTo>
                <a:close/>
              </a:path>
            </a:pathLst>
          </a:custGeom>
          <a:solidFill>
            <a:schemeClr val="bg1"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2496106" y="-218597"/>
            <a:ext cx="6371668" cy="1583280"/>
          </a:xfrm>
          <a:custGeom>
            <a:avLst/>
            <a:gdLst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02285"/>
              <a:gd name="connsiteY0" fmla="*/ 798285 h 1683657"/>
              <a:gd name="connsiteX1" fmla="*/ 2293257 w 7402285"/>
              <a:gd name="connsiteY1" fmla="*/ 217714 h 1683657"/>
              <a:gd name="connsiteX2" fmla="*/ 2191657 w 7402285"/>
              <a:gd name="connsiteY2" fmla="*/ 0 h 1683657"/>
              <a:gd name="connsiteX3" fmla="*/ 4862285 w 7402285"/>
              <a:gd name="connsiteY3" fmla="*/ 14514 h 1683657"/>
              <a:gd name="connsiteX4" fmla="*/ 5196114 w 7402285"/>
              <a:gd name="connsiteY4" fmla="*/ 377371 h 1683657"/>
              <a:gd name="connsiteX5" fmla="*/ 5834742 w 7402285"/>
              <a:gd name="connsiteY5" fmla="*/ 159657 h 1683657"/>
              <a:gd name="connsiteX6" fmla="*/ 6647542 w 7402285"/>
              <a:gd name="connsiteY6" fmla="*/ 638628 h 1683657"/>
              <a:gd name="connsiteX7" fmla="*/ 7402285 w 7402285"/>
              <a:gd name="connsiteY7" fmla="*/ 754743 h 1683657"/>
              <a:gd name="connsiteX8" fmla="*/ 6647542 w 7402285"/>
              <a:gd name="connsiteY8" fmla="*/ 841828 h 1683657"/>
              <a:gd name="connsiteX9" fmla="*/ 4934857 w 7402285"/>
              <a:gd name="connsiteY9" fmla="*/ 1175657 h 1683657"/>
              <a:gd name="connsiteX10" fmla="*/ 5210628 w 7402285"/>
              <a:gd name="connsiteY10" fmla="*/ 1378857 h 1683657"/>
              <a:gd name="connsiteX11" fmla="*/ 4020457 w 7402285"/>
              <a:gd name="connsiteY11" fmla="*/ 1683657 h 1683657"/>
              <a:gd name="connsiteX12" fmla="*/ 2743200 w 7402285"/>
              <a:gd name="connsiteY12" fmla="*/ 1146628 h 1683657"/>
              <a:gd name="connsiteX13" fmla="*/ 1161142 w 7402285"/>
              <a:gd name="connsiteY13" fmla="*/ 1161143 h 1683657"/>
              <a:gd name="connsiteX14" fmla="*/ 0 w 7402285"/>
              <a:gd name="connsiteY14" fmla="*/ 1045028 h 1683657"/>
              <a:gd name="connsiteX15" fmla="*/ 1088571 w 7402285"/>
              <a:gd name="connsiteY15" fmla="*/ 798285 h 1683657"/>
              <a:gd name="connsiteX0" fmla="*/ 1088571 w 7416602"/>
              <a:gd name="connsiteY0" fmla="*/ 798285 h 1683657"/>
              <a:gd name="connsiteX1" fmla="*/ 2293257 w 7416602"/>
              <a:gd name="connsiteY1" fmla="*/ 217714 h 1683657"/>
              <a:gd name="connsiteX2" fmla="*/ 2191657 w 7416602"/>
              <a:gd name="connsiteY2" fmla="*/ 0 h 1683657"/>
              <a:gd name="connsiteX3" fmla="*/ 4862285 w 7416602"/>
              <a:gd name="connsiteY3" fmla="*/ 14514 h 1683657"/>
              <a:gd name="connsiteX4" fmla="*/ 5196114 w 7416602"/>
              <a:gd name="connsiteY4" fmla="*/ 377371 h 1683657"/>
              <a:gd name="connsiteX5" fmla="*/ 5834742 w 7416602"/>
              <a:gd name="connsiteY5" fmla="*/ 159657 h 1683657"/>
              <a:gd name="connsiteX6" fmla="*/ 6647542 w 7416602"/>
              <a:gd name="connsiteY6" fmla="*/ 638628 h 1683657"/>
              <a:gd name="connsiteX7" fmla="*/ 7402285 w 7416602"/>
              <a:gd name="connsiteY7" fmla="*/ 754743 h 1683657"/>
              <a:gd name="connsiteX8" fmla="*/ 6647542 w 7416602"/>
              <a:gd name="connsiteY8" fmla="*/ 841828 h 1683657"/>
              <a:gd name="connsiteX9" fmla="*/ 4934857 w 7416602"/>
              <a:gd name="connsiteY9" fmla="*/ 1175657 h 1683657"/>
              <a:gd name="connsiteX10" fmla="*/ 5210628 w 7416602"/>
              <a:gd name="connsiteY10" fmla="*/ 1378857 h 1683657"/>
              <a:gd name="connsiteX11" fmla="*/ 4020457 w 7416602"/>
              <a:gd name="connsiteY11" fmla="*/ 1683657 h 1683657"/>
              <a:gd name="connsiteX12" fmla="*/ 2743200 w 7416602"/>
              <a:gd name="connsiteY12" fmla="*/ 1146628 h 1683657"/>
              <a:gd name="connsiteX13" fmla="*/ 1161142 w 7416602"/>
              <a:gd name="connsiteY13" fmla="*/ 1161143 h 1683657"/>
              <a:gd name="connsiteX14" fmla="*/ 0 w 7416602"/>
              <a:gd name="connsiteY14" fmla="*/ 1045028 h 1683657"/>
              <a:gd name="connsiteX15" fmla="*/ 1088571 w 7416602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83657"/>
              <a:gd name="connsiteX1" fmla="*/ 2293257 w 7417145"/>
              <a:gd name="connsiteY1" fmla="*/ 217714 h 1683657"/>
              <a:gd name="connsiteX2" fmla="*/ 2191657 w 7417145"/>
              <a:gd name="connsiteY2" fmla="*/ 0 h 1683657"/>
              <a:gd name="connsiteX3" fmla="*/ 4862285 w 7417145"/>
              <a:gd name="connsiteY3" fmla="*/ 14514 h 1683657"/>
              <a:gd name="connsiteX4" fmla="*/ 5196114 w 7417145"/>
              <a:gd name="connsiteY4" fmla="*/ 377371 h 1683657"/>
              <a:gd name="connsiteX5" fmla="*/ 5834742 w 7417145"/>
              <a:gd name="connsiteY5" fmla="*/ 159657 h 1683657"/>
              <a:gd name="connsiteX6" fmla="*/ 6647542 w 7417145"/>
              <a:gd name="connsiteY6" fmla="*/ 638628 h 1683657"/>
              <a:gd name="connsiteX7" fmla="*/ 7402285 w 7417145"/>
              <a:gd name="connsiteY7" fmla="*/ 754743 h 1683657"/>
              <a:gd name="connsiteX8" fmla="*/ 6647542 w 7417145"/>
              <a:gd name="connsiteY8" fmla="*/ 841828 h 1683657"/>
              <a:gd name="connsiteX9" fmla="*/ 4934857 w 7417145"/>
              <a:gd name="connsiteY9" fmla="*/ 1175657 h 1683657"/>
              <a:gd name="connsiteX10" fmla="*/ 5210628 w 7417145"/>
              <a:gd name="connsiteY10" fmla="*/ 1378857 h 1683657"/>
              <a:gd name="connsiteX11" fmla="*/ 4020457 w 7417145"/>
              <a:gd name="connsiteY11" fmla="*/ 1683657 h 1683657"/>
              <a:gd name="connsiteX12" fmla="*/ 2743200 w 7417145"/>
              <a:gd name="connsiteY12" fmla="*/ 1146628 h 1683657"/>
              <a:gd name="connsiteX13" fmla="*/ 1161142 w 7417145"/>
              <a:gd name="connsiteY13" fmla="*/ 1161143 h 1683657"/>
              <a:gd name="connsiteX14" fmla="*/ 0 w 7417145"/>
              <a:gd name="connsiteY14" fmla="*/ 1045028 h 1683657"/>
              <a:gd name="connsiteX15" fmla="*/ 1088571 w 7417145"/>
              <a:gd name="connsiteY15" fmla="*/ 798285 h 1683657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191657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272340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798285 h 1697841"/>
              <a:gd name="connsiteX1" fmla="*/ 2293257 w 7417145"/>
              <a:gd name="connsiteY1" fmla="*/ 217714 h 1697841"/>
              <a:gd name="connsiteX2" fmla="*/ 2272340 w 7417145"/>
              <a:gd name="connsiteY2" fmla="*/ 0 h 1697841"/>
              <a:gd name="connsiteX3" fmla="*/ 4862285 w 7417145"/>
              <a:gd name="connsiteY3" fmla="*/ 14514 h 1697841"/>
              <a:gd name="connsiteX4" fmla="*/ 5196114 w 7417145"/>
              <a:gd name="connsiteY4" fmla="*/ 377371 h 1697841"/>
              <a:gd name="connsiteX5" fmla="*/ 5834742 w 7417145"/>
              <a:gd name="connsiteY5" fmla="*/ 159657 h 1697841"/>
              <a:gd name="connsiteX6" fmla="*/ 6647542 w 7417145"/>
              <a:gd name="connsiteY6" fmla="*/ 638628 h 1697841"/>
              <a:gd name="connsiteX7" fmla="*/ 7402285 w 7417145"/>
              <a:gd name="connsiteY7" fmla="*/ 754743 h 1697841"/>
              <a:gd name="connsiteX8" fmla="*/ 6647542 w 7417145"/>
              <a:gd name="connsiteY8" fmla="*/ 841828 h 1697841"/>
              <a:gd name="connsiteX9" fmla="*/ 4934857 w 7417145"/>
              <a:gd name="connsiteY9" fmla="*/ 1175657 h 1697841"/>
              <a:gd name="connsiteX10" fmla="*/ 5210628 w 7417145"/>
              <a:gd name="connsiteY10" fmla="*/ 1378857 h 1697841"/>
              <a:gd name="connsiteX11" fmla="*/ 4020457 w 7417145"/>
              <a:gd name="connsiteY11" fmla="*/ 1683657 h 1697841"/>
              <a:gd name="connsiteX12" fmla="*/ 2743200 w 7417145"/>
              <a:gd name="connsiteY12" fmla="*/ 1146628 h 1697841"/>
              <a:gd name="connsiteX13" fmla="*/ 1161142 w 7417145"/>
              <a:gd name="connsiteY13" fmla="*/ 1161143 h 1697841"/>
              <a:gd name="connsiteX14" fmla="*/ 0 w 7417145"/>
              <a:gd name="connsiteY14" fmla="*/ 1045028 h 1697841"/>
              <a:gd name="connsiteX15" fmla="*/ 1088571 w 7417145"/>
              <a:gd name="connsiteY15" fmla="*/ 798285 h 1697841"/>
              <a:gd name="connsiteX0" fmla="*/ 1088571 w 7417145"/>
              <a:gd name="connsiteY0" fmla="*/ 877209 h 1776765"/>
              <a:gd name="connsiteX1" fmla="*/ 2293257 w 7417145"/>
              <a:gd name="connsiteY1" fmla="*/ 296638 h 1776765"/>
              <a:gd name="connsiteX2" fmla="*/ 2272340 w 7417145"/>
              <a:gd name="connsiteY2" fmla="*/ 78924 h 1776765"/>
              <a:gd name="connsiteX3" fmla="*/ 4862285 w 7417145"/>
              <a:gd name="connsiteY3" fmla="*/ 93438 h 1776765"/>
              <a:gd name="connsiteX4" fmla="*/ 5196114 w 7417145"/>
              <a:gd name="connsiteY4" fmla="*/ 456295 h 1776765"/>
              <a:gd name="connsiteX5" fmla="*/ 5834742 w 7417145"/>
              <a:gd name="connsiteY5" fmla="*/ 238581 h 1776765"/>
              <a:gd name="connsiteX6" fmla="*/ 6647542 w 7417145"/>
              <a:gd name="connsiteY6" fmla="*/ 717552 h 1776765"/>
              <a:gd name="connsiteX7" fmla="*/ 7402285 w 7417145"/>
              <a:gd name="connsiteY7" fmla="*/ 833667 h 1776765"/>
              <a:gd name="connsiteX8" fmla="*/ 6647542 w 7417145"/>
              <a:gd name="connsiteY8" fmla="*/ 920752 h 1776765"/>
              <a:gd name="connsiteX9" fmla="*/ 4934857 w 7417145"/>
              <a:gd name="connsiteY9" fmla="*/ 1254581 h 1776765"/>
              <a:gd name="connsiteX10" fmla="*/ 5210628 w 7417145"/>
              <a:gd name="connsiteY10" fmla="*/ 1457781 h 1776765"/>
              <a:gd name="connsiteX11" fmla="*/ 4020457 w 7417145"/>
              <a:gd name="connsiteY11" fmla="*/ 1762581 h 1776765"/>
              <a:gd name="connsiteX12" fmla="*/ 2743200 w 7417145"/>
              <a:gd name="connsiteY12" fmla="*/ 1225552 h 1776765"/>
              <a:gd name="connsiteX13" fmla="*/ 1161142 w 7417145"/>
              <a:gd name="connsiteY13" fmla="*/ 1240067 h 1776765"/>
              <a:gd name="connsiteX14" fmla="*/ 0 w 7417145"/>
              <a:gd name="connsiteY14" fmla="*/ 1123952 h 1776765"/>
              <a:gd name="connsiteX15" fmla="*/ 1088571 w 7417145"/>
              <a:gd name="connsiteY15" fmla="*/ 877209 h 1776765"/>
              <a:gd name="connsiteX0" fmla="*/ 1088571 w 7417145"/>
              <a:gd name="connsiteY0" fmla="*/ 905217 h 1804773"/>
              <a:gd name="connsiteX1" fmla="*/ 2293257 w 7417145"/>
              <a:gd name="connsiteY1" fmla="*/ 324646 h 1804773"/>
              <a:gd name="connsiteX2" fmla="*/ 2353022 w 7417145"/>
              <a:gd name="connsiteY2" fmla="*/ 71073 h 1804773"/>
              <a:gd name="connsiteX3" fmla="*/ 4862285 w 7417145"/>
              <a:gd name="connsiteY3" fmla="*/ 121446 h 1804773"/>
              <a:gd name="connsiteX4" fmla="*/ 5196114 w 7417145"/>
              <a:gd name="connsiteY4" fmla="*/ 484303 h 1804773"/>
              <a:gd name="connsiteX5" fmla="*/ 5834742 w 7417145"/>
              <a:gd name="connsiteY5" fmla="*/ 266589 h 1804773"/>
              <a:gd name="connsiteX6" fmla="*/ 6647542 w 7417145"/>
              <a:gd name="connsiteY6" fmla="*/ 745560 h 1804773"/>
              <a:gd name="connsiteX7" fmla="*/ 7402285 w 7417145"/>
              <a:gd name="connsiteY7" fmla="*/ 861675 h 1804773"/>
              <a:gd name="connsiteX8" fmla="*/ 6647542 w 7417145"/>
              <a:gd name="connsiteY8" fmla="*/ 948760 h 1804773"/>
              <a:gd name="connsiteX9" fmla="*/ 4934857 w 7417145"/>
              <a:gd name="connsiteY9" fmla="*/ 1282589 h 1804773"/>
              <a:gd name="connsiteX10" fmla="*/ 5210628 w 7417145"/>
              <a:gd name="connsiteY10" fmla="*/ 1485789 h 1804773"/>
              <a:gd name="connsiteX11" fmla="*/ 4020457 w 7417145"/>
              <a:gd name="connsiteY11" fmla="*/ 1790589 h 1804773"/>
              <a:gd name="connsiteX12" fmla="*/ 2743200 w 7417145"/>
              <a:gd name="connsiteY12" fmla="*/ 1253560 h 1804773"/>
              <a:gd name="connsiteX13" fmla="*/ 1161142 w 7417145"/>
              <a:gd name="connsiteY13" fmla="*/ 1268075 h 1804773"/>
              <a:gd name="connsiteX14" fmla="*/ 0 w 7417145"/>
              <a:gd name="connsiteY14" fmla="*/ 1151960 h 1804773"/>
              <a:gd name="connsiteX15" fmla="*/ 1088571 w 7417145"/>
              <a:gd name="connsiteY15" fmla="*/ 905217 h 1804773"/>
              <a:gd name="connsiteX0" fmla="*/ 1088571 w 7417145"/>
              <a:gd name="connsiteY0" fmla="*/ 938359 h 1837915"/>
              <a:gd name="connsiteX1" fmla="*/ 2293257 w 7417145"/>
              <a:gd name="connsiteY1" fmla="*/ 357788 h 1837915"/>
              <a:gd name="connsiteX2" fmla="*/ 2353022 w 7417145"/>
              <a:gd name="connsiteY2" fmla="*/ 104215 h 1837915"/>
              <a:gd name="connsiteX3" fmla="*/ 4862285 w 7417145"/>
              <a:gd name="connsiteY3" fmla="*/ 154588 h 1837915"/>
              <a:gd name="connsiteX4" fmla="*/ 5196114 w 7417145"/>
              <a:gd name="connsiteY4" fmla="*/ 517445 h 1837915"/>
              <a:gd name="connsiteX5" fmla="*/ 5834742 w 7417145"/>
              <a:gd name="connsiteY5" fmla="*/ 299731 h 1837915"/>
              <a:gd name="connsiteX6" fmla="*/ 6647542 w 7417145"/>
              <a:gd name="connsiteY6" fmla="*/ 778702 h 1837915"/>
              <a:gd name="connsiteX7" fmla="*/ 7402285 w 7417145"/>
              <a:gd name="connsiteY7" fmla="*/ 894817 h 1837915"/>
              <a:gd name="connsiteX8" fmla="*/ 6647542 w 7417145"/>
              <a:gd name="connsiteY8" fmla="*/ 981902 h 1837915"/>
              <a:gd name="connsiteX9" fmla="*/ 4934857 w 7417145"/>
              <a:gd name="connsiteY9" fmla="*/ 1315731 h 1837915"/>
              <a:gd name="connsiteX10" fmla="*/ 5210628 w 7417145"/>
              <a:gd name="connsiteY10" fmla="*/ 1518931 h 1837915"/>
              <a:gd name="connsiteX11" fmla="*/ 4020457 w 7417145"/>
              <a:gd name="connsiteY11" fmla="*/ 1823731 h 1837915"/>
              <a:gd name="connsiteX12" fmla="*/ 2743200 w 7417145"/>
              <a:gd name="connsiteY12" fmla="*/ 1286702 h 1837915"/>
              <a:gd name="connsiteX13" fmla="*/ 1161142 w 7417145"/>
              <a:gd name="connsiteY13" fmla="*/ 1301217 h 1837915"/>
              <a:gd name="connsiteX14" fmla="*/ 0 w 7417145"/>
              <a:gd name="connsiteY14" fmla="*/ 1185102 h 1837915"/>
              <a:gd name="connsiteX15" fmla="*/ 1088571 w 7417145"/>
              <a:gd name="connsiteY15" fmla="*/ 938359 h 1837915"/>
              <a:gd name="connsiteX0" fmla="*/ 1088571 w 7417145"/>
              <a:gd name="connsiteY0" fmla="*/ 943711 h 1843267"/>
              <a:gd name="connsiteX1" fmla="*/ 2293257 w 7417145"/>
              <a:gd name="connsiteY1" fmla="*/ 363140 h 1843267"/>
              <a:gd name="connsiteX2" fmla="*/ 2353022 w 7417145"/>
              <a:gd name="connsiteY2" fmla="*/ 109567 h 1843267"/>
              <a:gd name="connsiteX3" fmla="*/ 4862285 w 7417145"/>
              <a:gd name="connsiteY3" fmla="*/ 159940 h 1843267"/>
              <a:gd name="connsiteX4" fmla="*/ 5196114 w 7417145"/>
              <a:gd name="connsiteY4" fmla="*/ 522797 h 1843267"/>
              <a:gd name="connsiteX5" fmla="*/ 5834742 w 7417145"/>
              <a:gd name="connsiteY5" fmla="*/ 305083 h 1843267"/>
              <a:gd name="connsiteX6" fmla="*/ 6647542 w 7417145"/>
              <a:gd name="connsiteY6" fmla="*/ 784054 h 1843267"/>
              <a:gd name="connsiteX7" fmla="*/ 7402285 w 7417145"/>
              <a:gd name="connsiteY7" fmla="*/ 900169 h 1843267"/>
              <a:gd name="connsiteX8" fmla="*/ 6647542 w 7417145"/>
              <a:gd name="connsiteY8" fmla="*/ 987254 h 1843267"/>
              <a:gd name="connsiteX9" fmla="*/ 4934857 w 7417145"/>
              <a:gd name="connsiteY9" fmla="*/ 1321083 h 1843267"/>
              <a:gd name="connsiteX10" fmla="*/ 5210628 w 7417145"/>
              <a:gd name="connsiteY10" fmla="*/ 1524283 h 1843267"/>
              <a:gd name="connsiteX11" fmla="*/ 4020457 w 7417145"/>
              <a:gd name="connsiteY11" fmla="*/ 1829083 h 1843267"/>
              <a:gd name="connsiteX12" fmla="*/ 2743200 w 7417145"/>
              <a:gd name="connsiteY12" fmla="*/ 1292054 h 1843267"/>
              <a:gd name="connsiteX13" fmla="*/ 1161142 w 7417145"/>
              <a:gd name="connsiteY13" fmla="*/ 1306569 h 1843267"/>
              <a:gd name="connsiteX14" fmla="*/ 0 w 7417145"/>
              <a:gd name="connsiteY14" fmla="*/ 1190454 h 1843267"/>
              <a:gd name="connsiteX15" fmla="*/ 1088571 w 7417145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61945 w 7417948"/>
              <a:gd name="connsiteY13" fmla="*/ 1306569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61945 w 7417948"/>
              <a:gd name="connsiteY13" fmla="*/ 1306569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44015 w 7417948"/>
              <a:gd name="connsiteY13" fmla="*/ 1270711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44015 w 7417948"/>
              <a:gd name="connsiteY13" fmla="*/ 1270711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  <a:gd name="connsiteX0" fmla="*/ 1089374 w 7417948"/>
              <a:gd name="connsiteY0" fmla="*/ 943711 h 1843267"/>
              <a:gd name="connsiteX1" fmla="*/ 2294060 w 7417948"/>
              <a:gd name="connsiteY1" fmla="*/ 363140 h 1843267"/>
              <a:gd name="connsiteX2" fmla="*/ 2353825 w 7417948"/>
              <a:gd name="connsiteY2" fmla="*/ 109567 h 1843267"/>
              <a:gd name="connsiteX3" fmla="*/ 4863088 w 7417948"/>
              <a:gd name="connsiteY3" fmla="*/ 159940 h 1843267"/>
              <a:gd name="connsiteX4" fmla="*/ 5196917 w 7417948"/>
              <a:gd name="connsiteY4" fmla="*/ 522797 h 1843267"/>
              <a:gd name="connsiteX5" fmla="*/ 5835545 w 7417948"/>
              <a:gd name="connsiteY5" fmla="*/ 305083 h 1843267"/>
              <a:gd name="connsiteX6" fmla="*/ 6648345 w 7417948"/>
              <a:gd name="connsiteY6" fmla="*/ 784054 h 1843267"/>
              <a:gd name="connsiteX7" fmla="*/ 7403088 w 7417948"/>
              <a:gd name="connsiteY7" fmla="*/ 900169 h 1843267"/>
              <a:gd name="connsiteX8" fmla="*/ 6648345 w 7417948"/>
              <a:gd name="connsiteY8" fmla="*/ 987254 h 1843267"/>
              <a:gd name="connsiteX9" fmla="*/ 4935660 w 7417948"/>
              <a:gd name="connsiteY9" fmla="*/ 1321083 h 1843267"/>
              <a:gd name="connsiteX10" fmla="*/ 5211431 w 7417948"/>
              <a:gd name="connsiteY10" fmla="*/ 1524283 h 1843267"/>
              <a:gd name="connsiteX11" fmla="*/ 4021260 w 7417948"/>
              <a:gd name="connsiteY11" fmla="*/ 1829083 h 1843267"/>
              <a:gd name="connsiteX12" fmla="*/ 2744003 w 7417948"/>
              <a:gd name="connsiteY12" fmla="*/ 1292054 h 1843267"/>
              <a:gd name="connsiteX13" fmla="*/ 1144015 w 7417948"/>
              <a:gd name="connsiteY13" fmla="*/ 1270711 h 1843267"/>
              <a:gd name="connsiteX14" fmla="*/ 803 w 7417948"/>
              <a:gd name="connsiteY14" fmla="*/ 1190454 h 1843267"/>
              <a:gd name="connsiteX15" fmla="*/ 1089374 w 7417948"/>
              <a:gd name="connsiteY15" fmla="*/ 943711 h 1843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417948" h="1843267">
                <a:moveTo>
                  <a:pt x="1089374" y="943711"/>
                </a:moveTo>
                <a:cubicBezTo>
                  <a:pt x="1347501" y="570893"/>
                  <a:pt x="1784921" y="377370"/>
                  <a:pt x="2294060" y="363140"/>
                </a:cubicBezTo>
                <a:cubicBezTo>
                  <a:pt x="2287088" y="290569"/>
                  <a:pt x="2199432" y="155244"/>
                  <a:pt x="2353825" y="109567"/>
                </a:cubicBezTo>
                <a:cubicBezTo>
                  <a:pt x="3136457" y="-73854"/>
                  <a:pt x="4313538" y="-6263"/>
                  <a:pt x="4863088" y="159940"/>
                </a:cubicBezTo>
                <a:cubicBezTo>
                  <a:pt x="5055046" y="227104"/>
                  <a:pt x="5184253" y="357021"/>
                  <a:pt x="5196917" y="522797"/>
                </a:cubicBezTo>
                <a:cubicBezTo>
                  <a:pt x="5382899" y="324720"/>
                  <a:pt x="5604740" y="314901"/>
                  <a:pt x="5835545" y="305083"/>
                </a:cubicBezTo>
                <a:cubicBezTo>
                  <a:pt x="6178196" y="428881"/>
                  <a:pt x="6484989" y="570608"/>
                  <a:pt x="6648345" y="784054"/>
                </a:cubicBezTo>
                <a:cubicBezTo>
                  <a:pt x="6944749" y="733112"/>
                  <a:pt x="7232189" y="735958"/>
                  <a:pt x="7403088" y="900169"/>
                </a:cubicBezTo>
                <a:cubicBezTo>
                  <a:pt x="7519060" y="1099527"/>
                  <a:pt x="6926820" y="1020979"/>
                  <a:pt x="6648345" y="987254"/>
                </a:cubicBezTo>
                <a:cubicBezTo>
                  <a:pt x="6955991" y="1546765"/>
                  <a:pt x="5425873" y="1317383"/>
                  <a:pt x="4935660" y="1321083"/>
                </a:cubicBezTo>
                <a:cubicBezTo>
                  <a:pt x="5117231" y="1379851"/>
                  <a:pt x="5191225" y="1429656"/>
                  <a:pt x="5211431" y="1524283"/>
                </a:cubicBezTo>
                <a:cubicBezTo>
                  <a:pt x="4958142" y="1912753"/>
                  <a:pt x="4274549" y="1844025"/>
                  <a:pt x="4021260" y="1829083"/>
                </a:cubicBezTo>
                <a:cubicBezTo>
                  <a:pt x="3595508" y="1802473"/>
                  <a:pt x="3026320" y="1560711"/>
                  <a:pt x="2744003" y="1292054"/>
                </a:cubicBezTo>
                <a:cubicBezTo>
                  <a:pt x="2225614" y="1350681"/>
                  <a:pt x="1250027" y="1364485"/>
                  <a:pt x="1144015" y="1270711"/>
                </a:cubicBezTo>
                <a:cubicBezTo>
                  <a:pt x="927298" y="1312689"/>
                  <a:pt x="-6597" y="1381558"/>
                  <a:pt x="803" y="1190454"/>
                </a:cubicBezTo>
                <a:cubicBezTo>
                  <a:pt x="-30787" y="884088"/>
                  <a:pt x="878917" y="900453"/>
                  <a:pt x="1089374" y="943711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702" y="5751747"/>
            <a:ext cx="9156701" cy="115055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229" y="450194"/>
            <a:ext cx="8360229" cy="618983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35469" y="999278"/>
            <a:ext cx="2073063" cy="91096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319153" y="1017811"/>
            <a:ext cx="249299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solidFill>
                  <a:srgbClr val="2F6B85"/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项目二</a:t>
            </a:r>
            <a:endParaRPr lang="zh-CN" altLang="en-US" sz="6000" dirty="0">
              <a:solidFill>
                <a:srgbClr val="2F6B85"/>
              </a:solidFill>
              <a:latin typeface="方正毡笔黑简体" panose="03000509000000000000" pitchFamily="65" charset="-122"/>
              <a:ea typeface="方正毡笔黑简体" panose="03000509000000000000" pitchFamily="65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154934" y="1767418"/>
            <a:ext cx="4768082" cy="4033856"/>
            <a:chOff x="1951802" y="1799337"/>
            <a:chExt cx="4921081" cy="4163295"/>
          </a:xfrm>
        </p:grpSpPr>
        <p:grpSp>
          <p:nvGrpSpPr>
            <p:cNvPr id="12" name="组合 11"/>
            <p:cNvGrpSpPr/>
            <p:nvPr/>
          </p:nvGrpSpPr>
          <p:grpSpPr>
            <a:xfrm>
              <a:off x="1951802" y="1799337"/>
              <a:ext cx="4921081" cy="4163295"/>
              <a:chOff x="1310473" y="1449782"/>
              <a:chExt cx="5183265" cy="4385106"/>
            </a:xfrm>
            <a:solidFill>
              <a:srgbClr val="E86F54">
                <a:alpha val="89000"/>
              </a:srgbClr>
            </a:solidFill>
          </p:grpSpPr>
          <p:grpSp>
            <p:nvGrpSpPr>
              <p:cNvPr id="13" name="组合 14"/>
              <p:cNvGrpSpPr>
                <a:grpSpLocks/>
              </p:cNvGrpSpPr>
              <p:nvPr/>
            </p:nvGrpSpPr>
            <p:grpSpPr bwMode="auto">
              <a:xfrm>
                <a:off x="1310473" y="1449782"/>
                <a:ext cx="5183265" cy="4385106"/>
                <a:chOff x="1864244" y="567833"/>
                <a:chExt cx="5175228" cy="4378009"/>
              </a:xfrm>
              <a:grpFill/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5" name="Freeform 7"/>
                <p:cNvSpPr>
                  <a:spLocks/>
                </p:cNvSpPr>
                <p:nvPr/>
              </p:nvSpPr>
              <p:spPr bwMode="auto">
                <a:xfrm>
                  <a:off x="5278551" y="4731990"/>
                  <a:ext cx="265176" cy="213852"/>
                </a:xfrm>
                <a:custGeom>
                  <a:avLst/>
                  <a:gdLst>
                    <a:gd name="T0" fmla="*/ 6 w 31"/>
                    <a:gd name="T1" fmla="*/ 4 h 25"/>
                    <a:gd name="T2" fmla="*/ 11 w 31"/>
                    <a:gd name="T3" fmla="*/ 4 h 25"/>
                    <a:gd name="T4" fmla="*/ 17 w 31"/>
                    <a:gd name="T5" fmla="*/ 1 h 25"/>
                    <a:gd name="T6" fmla="*/ 28 w 31"/>
                    <a:gd name="T7" fmla="*/ 0 h 25"/>
                    <a:gd name="T8" fmla="*/ 31 w 31"/>
                    <a:gd name="T9" fmla="*/ 2 h 25"/>
                    <a:gd name="T10" fmla="*/ 31 w 31"/>
                    <a:gd name="T11" fmla="*/ 6 h 25"/>
                    <a:gd name="T12" fmla="*/ 30 w 31"/>
                    <a:gd name="T13" fmla="*/ 9 h 25"/>
                    <a:gd name="T14" fmla="*/ 26 w 31"/>
                    <a:gd name="T15" fmla="*/ 13 h 25"/>
                    <a:gd name="T16" fmla="*/ 25 w 31"/>
                    <a:gd name="T17" fmla="*/ 18 h 25"/>
                    <a:gd name="T18" fmla="*/ 18 w 31"/>
                    <a:gd name="T19" fmla="*/ 22 h 25"/>
                    <a:gd name="T20" fmla="*/ 13 w 31"/>
                    <a:gd name="T21" fmla="*/ 25 h 25"/>
                    <a:gd name="T22" fmla="*/ 10 w 31"/>
                    <a:gd name="T23" fmla="*/ 25 h 25"/>
                    <a:gd name="T24" fmla="*/ 8 w 31"/>
                    <a:gd name="T25" fmla="*/ 24 h 25"/>
                    <a:gd name="T26" fmla="*/ 4 w 31"/>
                    <a:gd name="T27" fmla="*/ 24 h 25"/>
                    <a:gd name="T28" fmla="*/ 0 w 31"/>
                    <a:gd name="T29" fmla="*/ 21 h 25"/>
                    <a:gd name="T30" fmla="*/ 0 w 31"/>
                    <a:gd name="T31" fmla="*/ 14 h 25"/>
                    <a:gd name="T32" fmla="*/ 1 w 31"/>
                    <a:gd name="T33" fmla="*/ 10 h 25"/>
                    <a:gd name="T34" fmla="*/ 5 w 31"/>
                    <a:gd name="T35" fmla="*/ 10 h 25"/>
                    <a:gd name="T36" fmla="*/ 6 w 31"/>
                    <a:gd name="T37" fmla="*/ 8 h 25"/>
                    <a:gd name="T38" fmla="*/ 6 w 31"/>
                    <a:gd name="T39" fmla="*/ 4 h 25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w 31"/>
                    <a:gd name="T61" fmla="*/ 0 h 25"/>
                    <a:gd name="T62" fmla="*/ 31 w 31"/>
                    <a:gd name="T63" fmla="*/ 25 h 25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T60" t="T61" r="T62" b="T63"/>
                  <a:pathLst>
                    <a:path w="31" h="25">
                      <a:moveTo>
                        <a:pt x="6" y="4"/>
                      </a:moveTo>
                      <a:lnTo>
                        <a:pt x="11" y="4"/>
                      </a:lnTo>
                      <a:lnTo>
                        <a:pt x="17" y="1"/>
                      </a:lnTo>
                      <a:lnTo>
                        <a:pt x="28" y="0"/>
                      </a:lnTo>
                      <a:lnTo>
                        <a:pt x="31" y="2"/>
                      </a:lnTo>
                      <a:lnTo>
                        <a:pt x="31" y="6"/>
                      </a:lnTo>
                      <a:lnTo>
                        <a:pt x="30" y="9"/>
                      </a:lnTo>
                      <a:lnTo>
                        <a:pt x="26" y="13"/>
                      </a:lnTo>
                      <a:lnTo>
                        <a:pt x="25" y="18"/>
                      </a:lnTo>
                      <a:lnTo>
                        <a:pt x="18" y="22"/>
                      </a:lnTo>
                      <a:lnTo>
                        <a:pt x="13" y="25"/>
                      </a:lnTo>
                      <a:lnTo>
                        <a:pt x="10" y="25"/>
                      </a:lnTo>
                      <a:lnTo>
                        <a:pt x="8" y="24"/>
                      </a:lnTo>
                      <a:lnTo>
                        <a:pt x="4" y="24"/>
                      </a:lnTo>
                      <a:lnTo>
                        <a:pt x="0" y="21"/>
                      </a:lnTo>
                      <a:lnTo>
                        <a:pt x="0" y="14"/>
                      </a:lnTo>
                      <a:lnTo>
                        <a:pt x="1" y="10"/>
                      </a:lnTo>
                      <a:lnTo>
                        <a:pt x="5" y="10"/>
                      </a:lnTo>
                      <a:lnTo>
                        <a:pt x="6" y="8"/>
                      </a:lnTo>
                      <a:cubicBezTo>
                        <a:pt x="6" y="8"/>
                        <a:pt x="6" y="4"/>
                        <a:pt x="6" y="4"/>
                      </a:cubicBezTo>
                    </a:path>
                  </a:pathLst>
                </a:custGeom>
                <a:grpFill/>
                <a:ln w="6350">
                  <a:solidFill>
                    <a:schemeClr val="bg1">
                      <a:alpha val="88000"/>
                    </a:schemeClr>
                  </a:solidFill>
                  <a:prstDash val="sysDash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16" name="Freeform 8"/>
                <p:cNvSpPr>
                  <a:spLocks/>
                </p:cNvSpPr>
                <p:nvPr/>
              </p:nvSpPr>
              <p:spPr bwMode="auto">
                <a:xfrm>
                  <a:off x="6372200" y="4240832"/>
                  <a:ext cx="171082" cy="419150"/>
                </a:xfrm>
                <a:custGeom>
                  <a:avLst/>
                  <a:gdLst>
                    <a:gd name="T0" fmla="*/ 14 w 20"/>
                    <a:gd name="T1" fmla="*/ 0 h 49"/>
                    <a:gd name="T2" fmla="*/ 18 w 20"/>
                    <a:gd name="T3" fmla="*/ 0 h 49"/>
                    <a:gd name="T4" fmla="*/ 19 w 20"/>
                    <a:gd name="T5" fmla="*/ 2 h 49"/>
                    <a:gd name="T6" fmla="*/ 20 w 20"/>
                    <a:gd name="T7" fmla="*/ 6 h 49"/>
                    <a:gd name="T8" fmla="*/ 18 w 20"/>
                    <a:gd name="T9" fmla="*/ 9 h 49"/>
                    <a:gd name="T10" fmla="*/ 19 w 20"/>
                    <a:gd name="T11" fmla="*/ 22 h 49"/>
                    <a:gd name="T12" fmla="*/ 18 w 20"/>
                    <a:gd name="T13" fmla="*/ 25 h 49"/>
                    <a:gd name="T14" fmla="*/ 17 w 20"/>
                    <a:gd name="T15" fmla="*/ 27 h 49"/>
                    <a:gd name="T16" fmla="*/ 13 w 20"/>
                    <a:gd name="T17" fmla="*/ 34 h 49"/>
                    <a:gd name="T18" fmla="*/ 12 w 20"/>
                    <a:gd name="T19" fmla="*/ 38 h 49"/>
                    <a:gd name="T20" fmla="*/ 11 w 20"/>
                    <a:gd name="T21" fmla="*/ 47 h 49"/>
                    <a:gd name="T22" fmla="*/ 11 w 20"/>
                    <a:gd name="T23" fmla="*/ 49 h 49"/>
                    <a:gd name="T24" fmla="*/ 9 w 20"/>
                    <a:gd name="T25" fmla="*/ 49 h 49"/>
                    <a:gd name="T26" fmla="*/ 5 w 20"/>
                    <a:gd name="T27" fmla="*/ 43 h 49"/>
                    <a:gd name="T28" fmla="*/ 3 w 20"/>
                    <a:gd name="T29" fmla="*/ 43 h 49"/>
                    <a:gd name="T30" fmla="*/ 1 w 20"/>
                    <a:gd name="T31" fmla="*/ 38 h 49"/>
                    <a:gd name="T32" fmla="*/ 0 w 20"/>
                    <a:gd name="T33" fmla="*/ 37 h 49"/>
                    <a:gd name="T34" fmla="*/ 0 w 20"/>
                    <a:gd name="T35" fmla="*/ 33 h 49"/>
                    <a:gd name="T36" fmla="*/ 1 w 20"/>
                    <a:gd name="T37" fmla="*/ 30 h 49"/>
                    <a:gd name="T38" fmla="*/ 1 w 20"/>
                    <a:gd name="T39" fmla="*/ 27 h 49"/>
                    <a:gd name="T40" fmla="*/ 0 w 20"/>
                    <a:gd name="T41" fmla="*/ 26 h 49"/>
                    <a:gd name="T42" fmla="*/ 0 w 20"/>
                    <a:gd name="T43" fmla="*/ 24 h 49"/>
                    <a:gd name="T44" fmla="*/ 3 w 20"/>
                    <a:gd name="T45" fmla="*/ 19 h 49"/>
                    <a:gd name="T46" fmla="*/ 3 w 20"/>
                    <a:gd name="T47" fmla="*/ 17 h 49"/>
                    <a:gd name="T48" fmla="*/ 4 w 20"/>
                    <a:gd name="T49" fmla="*/ 13 h 49"/>
                    <a:gd name="T50" fmla="*/ 5 w 20"/>
                    <a:gd name="T51" fmla="*/ 10 h 49"/>
                    <a:gd name="T52" fmla="*/ 7 w 20"/>
                    <a:gd name="T53" fmla="*/ 7 h 49"/>
                    <a:gd name="T54" fmla="*/ 14 w 20"/>
                    <a:gd name="T55" fmla="*/ 0 h 49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w 20"/>
                    <a:gd name="T85" fmla="*/ 0 h 49"/>
                    <a:gd name="T86" fmla="*/ 20 w 20"/>
                    <a:gd name="T87" fmla="*/ 49 h 49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T84" t="T85" r="T86" b="T87"/>
                  <a:pathLst>
                    <a:path w="20" h="49">
                      <a:moveTo>
                        <a:pt x="14" y="0"/>
                      </a:moveTo>
                      <a:lnTo>
                        <a:pt x="18" y="0"/>
                      </a:lnTo>
                      <a:lnTo>
                        <a:pt x="19" y="2"/>
                      </a:lnTo>
                      <a:lnTo>
                        <a:pt x="20" y="6"/>
                      </a:lnTo>
                      <a:lnTo>
                        <a:pt x="18" y="9"/>
                      </a:lnTo>
                      <a:lnTo>
                        <a:pt x="19" y="22"/>
                      </a:lnTo>
                      <a:lnTo>
                        <a:pt x="18" y="25"/>
                      </a:lnTo>
                      <a:lnTo>
                        <a:pt x="17" y="27"/>
                      </a:lnTo>
                      <a:lnTo>
                        <a:pt x="13" y="34"/>
                      </a:lnTo>
                      <a:lnTo>
                        <a:pt x="12" y="38"/>
                      </a:lnTo>
                      <a:lnTo>
                        <a:pt x="11" y="47"/>
                      </a:lnTo>
                      <a:lnTo>
                        <a:pt x="11" y="49"/>
                      </a:lnTo>
                      <a:lnTo>
                        <a:pt x="9" y="49"/>
                      </a:lnTo>
                      <a:lnTo>
                        <a:pt x="5" y="43"/>
                      </a:lnTo>
                      <a:lnTo>
                        <a:pt x="3" y="43"/>
                      </a:lnTo>
                      <a:lnTo>
                        <a:pt x="1" y="38"/>
                      </a:lnTo>
                      <a:lnTo>
                        <a:pt x="0" y="37"/>
                      </a:lnTo>
                      <a:lnTo>
                        <a:pt x="0" y="33"/>
                      </a:lnTo>
                      <a:lnTo>
                        <a:pt x="1" y="30"/>
                      </a:lnTo>
                      <a:lnTo>
                        <a:pt x="1" y="27"/>
                      </a:lnTo>
                      <a:lnTo>
                        <a:pt x="0" y="26"/>
                      </a:lnTo>
                      <a:lnTo>
                        <a:pt x="0" y="24"/>
                      </a:lnTo>
                      <a:lnTo>
                        <a:pt x="3" y="19"/>
                      </a:lnTo>
                      <a:lnTo>
                        <a:pt x="3" y="17"/>
                      </a:lnTo>
                      <a:lnTo>
                        <a:pt x="4" y="13"/>
                      </a:lnTo>
                      <a:lnTo>
                        <a:pt x="5" y="10"/>
                      </a:lnTo>
                      <a:lnTo>
                        <a:pt x="7" y="7"/>
                      </a:lnTo>
                      <a:lnTo>
                        <a:pt x="14" y="0"/>
                      </a:lnTo>
                    </a:path>
                  </a:pathLst>
                </a:custGeom>
                <a:grpFill/>
                <a:ln w="6350">
                  <a:solidFill>
                    <a:schemeClr val="bg1">
                      <a:alpha val="88000"/>
                    </a:schemeClr>
                  </a:solidFill>
                  <a:prstDash val="sysDash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17" name="Freeform 9"/>
                <p:cNvSpPr>
                  <a:spLocks/>
                </p:cNvSpPr>
                <p:nvPr/>
              </p:nvSpPr>
              <p:spPr bwMode="auto">
                <a:xfrm>
                  <a:off x="1864244" y="1055416"/>
                  <a:ext cx="2070091" cy="1573953"/>
                </a:xfrm>
                <a:custGeom>
                  <a:avLst/>
                  <a:gdLst>
                    <a:gd name="T0" fmla="*/ 1180465 w 242"/>
                    <a:gd name="T1" fmla="*/ 205298 h 184"/>
                    <a:gd name="T2" fmla="*/ 1266006 w 242"/>
                    <a:gd name="T3" fmla="*/ 188190 h 184"/>
                    <a:gd name="T4" fmla="*/ 1257452 w 242"/>
                    <a:gd name="T5" fmla="*/ 102649 h 184"/>
                    <a:gd name="T6" fmla="*/ 1360101 w 242"/>
                    <a:gd name="T7" fmla="*/ 51325 h 184"/>
                    <a:gd name="T8" fmla="*/ 1471304 w 242"/>
                    <a:gd name="T9" fmla="*/ 0 h 184"/>
                    <a:gd name="T10" fmla="*/ 1591062 w 242"/>
                    <a:gd name="T11" fmla="*/ 145420 h 184"/>
                    <a:gd name="T12" fmla="*/ 1668049 w 242"/>
                    <a:gd name="T13" fmla="*/ 282285 h 184"/>
                    <a:gd name="T14" fmla="*/ 1633832 w 242"/>
                    <a:gd name="T15" fmla="*/ 470475 h 184"/>
                    <a:gd name="T16" fmla="*/ 1762144 w 242"/>
                    <a:gd name="T17" fmla="*/ 538908 h 184"/>
                    <a:gd name="T18" fmla="*/ 1975996 w 242"/>
                    <a:gd name="T19" fmla="*/ 633003 h 184"/>
                    <a:gd name="T20" fmla="*/ 2044429 w 242"/>
                    <a:gd name="T21" fmla="*/ 761314 h 184"/>
                    <a:gd name="T22" fmla="*/ 2044429 w 242"/>
                    <a:gd name="T23" fmla="*/ 829747 h 184"/>
                    <a:gd name="T24" fmla="*/ 2027321 w 242"/>
                    <a:gd name="T25" fmla="*/ 940950 h 184"/>
                    <a:gd name="T26" fmla="*/ 1873347 w 242"/>
                    <a:gd name="T27" fmla="*/ 975166 h 184"/>
                    <a:gd name="T28" fmla="*/ 1822022 w 242"/>
                    <a:gd name="T29" fmla="*/ 1043599 h 184"/>
                    <a:gd name="T30" fmla="*/ 1727927 w 242"/>
                    <a:gd name="T31" fmla="*/ 1086370 h 184"/>
                    <a:gd name="T32" fmla="*/ 1702265 w 242"/>
                    <a:gd name="T33" fmla="*/ 1146249 h 184"/>
                    <a:gd name="T34" fmla="*/ 1693711 w 242"/>
                    <a:gd name="T35" fmla="*/ 1223235 h 184"/>
                    <a:gd name="T36" fmla="*/ 1556845 w 242"/>
                    <a:gd name="T37" fmla="*/ 1274560 h 184"/>
                    <a:gd name="T38" fmla="*/ 1445642 w 242"/>
                    <a:gd name="T39" fmla="*/ 1300222 h 184"/>
                    <a:gd name="T40" fmla="*/ 1454196 w 242"/>
                    <a:gd name="T41" fmla="*/ 1334438 h 184"/>
                    <a:gd name="T42" fmla="*/ 1505521 w 242"/>
                    <a:gd name="T43" fmla="*/ 1402871 h 184"/>
                    <a:gd name="T44" fmla="*/ 1479859 w 242"/>
                    <a:gd name="T45" fmla="*/ 1496966 h 184"/>
                    <a:gd name="T46" fmla="*/ 1505521 w 242"/>
                    <a:gd name="T47" fmla="*/ 1565399 h 184"/>
                    <a:gd name="T48" fmla="*/ 1437088 w 242"/>
                    <a:gd name="T49" fmla="*/ 1565399 h 184"/>
                    <a:gd name="T50" fmla="*/ 1394318 w 242"/>
                    <a:gd name="T51" fmla="*/ 1565399 h 184"/>
                    <a:gd name="T52" fmla="*/ 1334439 w 242"/>
                    <a:gd name="T53" fmla="*/ 1556845 h 184"/>
                    <a:gd name="T54" fmla="*/ 1291669 w 242"/>
                    <a:gd name="T55" fmla="*/ 1496966 h 184"/>
                    <a:gd name="T56" fmla="*/ 1189019 w 242"/>
                    <a:gd name="T57" fmla="*/ 1496966 h 184"/>
                    <a:gd name="T58" fmla="*/ 1077816 w 242"/>
                    <a:gd name="T59" fmla="*/ 1479858 h 184"/>
                    <a:gd name="T60" fmla="*/ 966613 w 242"/>
                    <a:gd name="T61" fmla="*/ 1531183 h 184"/>
                    <a:gd name="T62" fmla="*/ 881072 w 242"/>
                    <a:gd name="T63" fmla="*/ 1531183 h 184"/>
                    <a:gd name="T64" fmla="*/ 795531 w 242"/>
                    <a:gd name="T65" fmla="*/ 1548291 h 184"/>
                    <a:gd name="T66" fmla="*/ 727098 w 242"/>
                    <a:gd name="T67" fmla="*/ 1479858 h 184"/>
                    <a:gd name="T68" fmla="*/ 667220 w 242"/>
                    <a:gd name="T69" fmla="*/ 1479858 h 184"/>
                    <a:gd name="T70" fmla="*/ 581679 w 242"/>
                    <a:gd name="T71" fmla="*/ 1514074 h 184"/>
                    <a:gd name="T72" fmla="*/ 504692 w 242"/>
                    <a:gd name="T73" fmla="*/ 1454196 h 184"/>
                    <a:gd name="T74" fmla="*/ 427705 w 242"/>
                    <a:gd name="T75" fmla="*/ 1514074 h 184"/>
                    <a:gd name="T76" fmla="*/ 350718 w 242"/>
                    <a:gd name="T77" fmla="*/ 1565399 h 184"/>
                    <a:gd name="T78" fmla="*/ 248069 w 242"/>
                    <a:gd name="T79" fmla="*/ 1479858 h 184"/>
                    <a:gd name="T80" fmla="*/ 239515 w 242"/>
                    <a:gd name="T81" fmla="*/ 1385763 h 184"/>
                    <a:gd name="T82" fmla="*/ 153974 w 242"/>
                    <a:gd name="T83" fmla="*/ 1317330 h 184"/>
                    <a:gd name="T84" fmla="*/ 111203 w 242"/>
                    <a:gd name="T85" fmla="*/ 1248898 h 184"/>
                    <a:gd name="T86" fmla="*/ 94095 w 242"/>
                    <a:gd name="T87" fmla="*/ 1171911 h 184"/>
                    <a:gd name="T88" fmla="*/ 51325 w 242"/>
                    <a:gd name="T89" fmla="*/ 1086370 h 184"/>
                    <a:gd name="T90" fmla="*/ 68433 w 242"/>
                    <a:gd name="T91" fmla="*/ 932396 h 184"/>
                    <a:gd name="T92" fmla="*/ 0 w 242"/>
                    <a:gd name="T93" fmla="*/ 932396 h 184"/>
                    <a:gd name="T94" fmla="*/ 17108 w 242"/>
                    <a:gd name="T95" fmla="*/ 855409 h 184"/>
                    <a:gd name="T96" fmla="*/ 25662 w 242"/>
                    <a:gd name="T97" fmla="*/ 821193 h 184"/>
                    <a:gd name="T98" fmla="*/ 171082 w 242"/>
                    <a:gd name="T99" fmla="*/ 744206 h 184"/>
                    <a:gd name="T100" fmla="*/ 248069 w 242"/>
                    <a:gd name="T101" fmla="*/ 752760 h 184"/>
                    <a:gd name="T102" fmla="*/ 342164 w 242"/>
                    <a:gd name="T103" fmla="*/ 727098 h 184"/>
                    <a:gd name="T104" fmla="*/ 453367 w 242"/>
                    <a:gd name="T105" fmla="*/ 701436 h 184"/>
                    <a:gd name="T106" fmla="*/ 590233 w 242"/>
                    <a:gd name="T107" fmla="*/ 709990 h 184"/>
                    <a:gd name="T108" fmla="*/ 675774 w 242"/>
                    <a:gd name="T109" fmla="*/ 633003 h 184"/>
                    <a:gd name="T110" fmla="*/ 752760 w 242"/>
                    <a:gd name="T111" fmla="*/ 521800 h 184"/>
                    <a:gd name="T112" fmla="*/ 752760 w 242"/>
                    <a:gd name="T113" fmla="*/ 359272 h 184"/>
                    <a:gd name="T114" fmla="*/ 821193 w 242"/>
                    <a:gd name="T115" fmla="*/ 333610 h 184"/>
                    <a:gd name="T116" fmla="*/ 949505 w 242"/>
                    <a:gd name="T117" fmla="*/ 367826 h 184"/>
                    <a:gd name="T118" fmla="*/ 949505 w 242"/>
                    <a:gd name="T119" fmla="*/ 299393 h 184"/>
                    <a:gd name="T120" fmla="*/ 1043600 w 242"/>
                    <a:gd name="T121" fmla="*/ 171082 h 184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w 242"/>
                    <a:gd name="T184" fmla="*/ 0 h 184"/>
                    <a:gd name="T185" fmla="*/ 242 w 242"/>
                    <a:gd name="T186" fmla="*/ 184 h 184"/>
                  </a:gdLst>
                  <a:ahLst/>
                  <a:cxnLst>
                    <a:cxn ang="T122">
                      <a:pos x="T0" y="T1"/>
                    </a:cxn>
                    <a:cxn ang="T123">
                      <a:pos x="T2" y="T3"/>
                    </a:cxn>
                    <a:cxn ang="T124">
                      <a:pos x="T4" y="T5"/>
                    </a:cxn>
                    <a:cxn ang="T125">
                      <a:pos x="T6" y="T7"/>
                    </a:cxn>
                    <a:cxn ang="T126">
                      <a:pos x="T8" y="T9"/>
                    </a:cxn>
                    <a:cxn ang="T127">
                      <a:pos x="T10" y="T11"/>
                    </a:cxn>
                    <a:cxn ang="T128">
                      <a:pos x="T12" y="T13"/>
                    </a:cxn>
                    <a:cxn ang="T129">
                      <a:pos x="T14" y="T15"/>
                    </a:cxn>
                    <a:cxn ang="T130">
                      <a:pos x="T16" y="T17"/>
                    </a:cxn>
                    <a:cxn ang="T131">
                      <a:pos x="T18" y="T19"/>
                    </a:cxn>
                    <a:cxn ang="T132">
                      <a:pos x="T20" y="T21"/>
                    </a:cxn>
                    <a:cxn ang="T133">
                      <a:pos x="T22" y="T23"/>
                    </a:cxn>
                    <a:cxn ang="T134">
                      <a:pos x="T24" y="T25"/>
                    </a:cxn>
                    <a:cxn ang="T135">
                      <a:pos x="T26" y="T27"/>
                    </a:cxn>
                    <a:cxn ang="T136">
                      <a:pos x="T28" y="T29"/>
                    </a:cxn>
                    <a:cxn ang="T137">
                      <a:pos x="T30" y="T31"/>
                    </a:cxn>
                    <a:cxn ang="T138">
                      <a:pos x="T32" y="T33"/>
                    </a:cxn>
                    <a:cxn ang="T139">
                      <a:pos x="T34" y="T35"/>
                    </a:cxn>
                    <a:cxn ang="T140">
                      <a:pos x="T36" y="T37"/>
                    </a:cxn>
                    <a:cxn ang="T141">
                      <a:pos x="T38" y="T39"/>
                    </a:cxn>
                    <a:cxn ang="T142">
                      <a:pos x="T40" y="T41"/>
                    </a:cxn>
                    <a:cxn ang="T143">
                      <a:pos x="T42" y="T43"/>
                    </a:cxn>
                    <a:cxn ang="T144">
                      <a:pos x="T44" y="T45"/>
                    </a:cxn>
                    <a:cxn ang="T145">
                      <a:pos x="T46" y="T47"/>
                    </a:cxn>
                    <a:cxn ang="T146">
                      <a:pos x="T48" y="T49"/>
                    </a:cxn>
                    <a:cxn ang="T147">
                      <a:pos x="T50" y="T51"/>
                    </a:cxn>
                    <a:cxn ang="T148">
                      <a:pos x="T52" y="T53"/>
                    </a:cxn>
                    <a:cxn ang="T149">
                      <a:pos x="T54" y="T55"/>
                    </a:cxn>
                    <a:cxn ang="T150">
                      <a:pos x="T56" y="T57"/>
                    </a:cxn>
                    <a:cxn ang="T151">
                      <a:pos x="T58" y="T59"/>
                    </a:cxn>
                    <a:cxn ang="T152">
                      <a:pos x="T60" y="T61"/>
                    </a:cxn>
                    <a:cxn ang="T153">
                      <a:pos x="T62" y="T63"/>
                    </a:cxn>
                    <a:cxn ang="T154">
                      <a:pos x="T64" y="T65"/>
                    </a:cxn>
                    <a:cxn ang="T155">
                      <a:pos x="T66" y="T67"/>
                    </a:cxn>
                    <a:cxn ang="T156">
                      <a:pos x="T68" y="T69"/>
                    </a:cxn>
                    <a:cxn ang="T157">
                      <a:pos x="T70" y="T71"/>
                    </a:cxn>
                    <a:cxn ang="T158">
                      <a:pos x="T72" y="T73"/>
                    </a:cxn>
                    <a:cxn ang="T159">
                      <a:pos x="T74" y="T75"/>
                    </a:cxn>
                    <a:cxn ang="T160">
                      <a:pos x="T76" y="T77"/>
                    </a:cxn>
                    <a:cxn ang="T161">
                      <a:pos x="T78" y="T79"/>
                    </a:cxn>
                    <a:cxn ang="T162">
                      <a:pos x="T80" y="T81"/>
                    </a:cxn>
                    <a:cxn ang="T163">
                      <a:pos x="T82" y="T83"/>
                    </a:cxn>
                    <a:cxn ang="T164">
                      <a:pos x="T84" y="T85"/>
                    </a:cxn>
                    <a:cxn ang="T165">
                      <a:pos x="T86" y="T87"/>
                    </a:cxn>
                    <a:cxn ang="T166">
                      <a:pos x="T88" y="T89"/>
                    </a:cxn>
                    <a:cxn ang="T167">
                      <a:pos x="T90" y="T91"/>
                    </a:cxn>
                    <a:cxn ang="T168">
                      <a:pos x="T92" y="T93"/>
                    </a:cxn>
                    <a:cxn ang="T169">
                      <a:pos x="T94" y="T95"/>
                    </a:cxn>
                    <a:cxn ang="T170">
                      <a:pos x="T96" y="T97"/>
                    </a:cxn>
                    <a:cxn ang="T171">
                      <a:pos x="T98" y="T99"/>
                    </a:cxn>
                    <a:cxn ang="T172">
                      <a:pos x="T100" y="T101"/>
                    </a:cxn>
                    <a:cxn ang="T173">
                      <a:pos x="T102" y="T103"/>
                    </a:cxn>
                    <a:cxn ang="T174">
                      <a:pos x="T104" y="T105"/>
                    </a:cxn>
                    <a:cxn ang="T175">
                      <a:pos x="T106" y="T107"/>
                    </a:cxn>
                    <a:cxn ang="T176">
                      <a:pos x="T108" y="T109"/>
                    </a:cxn>
                    <a:cxn ang="T177">
                      <a:pos x="T110" y="T111"/>
                    </a:cxn>
                    <a:cxn ang="T178">
                      <a:pos x="T112" y="T113"/>
                    </a:cxn>
                    <a:cxn ang="T179">
                      <a:pos x="T114" y="T115"/>
                    </a:cxn>
                    <a:cxn ang="T180">
                      <a:pos x="T116" y="T117"/>
                    </a:cxn>
                    <a:cxn ang="T181">
                      <a:pos x="T118" y="T119"/>
                    </a:cxn>
                    <a:cxn ang="T182">
                      <a:pos x="T120" y="T121"/>
                    </a:cxn>
                  </a:cxnLst>
                  <a:rect l="T183" t="T184" r="T185" b="T186"/>
                  <a:pathLst>
                    <a:path w="242" h="184">
                      <a:moveTo>
                        <a:pt x="126" y="18"/>
                      </a:moveTo>
                      <a:lnTo>
                        <a:pt x="132" y="23"/>
                      </a:lnTo>
                      <a:lnTo>
                        <a:pt x="138" y="24"/>
                      </a:lnTo>
                      <a:lnTo>
                        <a:pt x="139" y="25"/>
                      </a:lnTo>
                      <a:lnTo>
                        <a:pt x="145" y="25"/>
                      </a:lnTo>
                      <a:lnTo>
                        <a:pt x="148" y="22"/>
                      </a:lnTo>
                      <a:lnTo>
                        <a:pt x="148" y="17"/>
                      </a:lnTo>
                      <a:lnTo>
                        <a:pt x="147" y="16"/>
                      </a:lnTo>
                      <a:lnTo>
                        <a:pt x="147" y="12"/>
                      </a:lnTo>
                      <a:lnTo>
                        <a:pt x="150" y="9"/>
                      </a:lnTo>
                      <a:lnTo>
                        <a:pt x="154" y="7"/>
                      </a:lnTo>
                      <a:lnTo>
                        <a:pt x="159" y="6"/>
                      </a:lnTo>
                      <a:lnTo>
                        <a:pt x="163" y="6"/>
                      </a:lnTo>
                      <a:lnTo>
                        <a:pt x="166" y="0"/>
                      </a:lnTo>
                      <a:lnTo>
                        <a:pt x="172" y="0"/>
                      </a:lnTo>
                      <a:lnTo>
                        <a:pt x="174" y="8"/>
                      </a:lnTo>
                      <a:lnTo>
                        <a:pt x="179" y="14"/>
                      </a:lnTo>
                      <a:lnTo>
                        <a:pt x="186" y="17"/>
                      </a:lnTo>
                      <a:lnTo>
                        <a:pt x="192" y="21"/>
                      </a:lnTo>
                      <a:lnTo>
                        <a:pt x="193" y="29"/>
                      </a:lnTo>
                      <a:lnTo>
                        <a:pt x="195" y="33"/>
                      </a:lnTo>
                      <a:lnTo>
                        <a:pt x="196" y="44"/>
                      </a:lnTo>
                      <a:lnTo>
                        <a:pt x="191" y="48"/>
                      </a:lnTo>
                      <a:lnTo>
                        <a:pt x="191" y="55"/>
                      </a:lnTo>
                      <a:lnTo>
                        <a:pt x="195" y="59"/>
                      </a:lnTo>
                      <a:lnTo>
                        <a:pt x="199" y="60"/>
                      </a:lnTo>
                      <a:lnTo>
                        <a:pt x="206" y="63"/>
                      </a:lnTo>
                      <a:lnTo>
                        <a:pt x="216" y="63"/>
                      </a:lnTo>
                      <a:lnTo>
                        <a:pt x="227" y="74"/>
                      </a:lnTo>
                      <a:lnTo>
                        <a:pt x="231" y="74"/>
                      </a:lnTo>
                      <a:lnTo>
                        <a:pt x="234" y="77"/>
                      </a:lnTo>
                      <a:lnTo>
                        <a:pt x="236" y="85"/>
                      </a:lnTo>
                      <a:lnTo>
                        <a:pt x="239" y="89"/>
                      </a:lnTo>
                      <a:lnTo>
                        <a:pt x="239" y="92"/>
                      </a:lnTo>
                      <a:lnTo>
                        <a:pt x="242" y="97"/>
                      </a:lnTo>
                      <a:lnTo>
                        <a:pt x="239" y="97"/>
                      </a:lnTo>
                      <a:lnTo>
                        <a:pt x="237" y="98"/>
                      </a:lnTo>
                      <a:lnTo>
                        <a:pt x="236" y="100"/>
                      </a:lnTo>
                      <a:lnTo>
                        <a:pt x="237" y="110"/>
                      </a:lnTo>
                      <a:lnTo>
                        <a:pt x="233" y="111"/>
                      </a:lnTo>
                      <a:lnTo>
                        <a:pt x="223" y="111"/>
                      </a:lnTo>
                      <a:lnTo>
                        <a:pt x="219" y="114"/>
                      </a:lnTo>
                      <a:lnTo>
                        <a:pt x="217" y="117"/>
                      </a:lnTo>
                      <a:lnTo>
                        <a:pt x="216" y="119"/>
                      </a:lnTo>
                      <a:lnTo>
                        <a:pt x="213" y="122"/>
                      </a:lnTo>
                      <a:lnTo>
                        <a:pt x="213" y="124"/>
                      </a:lnTo>
                      <a:lnTo>
                        <a:pt x="207" y="126"/>
                      </a:lnTo>
                      <a:lnTo>
                        <a:pt x="202" y="127"/>
                      </a:lnTo>
                      <a:lnTo>
                        <a:pt x="201" y="129"/>
                      </a:lnTo>
                      <a:lnTo>
                        <a:pt x="199" y="132"/>
                      </a:lnTo>
                      <a:lnTo>
                        <a:pt x="199" y="134"/>
                      </a:lnTo>
                      <a:lnTo>
                        <a:pt x="202" y="141"/>
                      </a:lnTo>
                      <a:lnTo>
                        <a:pt x="201" y="143"/>
                      </a:lnTo>
                      <a:lnTo>
                        <a:pt x="198" y="143"/>
                      </a:lnTo>
                      <a:lnTo>
                        <a:pt x="193" y="145"/>
                      </a:lnTo>
                      <a:lnTo>
                        <a:pt x="185" y="149"/>
                      </a:lnTo>
                      <a:lnTo>
                        <a:pt x="182" y="149"/>
                      </a:lnTo>
                      <a:lnTo>
                        <a:pt x="173" y="149"/>
                      </a:lnTo>
                      <a:lnTo>
                        <a:pt x="169" y="150"/>
                      </a:lnTo>
                      <a:lnTo>
                        <a:pt x="169" y="152"/>
                      </a:lnTo>
                      <a:lnTo>
                        <a:pt x="171" y="154"/>
                      </a:lnTo>
                      <a:lnTo>
                        <a:pt x="171" y="156"/>
                      </a:lnTo>
                      <a:lnTo>
                        <a:pt x="170" y="156"/>
                      </a:lnTo>
                      <a:lnTo>
                        <a:pt x="172" y="159"/>
                      </a:lnTo>
                      <a:lnTo>
                        <a:pt x="176" y="162"/>
                      </a:lnTo>
                      <a:lnTo>
                        <a:pt x="176" y="164"/>
                      </a:lnTo>
                      <a:lnTo>
                        <a:pt x="179" y="167"/>
                      </a:lnTo>
                      <a:lnTo>
                        <a:pt x="179" y="170"/>
                      </a:lnTo>
                      <a:lnTo>
                        <a:pt x="173" y="175"/>
                      </a:lnTo>
                      <a:lnTo>
                        <a:pt x="173" y="177"/>
                      </a:lnTo>
                      <a:lnTo>
                        <a:pt x="176" y="181"/>
                      </a:lnTo>
                      <a:lnTo>
                        <a:pt x="176" y="183"/>
                      </a:lnTo>
                      <a:lnTo>
                        <a:pt x="174" y="184"/>
                      </a:lnTo>
                      <a:lnTo>
                        <a:pt x="171" y="184"/>
                      </a:lnTo>
                      <a:lnTo>
                        <a:pt x="168" y="183"/>
                      </a:lnTo>
                      <a:lnTo>
                        <a:pt x="167" y="181"/>
                      </a:lnTo>
                      <a:lnTo>
                        <a:pt x="163" y="181"/>
                      </a:lnTo>
                      <a:lnTo>
                        <a:pt x="163" y="183"/>
                      </a:lnTo>
                      <a:lnTo>
                        <a:pt x="159" y="183"/>
                      </a:lnTo>
                      <a:lnTo>
                        <a:pt x="158" y="184"/>
                      </a:lnTo>
                      <a:lnTo>
                        <a:pt x="156" y="182"/>
                      </a:lnTo>
                      <a:lnTo>
                        <a:pt x="156" y="178"/>
                      </a:lnTo>
                      <a:lnTo>
                        <a:pt x="154" y="178"/>
                      </a:lnTo>
                      <a:lnTo>
                        <a:pt x="151" y="175"/>
                      </a:lnTo>
                      <a:lnTo>
                        <a:pt x="148" y="173"/>
                      </a:lnTo>
                      <a:lnTo>
                        <a:pt x="144" y="173"/>
                      </a:lnTo>
                      <a:lnTo>
                        <a:pt x="139" y="175"/>
                      </a:lnTo>
                      <a:lnTo>
                        <a:pt x="133" y="174"/>
                      </a:lnTo>
                      <a:lnTo>
                        <a:pt x="130" y="173"/>
                      </a:lnTo>
                      <a:lnTo>
                        <a:pt x="126" y="173"/>
                      </a:lnTo>
                      <a:lnTo>
                        <a:pt x="119" y="177"/>
                      </a:lnTo>
                      <a:lnTo>
                        <a:pt x="117" y="179"/>
                      </a:lnTo>
                      <a:lnTo>
                        <a:pt x="113" y="179"/>
                      </a:lnTo>
                      <a:lnTo>
                        <a:pt x="110" y="177"/>
                      </a:lnTo>
                      <a:lnTo>
                        <a:pt x="106" y="177"/>
                      </a:lnTo>
                      <a:lnTo>
                        <a:pt x="103" y="179"/>
                      </a:lnTo>
                      <a:lnTo>
                        <a:pt x="100" y="179"/>
                      </a:lnTo>
                      <a:lnTo>
                        <a:pt x="96" y="181"/>
                      </a:lnTo>
                      <a:lnTo>
                        <a:pt x="93" y="181"/>
                      </a:lnTo>
                      <a:lnTo>
                        <a:pt x="88" y="179"/>
                      </a:lnTo>
                      <a:lnTo>
                        <a:pt x="85" y="177"/>
                      </a:lnTo>
                      <a:lnTo>
                        <a:pt x="85" y="173"/>
                      </a:lnTo>
                      <a:lnTo>
                        <a:pt x="83" y="172"/>
                      </a:lnTo>
                      <a:lnTo>
                        <a:pt x="80" y="172"/>
                      </a:lnTo>
                      <a:lnTo>
                        <a:pt x="78" y="173"/>
                      </a:lnTo>
                      <a:lnTo>
                        <a:pt x="77" y="175"/>
                      </a:lnTo>
                      <a:lnTo>
                        <a:pt x="73" y="176"/>
                      </a:lnTo>
                      <a:lnTo>
                        <a:pt x="68" y="177"/>
                      </a:lnTo>
                      <a:lnTo>
                        <a:pt x="66" y="173"/>
                      </a:lnTo>
                      <a:lnTo>
                        <a:pt x="63" y="172"/>
                      </a:lnTo>
                      <a:lnTo>
                        <a:pt x="59" y="170"/>
                      </a:lnTo>
                      <a:lnTo>
                        <a:pt x="56" y="171"/>
                      </a:lnTo>
                      <a:lnTo>
                        <a:pt x="53" y="173"/>
                      </a:lnTo>
                      <a:lnTo>
                        <a:pt x="50" y="177"/>
                      </a:lnTo>
                      <a:lnTo>
                        <a:pt x="50" y="179"/>
                      </a:lnTo>
                      <a:lnTo>
                        <a:pt x="46" y="183"/>
                      </a:lnTo>
                      <a:lnTo>
                        <a:pt x="41" y="183"/>
                      </a:lnTo>
                      <a:lnTo>
                        <a:pt x="37" y="180"/>
                      </a:lnTo>
                      <a:lnTo>
                        <a:pt x="37" y="179"/>
                      </a:lnTo>
                      <a:lnTo>
                        <a:pt x="29" y="173"/>
                      </a:lnTo>
                      <a:lnTo>
                        <a:pt x="29" y="167"/>
                      </a:lnTo>
                      <a:lnTo>
                        <a:pt x="31" y="165"/>
                      </a:lnTo>
                      <a:lnTo>
                        <a:pt x="28" y="162"/>
                      </a:lnTo>
                      <a:lnTo>
                        <a:pt x="23" y="162"/>
                      </a:lnTo>
                      <a:lnTo>
                        <a:pt x="20" y="158"/>
                      </a:lnTo>
                      <a:lnTo>
                        <a:pt x="18" y="154"/>
                      </a:lnTo>
                      <a:lnTo>
                        <a:pt x="15" y="153"/>
                      </a:lnTo>
                      <a:lnTo>
                        <a:pt x="13" y="152"/>
                      </a:lnTo>
                      <a:lnTo>
                        <a:pt x="13" y="146"/>
                      </a:lnTo>
                      <a:lnTo>
                        <a:pt x="15" y="144"/>
                      </a:lnTo>
                      <a:lnTo>
                        <a:pt x="15" y="142"/>
                      </a:lnTo>
                      <a:lnTo>
                        <a:pt x="11" y="137"/>
                      </a:lnTo>
                      <a:lnTo>
                        <a:pt x="3" y="133"/>
                      </a:lnTo>
                      <a:lnTo>
                        <a:pt x="4" y="128"/>
                      </a:lnTo>
                      <a:lnTo>
                        <a:pt x="6" y="127"/>
                      </a:lnTo>
                      <a:lnTo>
                        <a:pt x="9" y="124"/>
                      </a:lnTo>
                      <a:lnTo>
                        <a:pt x="10" y="111"/>
                      </a:lnTo>
                      <a:lnTo>
                        <a:pt x="8" y="109"/>
                      </a:lnTo>
                      <a:lnTo>
                        <a:pt x="2" y="109"/>
                      </a:lnTo>
                      <a:lnTo>
                        <a:pt x="1" y="110"/>
                      </a:lnTo>
                      <a:lnTo>
                        <a:pt x="0" y="109"/>
                      </a:lnTo>
                      <a:lnTo>
                        <a:pt x="0" y="104"/>
                      </a:lnTo>
                      <a:lnTo>
                        <a:pt x="3" y="103"/>
                      </a:lnTo>
                      <a:lnTo>
                        <a:pt x="2" y="100"/>
                      </a:lnTo>
                      <a:lnTo>
                        <a:pt x="0" y="98"/>
                      </a:lnTo>
                      <a:lnTo>
                        <a:pt x="0" y="96"/>
                      </a:lnTo>
                      <a:lnTo>
                        <a:pt x="3" y="96"/>
                      </a:lnTo>
                      <a:lnTo>
                        <a:pt x="6" y="90"/>
                      </a:lnTo>
                      <a:lnTo>
                        <a:pt x="12" y="88"/>
                      </a:lnTo>
                      <a:lnTo>
                        <a:pt x="20" y="87"/>
                      </a:lnTo>
                      <a:lnTo>
                        <a:pt x="25" y="85"/>
                      </a:lnTo>
                      <a:lnTo>
                        <a:pt x="29" y="85"/>
                      </a:lnTo>
                      <a:lnTo>
                        <a:pt x="29" y="88"/>
                      </a:lnTo>
                      <a:lnTo>
                        <a:pt x="31" y="91"/>
                      </a:lnTo>
                      <a:lnTo>
                        <a:pt x="36" y="91"/>
                      </a:lnTo>
                      <a:lnTo>
                        <a:pt x="40" y="85"/>
                      </a:lnTo>
                      <a:lnTo>
                        <a:pt x="47" y="85"/>
                      </a:lnTo>
                      <a:lnTo>
                        <a:pt x="50" y="83"/>
                      </a:lnTo>
                      <a:lnTo>
                        <a:pt x="53" y="82"/>
                      </a:lnTo>
                      <a:lnTo>
                        <a:pt x="59" y="85"/>
                      </a:lnTo>
                      <a:lnTo>
                        <a:pt x="61" y="83"/>
                      </a:lnTo>
                      <a:lnTo>
                        <a:pt x="69" y="83"/>
                      </a:lnTo>
                      <a:lnTo>
                        <a:pt x="76" y="79"/>
                      </a:lnTo>
                      <a:lnTo>
                        <a:pt x="76" y="76"/>
                      </a:lnTo>
                      <a:lnTo>
                        <a:pt x="79" y="74"/>
                      </a:lnTo>
                      <a:lnTo>
                        <a:pt x="82" y="67"/>
                      </a:lnTo>
                      <a:lnTo>
                        <a:pt x="84" y="66"/>
                      </a:lnTo>
                      <a:lnTo>
                        <a:pt x="88" y="61"/>
                      </a:lnTo>
                      <a:lnTo>
                        <a:pt x="88" y="53"/>
                      </a:lnTo>
                      <a:lnTo>
                        <a:pt x="87" y="52"/>
                      </a:lnTo>
                      <a:lnTo>
                        <a:pt x="88" y="42"/>
                      </a:lnTo>
                      <a:lnTo>
                        <a:pt x="86" y="41"/>
                      </a:lnTo>
                      <a:lnTo>
                        <a:pt x="86" y="39"/>
                      </a:lnTo>
                      <a:lnTo>
                        <a:pt x="96" y="39"/>
                      </a:lnTo>
                      <a:lnTo>
                        <a:pt x="107" y="41"/>
                      </a:lnTo>
                      <a:lnTo>
                        <a:pt x="109" y="43"/>
                      </a:lnTo>
                      <a:lnTo>
                        <a:pt x="111" y="43"/>
                      </a:lnTo>
                      <a:lnTo>
                        <a:pt x="113" y="41"/>
                      </a:lnTo>
                      <a:lnTo>
                        <a:pt x="111" y="40"/>
                      </a:lnTo>
                      <a:lnTo>
                        <a:pt x="111" y="35"/>
                      </a:lnTo>
                      <a:lnTo>
                        <a:pt x="117" y="29"/>
                      </a:lnTo>
                      <a:lnTo>
                        <a:pt x="117" y="26"/>
                      </a:lnTo>
                      <a:lnTo>
                        <a:pt x="122" y="20"/>
                      </a:lnTo>
                      <a:lnTo>
                        <a:pt x="123" y="18"/>
                      </a:lnTo>
                      <a:lnTo>
                        <a:pt x="126" y="18"/>
                      </a:lnTo>
                    </a:path>
                  </a:pathLst>
                </a:custGeom>
                <a:grpFill/>
                <a:ln w="6350">
                  <a:solidFill>
                    <a:schemeClr val="bg1">
                      <a:alpha val="88000"/>
                    </a:schemeClr>
                  </a:solidFill>
                  <a:prstDash val="sysDash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18" name="Freeform 10"/>
                <p:cNvSpPr>
                  <a:spLocks/>
                </p:cNvSpPr>
                <p:nvPr/>
              </p:nvSpPr>
              <p:spPr bwMode="auto">
                <a:xfrm>
                  <a:off x="2060988" y="2509612"/>
                  <a:ext cx="2035875" cy="1257451"/>
                </a:xfrm>
                <a:custGeom>
                  <a:avLst/>
                  <a:gdLst>
                    <a:gd name="T0" fmla="*/ 1847685 w 238"/>
                    <a:gd name="T1" fmla="*/ 1103477 h 147"/>
                    <a:gd name="T2" fmla="*/ 1822023 w 238"/>
                    <a:gd name="T3" fmla="*/ 1180464 h 147"/>
                    <a:gd name="T4" fmla="*/ 1762144 w 238"/>
                    <a:gd name="T5" fmla="*/ 1137694 h 147"/>
                    <a:gd name="T6" fmla="*/ 1659495 w 238"/>
                    <a:gd name="T7" fmla="*/ 1094923 h 147"/>
                    <a:gd name="T8" fmla="*/ 1599616 w 238"/>
                    <a:gd name="T9" fmla="*/ 1154802 h 147"/>
                    <a:gd name="T10" fmla="*/ 1531183 w 238"/>
                    <a:gd name="T11" fmla="*/ 1197572 h 147"/>
                    <a:gd name="T12" fmla="*/ 1411426 w 238"/>
                    <a:gd name="T13" fmla="*/ 1257451 h 147"/>
                    <a:gd name="T14" fmla="*/ 1257452 w 238"/>
                    <a:gd name="T15" fmla="*/ 1214681 h 147"/>
                    <a:gd name="T16" fmla="*/ 1248898 w 238"/>
                    <a:gd name="T17" fmla="*/ 1163356 h 147"/>
                    <a:gd name="T18" fmla="*/ 1171911 w 238"/>
                    <a:gd name="T19" fmla="*/ 1112032 h 147"/>
                    <a:gd name="T20" fmla="*/ 1043600 w 238"/>
                    <a:gd name="T21" fmla="*/ 1043599 h 147"/>
                    <a:gd name="T22" fmla="*/ 975167 w 238"/>
                    <a:gd name="T23" fmla="*/ 1146248 h 147"/>
                    <a:gd name="T24" fmla="*/ 923842 w 238"/>
                    <a:gd name="T25" fmla="*/ 1094923 h 147"/>
                    <a:gd name="T26" fmla="*/ 923842 w 238"/>
                    <a:gd name="T27" fmla="*/ 1043599 h 147"/>
                    <a:gd name="T28" fmla="*/ 821193 w 238"/>
                    <a:gd name="T29" fmla="*/ 1077815 h 147"/>
                    <a:gd name="T30" fmla="*/ 658666 w 238"/>
                    <a:gd name="T31" fmla="*/ 1017936 h 147"/>
                    <a:gd name="T32" fmla="*/ 590233 w 238"/>
                    <a:gd name="T33" fmla="*/ 923841 h 147"/>
                    <a:gd name="T34" fmla="*/ 496138 w 238"/>
                    <a:gd name="T35" fmla="*/ 821192 h 147"/>
                    <a:gd name="T36" fmla="*/ 410597 w 238"/>
                    <a:gd name="T37" fmla="*/ 786976 h 147"/>
                    <a:gd name="T38" fmla="*/ 325056 w 238"/>
                    <a:gd name="T39" fmla="*/ 684327 h 147"/>
                    <a:gd name="T40" fmla="*/ 239515 w 238"/>
                    <a:gd name="T41" fmla="*/ 667219 h 147"/>
                    <a:gd name="T42" fmla="*/ 153974 w 238"/>
                    <a:gd name="T43" fmla="*/ 581678 h 147"/>
                    <a:gd name="T44" fmla="*/ 34216 w 238"/>
                    <a:gd name="T45" fmla="*/ 487583 h 147"/>
                    <a:gd name="T46" fmla="*/ 25662 w 238"/>
                    <a:gd name="T47" fmla="*/ 419150 h 147"/>
                    <a:gd name="T48" fmla="*/ 17108 w 238"/>
                    <a:gd name="T49" fmla="*/ 299393 h 147"/>
                    <a:gd name="T50" fmla="*/ 102649 w 238"/>
                    <a:gd name="T51" fmla="*/ 333609 h 147"/>
                    <a:gd name="T52" fmla="*/ 85541 w 238"/>
                    <a:gd name="T53" fmla="*/ 179636 h 147"/>
                    <a:gd name="T54" fmla="*/ 153974 w 238"/>
                    <a:gd name="T55" fmla="*/ 111203 h 147"/>
                    <a:gd name="T56" fmla="*/ 230961 w 238"/>
                    <a:gd name="T57" fmla="*/ 59879 h 147"/>
                    <a:gd name="T58" fmla="*/ 307948 w 238"/>
                    <a:gd name="T59" fmla="*/ 0 h 147"/>
                    <a:gd name="T60" fmla="*/ 384934 w 238"/>
                    <a:gd name="T61" fmla="*/ 59879 h 147"/>
                    <a:gd name="T62" fmla="*/ 487584 w 238"/>
                    <a:gd name="T63" fmla="*/ 17108 h 147"/>
                    <a:gd name="T64" fmla="*/ 530354 w 238"/>
                    <a:gd name="T65" fmla="*/ 59879 h 147"/>
                    <a:gd name="T66" fmla="*/ 624449 w 238"/>
                    <a:gd name="T67" fmla="*/ 94095 h 147"/>
                    <a:gd name="T68" fmla="*/ 709990 w 238"/>
                    <a:gd name="T69" fmla="*/ 59879 h 147"/>
                    <a:gd name="T70" fmla="*/ 812639 w 238"/>
                    <a:gd name="T71" fmla="*/ 76987 h 147"/>
                    <a:gd name="T72" fmla="*/ 915288 w 238"/>
                    <a:gd name="T73" fmla="*/ 25662 h 147"/>
                    <a:gd name="T74" fmla="*/ 1035046 w 238"/>
                    <a:gd name="T75" fmla="*/ 25662 h 147"/>
                    <a:gd name="T76" fmla="*/ 1120587 w 238"/>
                    <a:gd name="T77" fmla="*/ 68433 h 147"/>
                    <a:gd name="T78" fmla="*/ 1154803 w 238"/>
                    <a:gd name="T79" fmla="*/ 119757 h 147"/>
                    <a:gd name="T80" fmla="*/ 1146249 w 238"/>
                    <a:gd name="T81" fmla="*/ 196744 h 147"/>
                    <a:gd name="T82" fmla="*/ 1197574 w 238"/>
                    <a:gd name="T83" fmla="*/ 436258 h 147"/>
                    <a:gd name="T84" fmla="*/ 1317331 w 238"/>
                    <a:gd name="T85" fmla="*/ 504691 h 147"/>
                    <a:gd name="T86" fmla="*/ 1437088 w 238"/>
                    <a:gd name="T87" fmla="*/ 564570 h 147"/>
                    <a:gd name="T88" fmla="*/ 1591062 w 238"/>
                    <a:gd name="T89" fmla="*/ 573124 h 147"/>
                    <a:gd name="T90" fmla="*/ 1676603 w 238"/>
                    <a:gd name="T91" fmla="*/ 641557 h 147"/>
                    <a:gd name="T92" fmla="*/ 1727928 w 238"/>
                    <a:gd name="T93" fmla="*/ 709989 h 147"/>
                    <a:gd name="T94" fmla="*/ 1787806 w 238"/>
                    <a:gd name="T95" fmla="*/ 718543 h 147"/>
                    <a:gd name="T96" fmla="*/ 1881901 w 238"/>
                    <a:gd name="T97" fmla="*/ 624448 h 147"/>
                    <a:gd name="T98" fmla="*/ 1984550 w 238"/>
                    <a:gd name="T99" fmla="*/ 744206 h 147"/>
                    <a:gd name="T100" fmla="*/ 2027321 w 238"/>
                    <a:gd name="T101" fmla="*/ 855409 h 147"/>
                    <a:gd name="T102" fmla="*/ 2010213 w 238"/>
                    <a:gd name="T103" fmla="*/ 975166 h 147"/>
                    <a:gd name="T104" fmla="*/ 2010213 w 238"/>
                    <a:gd name="T105" fmla="*/ 1060707 h 147"/>
                    <a:gd name="T106" fmla="*/ 1967442 w 238"/>
                    <a:gd name="T107" fmla="*/ 1086369 h 147"/>
                    <a:gd name="T108" fmla="*/ 1916118 w 238"/>
                    <a:gd name="T109" fmla="*/ 1154802 h 147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238"/>
                    <a:gd name="T166" fmla="*/ 0 h 147"/>
                    <a:gd name="T167" fmla="*/ 238 w 238"/>
                    <a:gd name="T168" fmla="*/ 147 h 147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238" h="147">
                      <a:moveTo>
                        <a:pt x="224" y="135"/>
                      </a:moveTo>
                      <a:lnTo>
                        <a:pt x="219" y="129"/>
                      </a:lnTo>
                      <a:lnTo>
                        <a:pt x="216" y="129"/>
                      </a:lnTo>
                      <a:lnTo>
                        <a:pt x="213" y="133"/>
                      </a:lnTo>
                      <a:lnTo>
                        <a:pt x="213" y="136"/>
                      </a:lnTo>
                      <a:lnTo>
                        <a:pt x="213" y="138"/>
                      </a:lnTo>
                      <a:lnTo>
                        <a:pt x="210" y="138"/>
                      </a:lnTo>
                      <a:lnTo>
                        <a:pt x="206" y="136"/>
                      </a:lnTo>
                      <a:lnTo>
                        <a:pt x="206" y="133"/>
                      </a:lnTo>
                      <a:lnTo>
                        <a:pt x="198" y="131"/>
                      </a:lnTo>
                      <a:lnTo>
                        <a:pt x="197" y="128"/>
                      </a:lnTo>
                      <a:lnTo>
                        <a:pt x="194" y="128"/>
                      </a:lnTo>
                      <a:lnTo>
                        <a:pt x="189" y="133"/>
                      </a:lnTo>
                      <a:lnTo>
                        <a:pt x="189" y="135"/>
                      </a:lnTo>
                      <a:lnTo>
                        <a:pt x="187" y="135"/>
                      </a:lnTo>
                      <a:lnTo>
                        <a:pt x="185" y="135"/>
                      </a:lnTo>
                      <a:lnTo>
                        <a:pt x="183" y="135"/>
                      </a:lnTo>
                      <a:lnTo>
                        <a:pt x="179" y="140"/>
                      </a:lnTo>
                      <a:lnTo>
                        <a:pt x="175" y="140"/>
                      </a:lnTo>
                      <a:lnTo>
                        <a:pt x="171" y="145"/>
                      </a:lnTo>
                      <a:lnTo>
                        <a:pt x="165" y="147"/>
                      </a:lnTo>
                      <a:lnTo>
                        <a:pt x="150" y="147"/>
                      </a:lnTo>
                      <a:lnTo>
                        <a:pt x="147" y="145"/>
                      </a:lnTo>
                      <a:lnTo>
                        <a:pt x="147" y="142"/>
                      </a:lnTo>
                      <a:lnTo>
                        <a:pt x="149" y="139"/>
                      </a:lnTo>
                      <a:lnTo>
                        <a:pt x="149" y="137"/>
                      </a:lnTo>
                      <a:lnTo>
                        <a:pt x="146" y="136"/>
                      </a:lnTo>
                      <a:lnTo>
                        <a:pt x="144" y="134"/>
                      </a:lnTo>
                      <a:lnTo>
                        <a:pt x="144" y="131"/>
                      </a:lnTo>
                      <a:lnTo>
                        <a:pt x="137" y="130"/>
                      </a:lnTo>
                      <a:lnTo>
                        <a:pt x="135" y="126"/>
                      </a:lnTo>
                      <a:lnTo>
                        <a:pt x="127" y="122"/>
                      </a:lnTo>
                      <a:lnTo>
                        <a:pt x="122" y="122"/>
                      </a:lnTo>
                      <a:lnTo>
                        <a:pt x="119" y="125"/>
                      </a:lnTo>
                      <a:lnTo>
                        <a:pt x="115" y="128"/>
                      </a:lnTo>
                      <a:lnTo>
                        <a:pt x="114" y="134"/>
                      </a:lnTo>
                      <a:lnTo>
                        <a:pt x="111" y="135"/>
                      </a:lnTo>
                      <a:lnTo>
                        <a:pt x="109" y="132"/>
                      </a:lnTo>
                      <a:lnTo>
                        <a:pt x="108" y="128"/>
                      </a:lnTo>
                      <a:lnTo>
                        <a:pt x="110" y="125"/>
                      </a:lnTo>
                      <a:lnTo>
                        <a:pt x="110" y="123"/>
                      </a:lnTo>
                      <a:lnTo>
                        <a:pt x="108" y="122"/>
                      </a:lnTo>
                      <a:lnTo>
                        <a:pt x="104" y="123"/>
                      </a:lnTo>
                      <a:lnTo>
                        <a:pt x="99" y="124"/>
                      </a:lnTo>
                      <a:lnTo>
                        <a:pt x="96" y="126"/>
                      </a:lnTo>
                      <a:lnTo>
                        <a:pt x="94" y="126"/>
                      </a:lnTo>
                      <a:lnTo>
                        <a:pt x="87" y="119"/>
                      </a:lnTo>
                      <a:lnTo>
                        <a:pt x="77" y="119"/>
                      </a:lnTo>
                      <a:lnTo>
                        <a:pt x="74" y="112"/>
                      </a:lnTo>
                      <a:lnTo>
                        <a:pt x="72" y="112"/>
                      </a:lnTo>
                      <a:lnTo>
                        <a:pt x="69" y="108"/>
                      </a:lnTo>
                      <a:lnTo>
                        <a:pt x="63" y="107"/>
                      </a:lnTo>
                      <a:lnTo>
                        <a:pt x="59" y="101"/>
                      </a:lnTo>
                      <a:lnTo>
                        <a:pt x="58" y="96"/>
                      </a:lnTo>
                      <a:lnTo>
                        <a:pt x="57" y="95"/>
                      </a:lnTo>
                      <a:lnTo>
                        <a:pt x="51" y="95"/>
                      </a:lnTo>
                      <a:lnTo>
                        <a:pt x="48" y="92"/>
                      </a:lnTo>
                      <a:lnTo>
                        <a:pt x="48" y="89"/>
                      </a:lnTo>
                      <a:lnTo>
                        <a:pt x="43" y="86"/>
                      </a:lnTo>
                      <a:lnTo>
                        <a:pt x="38" y="80"/>
                      </a:lnTo>
                      <a:lnTo>
                        <a:pt x="35" y="76"/>
                      </a:lnTo>
                      <a:lnTo>
                        <a:pt x="32" y="76"/>
                      </a:lnTo>
                      <a:lnTo>
                        <a:pt x="28" y="78"/>
                      </a:lnTo>
                      <a:lnTo>
                        <a:pt x="22" y="79"/>
                      </a:lnTo>
                      <a:lnTo>
                        <a:pt x="18" y="73"/>
                      </a:lnTo>
                      <a:lnTo>
                        <a:pt x="18" y="68"/>
                      </a:lnTo>
                      <a:lnTo>
                        <a:pt x="15" y="64"/>
                      </a:lnTo>
                      <a:lnTo>
                        <a:pt x="10" y="59"/>
                      </a:lnTo>
                      <a:lnTo>
                        <a:pt x="4" y="57"/>
                      </a:lnTo>
                      <a:lnTo>
                        <a:pt x="1" y="55"/>
                      </a:lnTo>
                      <a:lnTo>
                        <a:pt x="0" y="53"/>
                      </a:lnTo>
                      <a:lnTo>
                        <a:pt x="3" y="49"/>
                      </a:lnTo>
                      <a:lnTo>
                        <a:pt x="3" y="39"/>
                      </a:lnTo>
                      <a:lnTo>
                        <a:pt x="2" y="37"/>
                      </a:lnTo>
                      <a:lnTo>
                        <a:pt x="2" y="35"/>
                      </a:lnTo>
                      <a:lnTo>
                        <a:pt x="6" y="34"/>
                      </a:lnTo>
                      <a:lnTo>
                        <a:pt x="10" y="40"/>
                      </a:lnTo>
                      <a:lnTo>
                        <a:pt x="12" y="39"/>
                      </a:lnTo>
                      <a:lnTo>
                        <a:pt x="13" y="36"/>
                      </a:lnTo>
                      <a:lnTo>
                        <a:pt x="13" y="28"/>
                      </a:lnTo>
                      <a:lnTo>
                        <a:pt x="10" y="21"/>
                      </a:lnTo>
                      <a:lnTo>
                        <a:pt x="9" y="16"/>
                      </a:lnTo>
                      <a:lnTo>
                        <a:pt x="14" y="10"/>
                      </a:lnTo>
                      <a:lnTo>
                        <a:pt x="18" y="13"/>
                      </a:lnTo>
                      <a:lnTo>
                        <a:pt x="23" y="13"/>
                      </a:lnTo>
                      <a:lnTo>
                        <a:pt x="27" y="9"/>
                      </a:lnTo>
                      <a:lnTo>
                        <a:pt x="27" y="7"/>
                      </a:lnTo>
                      <a:lnTo>
                        <a:pt x="30" y="3"/>
                      </a:lnTo>
                      <a:lnTo>
                        <a:pt x="33" y="1"/>
                      </a:lnTo>
                      <a:lnTo>
                        <a:pt x="36" y="0"/>
                      </a:lnTo>
                      <a:lnTo>
                        <a:pt x="40" y="2"/>
                      </a:lnTo>
                      <a:lnTo>
                        <a:pt x="43" y="3"/>
                      </a:lnTo>
                      <a:lnTo>
                        <a:pt x="45" y="7"/>
                      </a:lnTo>
                      <a:lnTo>
                        <a:pt x="54" y="5"/>
                      </a:lnTo>
                      <a:lnTo>
                        <a:pt x="55" y="3"/>
                      </a:lnTo>
                      <a:lnTo>
                        <a:pt x="57" y="2"/>
                      </a:lnTo>
                      <a:lnTo>
                        <a:pt x="60" y="2"/>
                      </a:lnTo>
                      <a:lnTo>
                        <a:pt x="62" y="3"/>
                      </a:lnTo>
                      <a:lnTo>
                        <a:pt x="62" y="7"/>
                      </a:lnTo>
                      <a:lnTo>
                        <a:pt x="66" y="9"/>
                      </a:lnTo>
                      <a:lnTo>
                        <a:pt x="70" y="11"/>
                      </a:lnTo>
                      <a:lnTo>
                        <a:pt x="73" y="11"/>
                      </a:lnTo>
                      <a:lnTo>
                        <a:pt x="77" y="9"/>
                      </a:lnTo>
                      <a:lnTo>
                        <a:pt x="80" y="9"/>
                      </a:lnTo>
                      <a:lnTo>
                        <a:pt x="83" y="7"/>
                      </a:lnTo>
                      <a:lnTo>
                        <a:pt x="87" y="7"/>
                      </a:lnTo>
                      <a:lnTo>
                        <a:pt x="90" y="9"/>
                      </a:lnTo>
                      <a:lnTo>
                        <a:pt x="95" y="9"/>
                      </a:lnTo>
                      <a:lnTo>
                        <a:pt x="97" y="7"/>
                      </a:lnTo>
                      <a:lnTo>
                        <a:pt x="103" y="3"/>
                      </a:lnTo>
                      <a:lnTo>
                        <a:pt x="107" y="3"/>
                      </a:lnTo>
                      <a:lnTo>
                        <a:pt x="110" y="4"/>
                      </a:lnTo>
                      <a:lnTo>
                        <a:pt x="116" y="5"/>
                      </a:lnTo>
                      <a:lnTo>
                        <a:pt x="121" y="3"/>
                      </a:lnTo>
                      <a:lnTo>
                        <a:pt x="125" y="3"/>
                      </a:lnTo>
                      <a:lnTo>
                        <a:pt x="128" y="5"/>
                      </a:lnTo>
                      <a:lnTo>
                        <a:pt x="131" y="8"/>
                      </a:lnTo>
                      <a:lnTo>
                        <a:pt x="133" y="8"/>
                      </a:lnTo>
                      <a:lnTo>
                        <a:pt x="133" y="12"/>
                      </a:lnTo>
                      <a:lnTo>
                        <a:pt x="135" y="14"/>
                      </a:lnTo>
                      <a:lnTo>
                        <a:pt x="136" y="16"/>
                      </a:lnTo>
                      <a:lnTo>
                        <a:pt x="136" y="19"/>
                      </a:lnTo>
                      <a:lnTo>
                        <a:pt x="134" y="23"/>
                      </a:lnTo>
                      <a:lnTo>
                        <a:pt x="134" y="38"/>
                      </a:lnTo>
                      <a:lnTo>
                        <a:pt x="136" y="45"/>
                      </a:lnTo>
                      <a:lnTo>
                        <a:pt x="140" y="51"/>
                      </a:lnTo>
                      <a:lnTo>
                        <a:pt x="147" y="55"/>
                      </a:lnTo>
                      <a:lnTo>
                        <a:pt x="151" y="55"/>
                      </a:lnTo>
                      <a:lnTo>
                        <a:pt x="154" y="59"/>
                      </a:lnTo>
                      <a:lnTo>
                        <a:pt x="160" y="62"/>
                      </a:lnTo>
                      <a:lnTo>
                        <a:pt x="164" y="62"/>
                      </a:lnTo>
                      <a:lnTo>
                        <a:pt x="168" y="66"/>
                      </a:lnTo>
                      <a:lnTo>
                        <a:pt x="172" y="67"/>
                      </a:lnTo>
                      <a:lnTo>
                        <a:pt x="177" y="67"/>
                      </a:lnTo>
                      <a:lnTo>
                        <a:pt x="186" y="67"/>
                      </a:lnTo>
                      <a:lnTo>
                        <a:pt x="190" y="69"/>
                      </a:lnTo>
                      <a:lnTo>
                        <a:pt x="192" y="70"/>
                      </a:lnTo>
                      <a:lnTo>
                        <a:pt x="196" y="75"/>
                      </a:lnTo>
                      <a:lnTo>
                        <a:pt x="197" y="79"/>
                      </a:lnTo>
                      <a:lnTo>
                        <a:pt x="200" y="83"/>
                      </a:lnTo>
                      <a:lnTo>
                        <a:pt x="202" y="83"/>
                      </a:lnTo>
                      <a:lnTo>
                        <a:pt x="203" y="81"/>
                      </a:lnTo>
                      <a:lnTo>
                        <a:pt x="206" y="81"/>
                      </a:lnTo>
                      <a:lnTo>
                        <a:pt x="209" y="84"/>
                      </a:lnTo>
                      <a:lnTo>
                        <a:pt x="212" y="83"/>
                      </a:lnTo>
                      <a:lnTo>
                        <a:pt x="215" y="80"/>
                      </a:lnTo>
                      <a:lnTo>
                        <a:pt x="220" y="73"/>
                      </a:lnTo>
                      <a:lnTo>
                        <a:pt x="224" y="76"/>
                      </a:lnTo>
                      <a:lnTo>
                        <a:pt x="229" y="86"/>
                      </a:lnTo>
                      <a:lnTo>
                        <a:pt x="232" y="87"/>
                      </a:lnTo>
                      <a:lnTo>
                        <a:pt x="233" y="91"/>
                      </a:lnTo>
                      <a:lnTo>
                        <a:pt x="235" y="97"/>
                      </a:lnTo>
                      <a:lnTo>
                        <a:pt x="237" y="100"/>
                      </a:lnTo>
                      <a:lnTo>
                        <a:pt x="238" y="105"/>
                      </a:lnTo>
                      <a:lnTo>
                        <a:pt x="235" y="108"/>
                      </a:lnTo>
                      <a:lnTo>
                        <a:pt x="235" y="114"/>
                      </a:lnTo>
                      <a:lnTo>
                        <a:pt x="237" y="117"/>
                      </a:lnTo>
                      <a:lnTo>
                        <a:pt x="236" y="123"/>
                      </a:lnTo>
                      <a:lnTo>
                        <a:pt x="235" y="124"/>
                      </a:lnTo>
                      <a:lnTo>
                        <a:pt x="232" y="122"/>
                      </a:lnTo>
                      <a:lnTo>
                        <a:pt x="228" y="123"/>
                      </a:lnTo>
                      <a:lnTo>
                        <a:pt x="230" y="127"/>
                      </a:lnTo>
                      <a:lnTo>
                        <a:pt x="230" y="133"/>
                      </a:lnTo>
                      <a:lnTo>
                        <a:pt x="228" y="135"/>
                      </a:lnTo>
                      <a:lnTo>
                        <a:pt x="224" y="135"/>
                      </a:lnTo>
                    </a:path>
                  </a:pathLst>
                </a:custGeom>
                <a:grpFill/>
                <a:ln w="6350">
                  <a:solidFill>
                    <a:schemeClr val="bg1">
                      <a:alpha val="88000"/>
                    </a:schemeClr>
                  </a:solidFill>
                  <a:prstDash val="sysDash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19" name="Freeform 11"/>
                <p:cNvSpPr>
                  <a:spLocks/>
                </p:cNvSpPr>
                <p:nvPr/>
              </p:nvSpPr>
              <p:spPr bwMode="auto">
                <a:xfrm>
                  <a:off x="4019876" y="619158"/>
                  <a:ext cx="2266835" cy="1941779"/>
                </a:xfrm>
                <a:custGeom>
                  <a:avLst/>
                  <a:gdLst>
                    <a:gd name="T0" fmla="*/ 436259 w 265"/>
                    <a:gd name="T1" fmla="*/ 1394317 h 227"/>
                    <a:gd name="T2" fmla="*/ 650111 w 265"/>
                    <a:gd name="T3" fmla="*/ 1462750 h 227"/>
                    <a:gd name="T4" fmla="*/ 872517 w 265"/>
                    <a:gd name="T5" fmla="*/ 1342993 h 227"/>
                    <a:gd name="T6" fmla="*/ 1163357 w 265"/>
                    <a:gd name="T7" fmla="*/ 1257452 h 227"/>
                    <a:gd name="T8" fmla="*/ 1231790 w 265"/>
                    <a:gd name="T9" fmla="*/ 1129140 h 227"/>
                    <a:gd name="T10" fmla="*/ 1325885 w 265"/>
                    <a:gd name="T11" fmla="*/ 1043599 h 227"/>
                    <a:gd name="T12" fmla="*/ 1591061 w 265"/>
                    <a:gd name="T13" fmla="*/ 906734 h 227"/>
                    <a:gd name="T14" fmla="*/ 1873346 w 265"/>
                    <a:gd name="T15" fmla="*/ 769868 h 227"/>
                    <a:gd name="T16" fmla="*/ 1727927 w 265"/>
                    <a:gd name="T17" fmla="*/ 615895 h 227"/>
                    <a:gd name="T18" fmla="*/ 1616724 w 265"/>
                    <a:gd name="T19" fmla="*/ 658665 h 227"/>
                    <a:gd name="T20" fmla="*/ 1488412 w 265"/>
                    <a:gd name="T21" fmla="*/ 641557 h 227"/>
                    <a:gd name="T22" fmla="*/ 1556845 w 265"/>
                    <a:gd name="T23" fmla="*/ 436259 h 227"/>
                    <a:gd name="T24" fmla="*/ 1796360 w 265"/>
                    <a:gd name="T25" fmla="*/ 213852 h 227"/>
                    <a:gd name="T26" fmla="*/ 1762143 w 265"/>
                    <a:gd name="T27" fmla="*/ 76987 h 227"/>
                    <a:gd name="T28" fmla="*/ 1890455 w 265"/>
                    <a:gd name="T29" fmla="*/ 17108 h 227"/>
                    <a:gd name="T30" fmla="*/ 1916117 w 265"/>
                    <a:gd name="T31" fmla="*/ 111203 h 227"/>
                    <a:gd name="T32" fmla="*/ 1984549 w 265"/>
                    <a:gd name="T33" fmla="*/ 136866 h 227"/>
                    <a:gd name="T34" fmla="*/ 2164185 w 265"/>
                    <a:gd name="T35" fmla="*/ 119757 h 227"/>
                    <a:gd name="T36" fmla="*/ 2206956 w 265"/>
                    <a:gd name="T37" fmla="*/ 307947 h 227"/>
                    <a:gd name="T38" fmla="*/ 2215510 w 265"/>
                    <a:gd name="T39" fmla="*/ 453367 h 227"/>
                    <a:gd name="T40" fmla="*/ 2198402 w 265"/>
                    <a:gd name="T41" fmla="*/ 479029 h 227"/>
                    <a:gd name="T42" fmla="*/ 2129969 w 265"/>
                    <a:gd name="T43" fmla="*/ 564570 h 227"/>
                    <a:gd name="T44" fmla="*/ 2129969 w 265"/>
                    <a:gd name="T45" fmla="*/ 718544 h 227"/>
                    <a:gd name="T46" fmla="*/ 2198402 w 265"/>
                    <a:gd name="T47" fmla="*/ 718544 h 227"/>
                    <a:gd name="T48" fmla="*/ 2181294 w 265"/>
                    <a:gd name="T49" fmla="*/ 786977 h 227"/>
                    <a:gd name="T50" fmla="*/ 2052982 w 265"/>
                    <a:gd name="T51" fmla="*/ 804085 h 227"/>
                    <a:gd name="T52" fmla="*/ 2095753 w 265"/>
                    <a:gd name="T53" fmla="*/ 949504 h 227"/>
                    <a:gd name="T54" fmla="*/ 2189848 w 265"/>
                    <a:gd name="T55" fmla="*/ 966612 h 227"/>
                    <a:gd name="T56" fmla="*/ 2266835 w 265"/>
                    <a:gd name="T57" fmla="*/ 1154803 h 227"/>
                    <a:gd name="T58" fmla="*/ 2147077 w 265"/>
                    <a:gd name="T59" fmla="*/ 1206127 h 227"/>
                    <a:gd name="T60" fmla="*/ 1958887 w 265"/>
                    <a:gd name="T61" fmla="*/ 1274560 h 227"/>
                    <a:gd name="T62" fmla="*/ 1950333 w 265"/>
                    <a:gd name="T63" fmla="*/ 1402871 h 227"/>
                    <a:gd name="T64" fmla="*/ 1804914 w 265"/>
                    <a:gd name="T65" fmla="*/ 1266006 h 227"/>
                    <a:gd name="T66" fmla="*/ 1659494 w 265"/>
                    <a:gd name="T67" fmla="*/ 1360101 h 227"/>
                    <a:gd name="T68" fmla="*/ 1539737 w 265"/>
                    <a:gd name="T69" fmla="*/ 1402871 h 227"/>
                    <a:gd name="T70" fmla="*/ 1505520 w 265"/>
                    <a:gd name="T71" fmla="*/ 1334439 h 227"/>
                    <a:gd name="T72" fmla="*/ 1454196 w 265"/>
                    <a:gd name="T73" fmla="*/ 1488412 h 227"/>
                    <a:gd name="T74" fmla="*/ 1317330 w 265"/>
                    <a:gd name="T75" fmla="*/ 1599615 h 227"/>
                    <a:gd name="T76" fmla="*/ 1189019 w 265"/>
                    <a:gd name="T77" fmla="*/ 1676602 h 227"/>
                    <a:gd name="T78" fmla="*/ 1129140 w 265"/>
                    <a:gd name="T79" fmla="*/ 1719373 h 227"/>
                    <a:gd name="T80" fmla="*/ 1035045 w 265"/>
                    <a:gd name="T81" fmla="*/ 1907563 h 227"/>
                    <a:gd name="T82" fmla="*/ 821193 w 265"/>
                    <a:gd name="T83" fmla="*/ 1847684 h 227"/>
                    <a:gd name="T84" fmla="*/ 812639 w 265"/>
                    <a:gd name="T85" fmla="*/ 1710819 h 227"/>
                    <a:gd name="T86" fmla="*/ 744206 w 265"/>
                    <a:gd name="T87" fmla="*/ 1822022 h 227"/>
                    <a:gd name="T88" fmla="*/ 641557 w 265"/>
                    <a:gd name="T89" fmla="*/ 1907563 h 227"/>
                    <a:gd name="T90" fmla="*/ 521800 w 265"/>
                    <a:gd name="T91" fmla="*/ 1813468 h 227"/>
                    <a:gd name="T92" fmla="*/ 547462 w 265"/>
                    <a:gd name="T93" fmla="*/ 1702264 h 227"/>
                    <a:gd name="T94" fmla="*/ 384934 w 265"/>
                    <a:gd name="T95" fmla="*/ 1736481 h 227"/>
                    <a:gd name="T96" fmla="*/ 325056 w 265"/>
                    <a:gd name="T97" fmla="*/ 1779251 h 227"/>
                    <a:gd name="T98" fmla="*/ 188190 w 265"/>
                    <a:gd name="T99" fmla="*/ 1650940 h 227"/>
                    <a:gd name="T100" fmla="*/ 239515 w 265"/>
                    <a:gd name="T101" fmla="*/ 1539737 h 227"/>
                    <a:gd name="T102" fmla="*/ 76987 w 265"/>
                    <a:gd name="T103" fmla="*/ 1556845 h 227"/>
                    <a:gd name="T104" fmla="*/ 34216 w 265"/>
                    <a:gd name="T105" fmla="*/ 1368655 h 227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265"/>
                    <a:gd name="T160" fmla="*/ 0 h 227"/>
                    <a:gd name="T161" fmla="*/ 265 w 265"/>
                    <a:gd name="T162" fmla="*/ 227 h 227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265" h="227">
                      <a:moveTo>
                        <a:pt x="2" y="150"/>
                      </a:moveTo>
                      <a:lnTo>
                        <a:pt x="12" y="153"/>
                      </a:lnTo>
                      <a:lnTo>
                        <a:pt x="35" y="154"/>
                      </a:lnTo>
                      <a:lnTo>
                        <a:pt x="42" y="155"/>
                      </a:lnTo>
                      <a:lnTo>
                        <a:pt x="51" y="163"/>
                      </a:lnTo>
                      <a:lnTo>
                        <a:pt x="58" y="163"/>
                      </a:lnTo>
                      <a:lnTo>
                        <a:pt x="63" y="166"/>
                      </a:lnTo>
                      <a:lnTo>
                        <a:pt x="69" y="167"/>
                      </a:lnTo>
                      <a:lnTo>
                        <a:pt x="74" y="171"/>
                      </a:lnTo>
                      <a:lnTo>
                        <a:pt x="76" y="171"/>
                      </a:lnTo>
                      <a:lnTo>
                        <a:pt x="79" y="168"/>
                      </a:lnTo>
                      <a:lnTo>
                        <a:pt x="83" y="167"/>
                      </a:lnTo>
                      <a:lnTo>
                        <a:pt x="86" y="164"/>
                      </a:lnTo>
                      <a:lnTo>
                        <a:pt x="91" y="164"/>
                      </a:lnTo>
                      <a:lnTo>
                        <a:pt x="102" y="157"/>
                      </a:lnTo>
                      <a:lnTo>
                        <a:pt x="110" y="156"/>
                      </a:lnTo>
                      <a:lnTo>
                        <a:pt x="113" y="158"/>
                      </a:lnTo>
                      <a:lnTo>
                        <a:pt x="122" y="159"/>
                      </a:lnTo>
                      <a:lnTo>
                        <a:pt x="130" y="154"/>
                      </a:lnTo>
                      <a:lnTo>
                        <a:pt x="136" y="147"/>
                      </a:lnTo>
                      <a:lnTo>
                        <a:pt x="139" y="145"/>
                      </a:lnTo>
                      <a:lnTo>
                        <a:pt x="143" y="141"/>
                      </a:lnTo>
                      <a:lnTo>
                        <a:pt x="147" y="138"/>
                      </a:lnTo>
                      <a:lnTo>
                        <a:pt x="148" y="135"/>
                      </a:lnTo>
                      <a:lnTo>
                        <a:pt x="144" y="132"/>
                      </a:lnTo>
                      <a:lnTo>
                        <a:pt x="143" y="128"/>
                      </a:lnTo>
                      <a:lnTo>
                        <a:pt x="143" y="123"/>
                      </a:lnTo>
                      <a:lnTo>
                        <a:pt x="147" y="118"/>
                      </a:lnTo>
                      <a:lnTo>
                        <a:pt x="150" y="118"/>
                      </a:lnTo>
                      <a:lnTo>
                        <a:pt x="155" y="122"/>
                      </a:lnTo>
                      <a:lnTo>
                        <a:pt x="162" y="122"/>
                      </a:lnTo>
                      <a:lnTo>
                        <a:pt x="171" y="112"/>
                      </a:lnTo>
                      <a:lnTo>
                        <a:pt x="178" y="111"/>
                      </a:lnTo>
                      <a:lnTo>
                        <a:pt x="181" y="110"/>
                      </a:lnTo>
                      <a:lnTo>
                        <a:pt x="186" y="106"/>
                      </a:lnTo>
                      <a:lnTo>
                        <a:pt x="187" y="99"/>
                      </a:lnTo>
                      <a:lnTo>
                        <a:pt x="195" y="96"/>
                      </a:lnTo>
                      <a:lnTo>
                        <a:pt x="203" y="90"/>
                      </a:lnTo>
                      <a:lnTo>
                        <a:pt x="214" y="91"/>
                      </a:lnTo>
                      <a:lnTo>
                        <a:pt x="219" y="90"/>
                      </a:lnTo>
                      <a:lnTo>
                        <a:pt x="219" y="86"/>
                      </a:lnTo>
                      <a:lnTo>
                        <a:pt x="217" y="82"/>
                      </a:lnTo>
                      <a:lnTo>
                        <a:pt x="209" y="77"/>
                      </a:lnTo>
                      <a:lnTo>
                        <a:pt x="206" y="73"/>
                      </a:lnTo>
                      <a:lnTo>
                        <a:pt x="202" y="72"/>
                      </a:lnTo>
                      <a:lnTo>
                        <a:pt x="200" y="74"/>
                      </a:lnTo>
                      <a:lnTo>
                        <a:pt x="197" y="74"/>
                      </a:lnTo>
                      <a:lnTo>
                        <a:pt x="196" y="79"/>
                      </a:lnTo>
                      <a:lnTo>
                        <a:pt x="192" y="79"/>
                      </a:lnTo>
                      <a:lnTo>
                        <a:pt x="189" y="77"/>
                      </a:lnTo>
                      <a:lnTo>
                        <a:pt x="185" y="77"/>
                      </a:lnTo>
                      <a:lnTo>
                        <a:pt x="180" y="80"/>
                      </a:lnTo>
                      <a:lnTo>
                        <a:pt x="177" y="80"/>
                      </a:lnTo>
                      <a:lnTo>
                        <a:pt x="176" y="78"/>
                      </a:lnTo>
                      <a:lnTo>
                        <a:pt x="174" y="75"/>
                      </a:lnTo>
                      <a:lnTo>
                        <a:pt x="178" y="71"/>
                      </a:lnTo>
                      <a:lnTo>
                        <a:pt x="178" y="65"/>
                      </a:lnTo>
                      <a:lnTo>
                        <a:pt x="180" y="60"/>
                      </a:lnTo>
                      <a:lnTo>
                        <a:pt x="180" y="55"/>
                      </a:lnTo>
                      <a:lnTo>
                        <a:pt x="182" y="51"/>
                      </a:lnTo>
                      <a:lnTo>
                        <a:pt x="195" y="52"/>
                      </a:lnTo>
                      <a:lnTo>
                        <a:pt x="204" y="44"/>
                      </a:lnTo>
                      <a:lnTo>
                        <a:pt x="205" y="35"/>
                      </a:lnTo>
                      <a:lnTo>
                        <a:pt x="205" y="31"/>
                      </a:lnTo>
                      <a:lnTo>
                        <a:pt x="210" y="25"/>
                      </a:lnTo>
                      <a:lnTo>
                        <a:pt x="210" y="22"/>
                      </a:lnTo>
                      <a:lnTo>
                        <a:pt x="211" y="20"/>
                      </a:lnTo>
                      <a:lnTo>
                        <a:pt x="212" y="14"/>
                      </a:lnTo>
                      <a:lnTo>
                        <a:pt x="208" y="11"/>
                      </a:lnTo>
                      <a:lnTo>
                        <a:pt x="206" y="9"/>
                      </a:lnTo>
                      <a:lnTo>
                        <a:pt x="206" y="6"/>
                      </a:lnTo>
                      <a:lnTo>
                        <a:pt x="208" y="3"/>
                      </a:lnTo>
                      <a:lnTo>
                        <a:pt x="212" y="2"/>
                      </a:lnTo>
                      <a:lnTo>
                        <a:pt x="218" y="0"/>
                      </a:lnTo>
                      <a:lnTo>
                        <a:pt x="221" y="2"/>
                      </a:lnTo>
                      <a:lnTo>
                        <a:pt x="220" y="6"/>
                      </a:lnTo>
                      <a:lnTo>
                        <a:pt x="218" y="8"/>
                      </a:lnTo>
                      <a:lnTo>
                        <a:pt x="218" y="10"/>
                      </a:lnTo>
                      <a:lnTo>
                        <a:pt x="222" y="13"/>
                      </a:lnTo>
                      <a:lnTo>
                        <a:pt x="224" y="13"/>
                      </a:lnTo>
                      <a:lnTo>
                        <a:pt x="224" y="9"/>
                      </a:lnTo>
                      <a:lnTo>
                        <a:pt x="227" y="9"/>
                      </a:lnTo>
                      <a:lnTo>
                        <a:pt x="230" y="10"/>
                      </a:lnTo>
                      <a:lnTo>
                        <a:pt x="232" y="13"/>
                      </a:lnTo>
                      <a:lnTo>
                        <a:pt x="232" y="16"/>
                      </a:lnTo>
                      <a:lnTo>
                        <a:pt x="234" y="20"/>
                      </a:lnTo>
                      <a:lnTo>
                        <a:pt x="236" y="22"/>
                      </a:lnTo>
                      <a:lnTo>
                        <a:pt x="247" y="20"/>
                      </a:lnTo>
                      <a:lnTo>
                        <a:pt x="250" y="16"/>
                      </a:lnTo>
                      <a:lnTo>
                        <a:pt x="253" y="14"/>
                      </a:lnTo>
                      <a:lnTo>
                        <a:pt x="256" y="14"/>
                      </a:lnTo>
                      <a:lnTo>
                        <a:pt x="259" y="18"/>
                      </a:lnTo>
                      <a:lnTo>
                        <a:pt x="261" y="23"/>
                      </a:lnTo>
                      <a:lnTo>
                        <a:pt x="261" y="27"/>
                      </a:lnTo>
                      <a:lnTo>
                        <a:pt x="258" y="36"/>
                      </a:lnTo>
                      <a:lnTo>
                        <a:pt x="258" y="40"/>
                      </a:lnTo>
                      <a:lnTo>
                        <a:pt x="261" y="44"/>
                      </a:lnTo>
                      <a:lnTo>
                        <a:pt x="261" y="46"/>
                      </a:lnTo>
                      <a:lnTo>
                        <a:pt x="259" y="50"/>
                      </a:lnTo>
                      <a:lnTo>
                        <a:pt x="259" y="53"/>
                      </a:lnTo>
                      <a:lnTo>
                        <a:pt x="262" y="55"/>
                      </a:lnTo>
                      <a:lnTo>
                        <a:pt x="262" y="63"/>
                      </a:lnTo>
                      <a:lnTo>
                        <a:pt x="258" y="63"/>
                      </a:lnTo>
                      <a:lnTo>
                        <a:pt x="257" y="61"/>
                      </a:lnTo>
                      <a:lnTo>
                        <a:pt x="257" y="56"/>
                      </a:lnTo>
                      <a:lnTo>
                        <a:pt x="254" y="56"/>
                      </a:lnTo>
                      <a:lnTo>
                        <a:pt x="254" y="57"/>
                      </a:lnTo>
                      <a:lnTo>
                        <a:pt x="254" y="60"/>
                      </a:lnTo>
                      <a:lnTo>
                        <a:pt x="251" y="63"/>
                      </a:lnTo>
                      <a:lnTo>
                        <a:pt x="249" y="66"/>
                      </a:lnTo>
                      <a:lnTo>
                        <a:pt x="249" y="69"/>
                      </a:lnTo>
                      <a:lnTo>
                        <a:pt x="244" y="74"/>
                      </a:lnTo>
                      <a:lnTo>
                        <a:pt x="244" y="78"/>
                      </a:lnTo>
                      <a:lnTo>
                        <a:pt x="246" y="81"/>
                      </a:lnTo>
                      <a:lnTo>
                        <a:pt x="249" y="84"/>
                      </a:lnTo>
                      <a:lnTo>
                        <a:pt x="252" y="84"/>
                      </a:lnTo>
                      <a:lnTo>
                        <a:pt x="252" y="82"/>
                      </a:lnTo>
                      <a:lnTo>
                        <a:pt x="254" y="81"/>
                      </a:lnTo>
                      <a:lnTo>
                        <a:pt x="255" y="81"/>
                      </a:lnTo>
                      <a:lnTo>
                        <a:pt x="257" y="84"/>
                      </a:lnTo>
                      <a:lnTo>
                        <a:pt x="257" y="86"/>
                      </a:lnTo>
                      <a:lnTo>
                        <a:pt x="254" y="86"/>
                      </a:lnTo>
                      <a:lnTo>
                        <a:pt x="252" y="88"/>
                      </a:lnTo>
                      <a:lnTo>
                        <a:pt x="252" y="90"/>
                      </a:lnTo>
                      <a:lnTo>
                        <a:pt x="255" y="92"/>
                      </a:lnTo>
                      <a:lnTo>
                        <a:pt x="248" y="98"/>
                      </a:lnTo>
                      <a:lnTo>
                        <a:pt x="247" y="98"/>
                      </a:lnTo>
                      <a:lnTo>
                        <a:pt x="244" y="96"/>
                      </a:lnTo>
                      <a:lnTo>
                        <a:pt x="242" y="94"/>
                      </a:lnTo>
                      <a:lnTo>
                        <a:pt x="240" y="94"/>
                      </a:lnTo>
                      <a:lnTo>
                        <a:pt x="238" y="96"/>
                      </a:lnTo>
                      <a:lnTo>
                        <a:pt x="238" y="100"/>
                      </a:lnTo>
                      <a:lnTo>
                        <a:pt x="240" y="100"/>
                      </a:lnTo>
                      <a:lnTo>
                        <a:pt x="245" y="105"/>
                      </a:lnTo>
                      <a:lnTo>
                        <a:pt x="245" y="111"/>
                      </a:lnTo>
                      <a:lnTo>
                        <a:pt x="247" y="113"/>
                      </a:lnTo>
                      <a:lnTo>
                        <a:pt x="249" y="119"/>
                      </a:lnTo>
                      <a:lnTo>
                        <a:pt x="252" y="119"/>
                      </a:lnTo>
                      <a:lnTo>
                        <a:pt x="252" y="118"/>
                      </a:lnTo>
                      <a:lnTo>
                        <a:pt x="256" y="113"/>
                      </a:lnTo>
                      <a:lnTo>
                        <a:pt x="257" y="113"/>
                      </a:lnTo>
                      <a:lnTo>
                        <a:pt x="261" y="121"/>
                      </a:lnTo>
                      <a:lnTo>
                        <a:pt x="261" y="124"/>
                      </a:lnTo>
                      <a:lnTo>
                        <a:pt x="265" y="128"/>
                      </a:lnTo>
                      <a:lnTo>
                        <a:pt x="265" y="135"/>
                      </a:lnTo>
                      <a:lnTo>
                        <a:pt x="264" y="137"/>
                      </a:lnTo>
                      <a:lnTo>
                        <a:pt x="262" y="137"/>
                      </a:lnTo>
                      <a:lnTo>
                        <a:pt x="261" y="136"/>
                      </a:lnTo>
                      <a:lnTo>
                        <a:pt x="255" y="136"/>
                      </a:lnTo>
                      <a:lnTo>
                        <a:pt x="251" y="141"/>
                      </a:lnTo>
                      <a:lnTo>
                        <a:pt x="236" y="155"/>
                      </a:lnTo>
                      <a:lnTo>
                        <a:pt x="233" y="155"/>
                      </a:lnTo>
                      <a:lnTo>
                        <a:pt x="230" y="152"/>
                      </a:lnTo>
                      <a:lnTo>
                        <a:pt x="230" y="150"/>
                      </a:lnTo>
                      <a:lnTo>
                        <a:pt x="229" y="149"/>
                      </a:lnTo>
                      <a:lnTo>
                        <a:pt x="227" y="149"/>
                      </a:lnTo>
                      <a:lnTo>
                        <a:pt x="225" y="151"/>
                      </a:lnTo>
                      <a:lnTo>
                        <a:pt x="225" y="154"/>
                      </a:lnTo>
                      <a:lnTo>
                        <a:pt x="228" y="158"/>
                      </a:lnTo>
                      <a:lnTo>
                        <a:pt x="228" y="164"/>
                      </a:lnTo>
                      <a:lnTo>
                        <a:pt x="218" y="164"/>
                      </a:lnTo>
                      <a:lnTo>
                        <a:pt x="217" y="163"/>
                      </a:lnTo>
                      <a:lnTo>
                        <a:pt x="217" y="161"/>
                      </a:lnTo>
                      <a:lnTo>
                        <a:pt x="212" y="153"/>
                      </a:lnTo>
                      <a:lnTo>
                        <a:pt x="211" y="148"/>
                      </a:lnTo>
                      <a:lnTo>
                        <a:pt x="209" y="147"/>
                      </a:lnTo>
                      <a:lnTo>
                        <a:pt x="206" y="147"/>
                      </a:lnTo>
                      <a:lnTo>
                        <a:pt x="200" y="151"/>
                      </a:lnTo>
                      <a:lnTo>
                        <a:pt x="200" y="159"/>
                      </a:lnTo>
                      <a:lnTo>
                        <a:pt x="194" y="159"/>
                      </a:lnTo>
                      <a:lnTo>
                        <a:pt x="190" y="160"/>
                      </a:lnTo>
                      <a:lnTo>
                        <a:pt x="186" y="164"/>
                      </a:lnTo>
                      <a:lnTo>
                        <a:pt x="184" y="167"/>
                      </a:lnTo>
                      <a:lnTo>
                        <a:pt x="183" y="167"/>
                      </a:lnTo>
                      <a:lnTo>
                        <a:pt x="180" y="164"/>
                      </a:lnTo>
                      <a:lnTo>
                        <a:pt x="180" y="163"/>
                      </a:lnTo>
                      <a:lnTo>
                        <a:pt x="182" y="162"/>
                      </a:lnTo>
                      <a:lnTo>
                        <a:pt x="182" y="160"/>
                      </a:lnTo>
                      <a:lnTo>
                        <a:pt x="178" y="157"/>
                      </a:lnTo>
                      <a:lnTo>
                        <a:pt x="176" y="156"/>
                      </a:lnTo>
                      <a:lnTo>
                        <a:pt x="174" y="158"/>
                      </a:lnTo>
                      <a:lnTo>
                        <a:pt x="174" y="164"/>
                      </a:lnTo>
                      <a:lnTo>
                        <a:pt x="172" y="164"/>
                      </a:lnTo>
                      <a:lnTo>
                        <a:pt x="170" y="167"/>
                      </a:lnTo>
                      <a:lnTo>
                        <a:pt x="170" y="174"/>
                      </a:lnTo>
                      <a:lnTo>
                        <a:pt x="173" y="176"/>
                      </a:lnTo>
                      <a:lnTo>
                        <a:pt x="173" y="179"/>
                      </a:lnTo>
                      <a:lnTo>
                        <a:pt x="166" y="184"/>
                      </a:lnTo>
                      <a:lnTo>
                        <a:pt x="158" y="184"/>
                      </a:lnTo>
                      <a:lnTo>
                        <a:pt x="154" y="187"/>
                      </a:lnTo>
                      <a:lnTo>
                        <a:pt x="150" y="193"/>
                      </a:lnTo>
                      <a:lnTo>
                        <a:pt x="147" y="196"/>
                      </a:lnTo>
                      <a:lnTo>
                        <a:pt x="146" y="198"/>
                      </a:lnTo>
                      <a:lnTo>
                        <a:pt x="143" y="196"/>
                      </a:lnTo>
                      <a:lnTo>
                        <a:pt x="139" y="196"/>
                      </a:lnTo>
                      <a:lnTo>
                        <a:pt x="139" y="198"/>
                      </a:lnTo>
                      <a:lnTo>
                        <a:pt x="138" y="199"/>
                      </a:lnTo>
                      <a:lnTo>
                        <a:pt x="136" y="197"/>
                      </a:lnTo>
                      <a:lnTo>
                        <a:pt x="134" y="197"/>
                      </a:lnTo>
                      <a:lnTo>
                        <a:pt x="132" y="201"/>
                      </a:lnTo>
                      <a:lnTo>
                        <a:pt x="129" y="202"/>
                      </a:lnTo>
                      <a:lnTo>
                        <a:pt x="126" y="206"/>
                      </a:lnTo>
                      <a:lnTo>
                        <a:pt x="125" y="209"/>
                      </a:lnTo>
                      <a:lnTo>
                        <a:pt x="121" y="212"/>
                      </a:lnTo>
                      <a:lnTo>
                        <a:pt x="121" y="223"/>
                      </a:lnTo>
                      <a:lnTo>
                        <a:pt x="114" y="223"/>
                      </a:lnTo>
                      <a:lnTo>
                        <a:pt x="106" y="222"/>
                      </a:lnTo>
                      <a:lnTo>
                        <a:pt x="101" y="218"/>
                      </a:lnTo>
                      <a:lnTo>
                        <a:pt x="96" y="217"/>
                      </a:lnTo>
                      <a:lnTo>
                        <a:pt x="96" y="216"/>
                      </a:lnTo>
                      <a:lnTo>
                        <a:pt x="96" y="214"/>
                      </a:lnTo>
                      <a:lnTo>
                        <a:pt x="99" y="207"/>
                      </a:lnTo>
                      <a:lnTo>
                        <a:pt x="99" y="203"/>
                      </a:lnTo>
                      <a:lnTo>
                        <a:pt x="97" y="200"/>
                      </a:lnTo>
                      <a:lnTo>
                        <a:pt x="95" y="200"/>
                      </a:lnTo>
                      <a:lnTo>
                        <a:pt x="93" y="202"/>
                      </a:lnTo>
                      <a:lnTo>
                        <a:pt x="90" y="203"/>
                      </a:lnTo>
                      <a:lnTo>
                        <a:pt x="90" y="206"/>
                      </a:lnTo>
                      <a:lnTo>
                        <a:pt x="88" y="209"/>
                      </a:lnTo>
                      <a:lnTo>
                        <a:pt x="87" y="213"/>
                      </a:lnTo>
                      <a:lnTo>
                        <a:pt x="87" y="218"/>
                      </a:lnTo>
                      <a:lnTo>
                        <a:pt x="85" y="221"/>
                      </a:lnTo>
                      <a:lnTo>
                        <a:pt x="82" y="221"/>
                      </a:lnTo>
                      <a:lnTo>
                        <a:pt x="80" y="223"/>
                      </a:lnTo>
                      <a:lnTo>
                        <a:pt x="75" y="223"/>
                      </a:lnTo>
                      <a:lnTo>
                        <a:pt x="72" y="225"/>
                      </a:lnTo>
                      <a:lnTo>
                        <a:pt x="70" y="227"/>
                      </a:lnTo>
                      <a:lnTo>
                        <a:pt x="65" y="226"/>
                      </a:lnTo>
                      <a:lnTo>
                        <a:pt x="61" y="218"/>
                      </a:lnTo>
                      <a:lnTo>
                        <a:pt x="61" y="212"/>
                      </a:lnTo>
                      <a:lnTo>
                        <a:pt x="62" y="210"/>
                      </a:lnTo>
                      <a:lnTo>
                        <a:pt x="68" y="205"/>
                      </a:lnTo>
                      <a:lnTo>
                        <a:pt x="70" y="201"/>
                      </a:lnTo>
                      <a:lnTo>
                        <a:pt x="68" y="198"/>
                      </a:lnTo>
                      <a:lnTo>
                        <a:pt x="64" y="199"/>
                      </a:lnTo>
                      <a:lnTo>
                        <a:pt x="56" y="204"/>
                      </a:lnTo>
                      <a:lnTo>
                        <a:pt x="55" y="204"/>
                      </a:lnTo>
                      <a:lnTo>
                        <a:pt x="53" y="202"/>
                      </a:lnTo>
                      <a:lnTo>
                        <a:pt x="48" y="202"/>
                      </a:lnTo>
                      <a:lnTo>
                        <a:pt x="45" y="203"/>
                      </a:lnTo>
                      <a:lnTo>
                        <a:pt x="44" y="206"/>
                      </a:lnTo>
                      <a:lnTo>
                        <a:pt x="44" y="209"/>
                      </a:lnTo>
                      <a:lnTo>
                        <a:pt x="43" y="210"/>
                      </a:lnTo>
                      <a:lnTo>
                        <a:pt x="41" y="210"/>
                      </a:lnTo>
                      <a:lnTo>
                        <a:pt x="38" y="208"/>
                      </a:lnTo>
                      <a:lnTo>
                        <a:pt x="33" y="203"/>
                      </a:lnTo>
                      <a:lnTo>
                        <a:pt x="31" y="199"/>
                      </a:lnTo>
                      <a:lnTo>
                        <a:pt x="29" y="197"/>
                      </a:lnTo>
                      <a:lnTo>
                        <a:pt x="24" y="192"/>
                      </a:lnTo>
                      <a:lnTo>
                        <a:pt x="22" y="193"/>
                      </a:lnTo>
                      <a:lnTo>
                        <a:pt x="21" y="191"/>
                      </a:lnTo>
                      <a:lnTo>
                        <a:pt x="22" y="189"/>
                      </a:lnTo>
                      <a:lnTo>
                        <a:pt x="26" y="186"/>
                      </a:lnTo>
                      <a:lnTo>
                        <a:pt x="28" y="181"/>
                      </a:lnTo>
                      <a:lnTo>
                        <a:pt x="28" y="180"/>
                      </a:lnTo>
                      <a:lnTo>
                        <a:pt x="27" y="178"/>
                      </a:lnTo>
                      <a:lnTo>
                        <a:pt x="21" y="178"/>
                      </a:lnTo>
                      <a:lnTo>
                        <a:pt x="15" y="179"/>
                      </a:lnTo>
                      <a:lnTo>
                        <a:pt x="11" y="182"/>
                      </a:lnTo>
                      <a:lnTo>
                        <a:pt x="9" y="182"/>
                      </a:lnTo>
                      <a:lnTo>
                        <a:pt x="9" y="176"/>
                      </a:lnTo>
                      <a:lnTo>
                        <a:pt x="3" y="170"/>
                      </a:lnTo>
                      <a:lnTo>
                        <a:pt x="3" y="168"/>
                      </a:lnTo>
                      <a:lnTo>
                        <a:pt x="4" y="165"/>
                      </a:lnTo>
                      <a:lnTo>
                        <a:pt x="4" y="160"/>
                      </a:lnTo>
                      <a:lnTo>
                        <a:pt x="0" y="155"/>
                      </a:lnTo>
                      <a:lnTo>
                        <a:pt x="0" y="151"/>
                      </a:lnTo>
                      <a:lnTo>
                        <a:pt x="2" y="150"/>
                      </a:lnTo>
                    </a:path>
                  </a:pathLst>
                </a:custGeom>
                <a:grpFill/>
                <a:ln w="6350">
                  <a:solidFill>
                    <a:schemeClr val="bg1">
                      <a:alpha val="88000"/>
                    </a:schemeClr>
                  </a:solidFill>
                  <a:prstDash val="sysDash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0" name="Freeform 12"/>
                <p:cNvSpPr>
                  <a:spLocks/>
                </p:cNvSpPr>
                <p:nvPr/>
              </p:nvSpPr>
              <p:spPr bwMode="auto">
                <a:xfrm>
                  <a:off x="5884669" y="567833"/>
                  <a:ext cx="1154803" cy="1043599"/>
                </a:xfrm>
                <a:custGeom>
                  <a:avLst/>
                  <a:gdLst>
                    <a:gd name="T0" fmla="*/ 94095 w 135"/>
                    <a:gd name="T1" fmla="*/ 0 h 122"/>
                    <a:gd name="T2" fmla="*/ 265177 w 135"/>
                    <a:gd name="T3" fmla="*/ 8554 h 122"/>
                    <a:gd name="T4" fmla="*/ 402042 w 135"/>
                    <a:gd name="T5" fmla="*/ 179636 h 122"/>
                    <a:gd name="T6" fmla="*/ 470475 w 135"/>
                    <a:gd name="T7" fmla="*/ 248069 h 122"/>
                    <a:gd name="T8" fmla="*/ 521800 w 135"/>
                    <a:gd name="T9" fmla="*/ 325055 h 122"/>
                    <a:gd name="T10" fmla="*/ 641557 w 135"/>
                    <a:gd name="T11" fmla="*/ 376380 h 122"/>
                    <a:gd name="T12" fmla="*/ 761314 w 135"/>
                    <a:gd name="T13" fmla="*/ 410596 h 122"/>
                    <a:gd name="T14" fmla="*/ 829747 w 135"/>
                    <a:gd name="T15" fmla="*/ 521800 h 122"/>
                    <a:gd name="T16" fmla="*/ 1000829 w 135"/>
                    <a:gd name="T17" fmla="*/ 427705 h 122"/>
                    <a:gd name="T18" fmla="*/ 1137695 w 135"/>
                    <a:gd name="T19" fmla="*/ 367826 h 122"/>
                    <a:gd name="T20" fmla="*/ 1154803 w 135"/>
                    <a:gd name="T21" fmla="*/ 461921 h 122"/>
                    <a:gd name="T22" fmla="*/ 1137695 w 135"/>
                    <a:gd name="T23" fmla="*/ 590232 h 122"/>
                    <a:gd name="T24" fmla="*/ 1129141 w 135"/>
                    <a:gd name="T25" fmla="*/ 769868 h 122"/>
                    <a:gd name="T26" fmla="*/ 1060708 w 135"/>
                    <a:gd name="T27" fmla="*/ 778422 h 122"/>
                    <a:gd name="T28" fmla="*/ 1000829 w 135"/>
                    <a:gd name="T29" fmla="*/ 812639 h 122"/>
                    <a:gd name="T30" fmla="*/ 1009383 w 135"/>
                    <a:gd name="T31" fmla="*/ 881071 h 122"/>
                    <a:gd name="T32" fmla="*/ 1043600 w 135"/>
                    <a:gd name="T33" fmla="*/ 1017937 h 122"/>
                    <a:gd name="T34" fmla="*/ 966613 w 135"/>
                    <a:gd name="T35" fmla="*/ 983720 h 122"/>
                    <a:gd name="T36" fmla="*/ 940950 w 135"/>
                    <a:gd name="T37" fmla="*/ 975166 h 122"/>
                    <a:gd name="T38" fmla="*/ 881072 w 135"/>
                    <a:gd name="T39" fmla="*/ 1009383 h 122"/>
                    <a:gd name="T40" fmla="*/ 838301 w 135"/>
                    <a:gd name="T41" fmla="*/ 1043599 h 122"/>
                    <a:gd name="T42" fmla="*/ 744206 w 135"/>
                    <a:gd name="T43" fmla="*/ 958058 h 122"/>
                    <a:gd name="T44" fmla="*/ 667219 w 135"/>
                    <a:gd name="T45" fmla="*/ 932396 h 122"/>
                    <a:gd name="T46" fmla="*/ 598787 w 135"/>
                    <a:gd name="T47" fmla="*/ 898180 h 122"/>
                    <a:gd name="T48" fmla="*/ 547462 w 135"/>
                    <a:gd name="T49" fmla="*/ 898180 h 122"/>
                    <a:gd name="T50" fmla="*/ 530354 w 135"/>
                    <a:gd name="T51" fmla="*/ 846855 h 122"/>
                    <a:gd name="T52" fmla="*/ 393488 w 135"/>
                    <a:gd name="T53" fmla="*/ 898180 h 122"/>
                    <a:gd name="T54" fmla="*/ 333610 w 135"/>
                    <a:gd name="T55" fmla="*/ 829747 h 122"/>
                    <a:gd name="T56" fmla="*/ 290839 w 135"/>
                    <a:gd name="T57" fmla="*/ 821193 h 122"/>
                    <a:gd name="T58" fmla="*/ 333610 w 135"/>
                    <a:gd name="T59" fmla="*/ 786976 h 122"/>
                    <a:gd name="T60" fmla="*/ 307947 w 135"/>
                    <a:gd name="T61" fmla="*/ 744206 h 122"/>
                    <a:gd name="T62" fmla="*/ 265177 w 135"/>
                    <a:gd name="T63" fmla="*/ 769868 h 122"/>
                    <a:gd name="T64" fmla="*/ 222406 w 135"/>
                    <a:gd name="T65" fmla="*/ 684327 h 122"/>
                    <a:gd name="T66" fmla="*/ 282285 w 135"/>
                    <a:gd name="T67" fmla="*/ 590232 h 122"/>
                    <a:gd name="T68" fmla="*/ 307947 w 135"/>
                    <a:gd name="T69" fmla="*/ 530354 h 122"/>
                    <a:gd name="T70" fmla="*/ 342164 w 135"/>
                    <a:gd name="T71" fmla="*/ 590232 h 122"/>
                    <a:gd name="T72" fmla="*/ 350718 w 135"/>
                    <a:gd name="T73" fmla="*/ 504691 h 122"/>
                    <a:gd name="T74" fmla="*/ 367826 w 135"/>
                    <a:gd name="T75" fmla="*/ 427705 h 122"/>
                    <a:gd name="T76" fmla="*/ 367826 w 135"/>
                    <a:gd name="T77" fmla="*/ 282285 h 122"/>
                    <a:gd name="T78" fmla="*/ 325056 w 135"/>
                    <a:gd name="T79" fmla="*/ 171082 h 122"/>
                    <a:gd name="T80" fmla="*/ 248069 w 135"/>
                    <a:gd name="T81" fmla="*/ 222406 h 122"/>
                    <a:gd name="T82" fmla="*/ 119757 w 135"/>
                    <a:gd name="T83" fmla="*/ 188190 h 122"/>
                    <a:gd name="T84" fmla="*/ 76987 w 135"/>
                    <a:gd name="T85" fmla="*/ 128311 h 122"/>
                    <a:gd name="T86" fmla="*/ 34216 w 135"/>
                    <a:gd name="T87" fmla="*/ 162528 h 122"/>
                    <a:gd name="T88" fmla="*/ 17108 w 135"/>
                    <a:gd name="T89" fmla="*/ 102649 h 122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135"/>
                    <a:gd name="T136" fmla="*/ 0 h 122"/>
                    <a:gd name="T137" fmla="*/ 135 w 135"/>
                    <a:gd name="T138" fmla="*/ 122 h 122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135" h="122">
                      <a:moveTo>
                        <a:pt x="0" y="6"/>
                      </a:moveTo>
                      <a:lnTo>
                        <a:pt x="5" y="3"/>
                      </a:lnTo>
                      <a:lnTo>
                        <a:pt x="11" y="0"/>
                      </a:lnTo>
                      <a:lnTo>
                        <a:pt x="18" y="0"/>
                      </a:lnTo>
                      <a:lnTo>
                        <a:pt x="21" y="2"/>
                      </a:lnTo>
                      <a:lnTo>
                        <a:pt x="31" y="1"/>
                      </a:lnTo>
                      <a:lnTo>
                        <a:pt x="35" y="3"/>
                      </a:lnTo>
                      <a:lnTo>
                        <a:pt x="47" y="18"/>
                      </a:lnTo>
                      <a:lnTo>
                        <a:pt x="47" y="21"/>
                      </a:lnTo>
                      <a:lnTo>
                        <a:pt x="48" y="23"/>
                      </a:lnTo>
                      <a:lnTo>
                        <a:pt x="50" y="24"/>
                      </a:lnTo>
                      <a:lnTo>
                        <a:pt x="55" y="29"/>
                      </a:lnTo>
                      <a:lnTo>
                        <a:pt x="56" y="34"/>
                      </a:lnTo>
                      <a:lnTo>
                        <a:pt x="58" y="35"/>
                      </a:lnTo>
                      <a:lnTo>
                        <a:pt x="61" y="38"/>
                      </a:lnTo>
                      <a:lnTo>
                        <a:pt x="61" y="43"/>
                      </a:lnTo>
                      <a:lnTo>
                        <a:pt x="72" y="43"/>
                      </a:lnTo>
                      <a:lnTo>
                        <a:pt x="75" y="44"/>
                      </a:lnTo>
                      <a:lnTo>
                        <a:pt x="80" y="43"/>
                      </a:lnTo>
                      <a:lnTo>
                        <a:pt x="85" y="48"/>
                      </a:lnTo>
                      <a:lnTo>
                        <a:pt x="89" y="48"/>
                      </a:lnTo>
                      <a:lnTo>
                        <a:pt x="92" y="50"/>
                      </a:lnTo>
                      <a:lnTo>
                        <a:pt x="94" y="56"/>
                      </a:lnTo>
                      <a:lnTo>
                        <a:pt x="97" y="61"/>
                      </a:lnTo>
                      <a:lnTo>
                        <a:pt x="101" y="62"/>
                      </a:lnTo>
                      <a:lnTo>
                        <a:pt x="111" y="58"/>
                      </a:lnTo>
                      <a:lnTo>
                        <a:pt x="117" y="50"/>
                      </a:lnTo>
                      <a:lnTo>
                        <a:pt x="128" y="40"/>
                      </a:lnTo>
                      <a:lnTo>
                        <a:pt x="132" y="40"/>
                      </a:lnTo>
                      <a:lnTo>
                        <a:pt x="133" y="43"/>
                      </a:lnTo>
                      <a:lnTo>
                        <a:pt x="131" y="44"/>
                      </a:lnTo>
                      <a:lnTo>
                        <a:pt x="131" y="50"/>
                      </a:lnTo>
                      <a:lnTo>
                        <a:pt x="135" y="54"/>
                      </a:lnTo>
                      <a:lnTo>
                        <a:pt x="135" y="61"/>
                      </a:lnTo>
                      <a:lnTo>
                        <a:pt x="133" y="65"/>
                      </a:lnTo>
                      <a:lnTo>
                        <a:pt x="133" y="69"/>
                      </a:lnTo>
                      <a:lnTo>
                        <a:pt x="133" y="80"/>
                      </a:lnTo>
                      <a:lnTo>
                        <a:pt x="132" y="82"/>
                      </a:lnTo>
                      <a:lnTo>
                        <a:pt x="132" y="90"/>
                      </a:lnTo>
                      <a:lnTo>
                        <a:pt x="130" y="92"/>
                      </a:lnTo>
                      <a:lnTo>
                        <a:pt x="125" y="93"/>
                      </a:lnTo>
                      <a:lnTo>
                        <a:pt x="124" y="91"/>
                      </a:lnTo>
                      <a:lnTo>
                        <a:pt x="120" y="91"/>
                      </a:lnTo>
                      <a:lnTo>
                        <a:pt x="119" y="93"/>
                      </a:lnTo>
                      <a:lnTo>
                        <a:pt x="117" y="95"/>
                      </a:lnTo>
                      <a:lnTo>
                        <a:pt x="115" y="96"/>
                      </a:lnTo>
                      <a:lnTo>
                        <a:pt x="115" y="100"/>
                      </a:lnTo>
                      <a:lnTo>
                        <a:pt x="118" y="103"/>
                      </a:lnTo>
                      <a:lnTo>
                        <a:pt x="118" y="107"/>
                      </a:lnTo>
                      <a:lnTo>
                        <a:pt x="122" y="114"/>
                      </a:lnTo>
                      <a:lnTo>
                        <a:pt x="122" y="119"/>
                      </a:lnTo>
                      <a:lnTo>
                        <a:pt x="120" y="119"/>
                      </a:lnTo>
                      <a:lnTo>
                        <a:pt x="117" y="119"/>
                      </a:lnTo>
                      <a:lnTo>
                        <a:pt x="113" y="115"/>
                      </a:lnTo>
                      <a:lnTo>
                        <a:pt x="112" y="113"/>
                      </a:lnTo>
                      <a:lnTo>
                        <a:pt x="110" y="112"/>
                      </a:lnTo>
                      <a:lnTo>
                        <a:pt x="110" y="114"/>
                      </a:lnTo>
                      <a:lnTo>
                        <a:pt x="108" y="114"/>
                      </a:lnTo>
                      <a:lnTo>
                        <a:pt x="103" y="117"/>
                      </a:lnTo>
                      <a:lnTo>
                        <a:pt x="103" y="118"/>
                      </a:lnTo>
                      <a:lnTo>
                        <a:pt x="105" y="118"/>
                      </a:lnTo>
                      <a:lnTo>
                        <a:pt x="100" y="122"/>
                      </a:lnTo>
                      <a:lnTo>
                        <a:pt x="98" y="122"/>
                      </a:lnTo>
                      <a:lnTo>
                        <a:pt x="91" y="115"/>
                      </a:lnTo>
                      <a:lnTo>
                        <a:pt x="89" y="112"/>
                      </a:lnTo>
                      <a:lnTo>
                        <a:pt x="87" y="112"/>
                      </a:lnTo>
                      <a:lnTo>
                        <a:pt x="85" y="117"/>
                      </a:lnTo>
                      <a:lnTo>
                        <a:pt x="83" y="117"/>
                      </a:lnTo>
                      <a:lnTo>
                        <a:pt x="78" y="109"/>
                      </a:lnTo>
                      <a:lnTo>
                        <a:pt x="75" y="109"/>
                      </a:lnTo>
                      <a:lnTo>
                        <a:pt x="72" y="105"/>
                      </a:lnTo>
                      <a:lnTo>
                        <a:pt x="70" y="105"/>
                      </a:lnTo>
                      <a:lnTo>
                        <a:pt x="67" y="107"/>
                      </a:lnTo>
                      <a:lnTo>
                        <a:pt x="65" y="107"/>
                      </a:lnTo>
                      <a:lnTo>
                        <a:pt x="64" y="105"/>
                      </a:lnTo>
                      <a:lnTo>
                        <a:pt x="64" y="100"/>
                      </a:lnTo>
                      <a:lnTo>
                        <a:pt x="63" y="99"/>
                      </a:lnTo>
                      <a:lnTo>
                        <a:pt x="62" y="99"/>
                      </a:lnTo>
                      <a:lnTo>
                        <a:pt x="56" y="104"/>
                      </a:lnTo>
                      <a:lnTo>
                        <a:pt x="49" y="107"/>
                      </a:lnTo>
                      <a:lnTo>
                        <a:pt x="46" y="105"/>
                      </a:lnTo>
                      <a:lnTo>
                        <a:pt x="43" y="102"/>
                      </a:lnTo>
                      <a:lnTo>
                        <a:pt x="41" y="99"/>
                      </a:lnTo>
                      <a:lnTo>
                        <a:pt x="39" y="97"/>
                      </a:lnTo>
                      <a:lnTo>
                        <a:pt x="38" y="97"/>
                      </a:lnTo>
                      <a:lnTo>
                        <a:pt x="37" y="98"/>
                      </a:lnTo>
                      <a:lnTo>
                        <a:pt x="34" y="96"/>
                      </a:lnTo>
                      <a:lnTo>
                        <a:pt x="34" y="94"/>
                      </a:lnTo>
                      <a:lnTo>
                        <a:pt x="36" y="92"/>
                      </a:lnTo>
                      <a:lnTo>
                        <a:pt x="39" y="92"/>
                      </a:lnTo>
                      <a:lnTo>
                        <a:pt x="39" y="90"/>
                      </a:lnTo>
                      <a:lnTo>
                        <a:pt x="37" y="87"/>
                      </a:lnTo>
                      <a:lnTo>
                        <a:pt x="36" y="87"/>
                      </a:lnTo>
                      <a:lnTo>
                        <a:pt x="34" y="88"/>
                      </a:lnTo>
                      <a:lnTo>
                        <a:pt x="34" y="90"/>
                      </a:lnTo>
                      <a:lnTo>
                        <a:pt x="31" y="90"/>
                      </a:lnTo>
                      <a:lnTo>
                        <a:pt x="28" y="87"/>
                      </a:lnTo>
                      <a:lnTo>
                        <a:pt x="26" y="84"/>
                      </a:lnTo>
                      <a:lnTo>
                        <a:pt x="26" y="80"/>
                      </a:lnTo>
                      <a:lnTo>
                        <a:pt x="31" y="75"/>
                      </a:lnTo>
                      <a:lnTo>
                        <a:pt x="31" y="72"/>
                      </a:lnTo>
                      <a:lnTo>
                        <a:pt x="33" y="69"/>
                      </a:lnTo>
                      <a:lnTo>
                        <a:pt x="36" y="66"/>
                      </a:lnTo>
                      <a:lnTo>
                        <a:pt x="36" y="63"/>
                      </a:lnTo>
                      <a:lnTo>
                        <a:pt x="36" y="62"/>
                      </a:lnTo>
                      <a:lnTo>
                        <a:pt x="39" y="62"/>
                      </a:lnTo>
                      <a:lnTo>
                        <a:pt x="39" y="67"/>
                      </a:lnTo>
                      <a:lnTo>
                        <a:pt x="40" y="69"/>
                      </a:lnTo>
                      <a:lnTo>
                        <a:pt x="44" y="69"/>
                      </a:lnTo>
                      <a:lnTo>
                        <a:pt x="44" y="61"/>
                      </a:lnTo>
                      <a:lnTo>
                        <a:pt x="41" y="59"/>
                      </a:lnTo>
                      <a:lnTo>
                        <a:pt x="41" y="56"/>
                      </a:lnTo>
                      <a:lnTo>
                        <a:pt x="43" y="52"/>
                      </a:lnTo>
                      <a:lnTo>
                        <a:pt x="43" y="50"/>
                      </a:lnTo>
                      <a:lnTo>
                        <a:pt x="40" y="46"/>
                      </a:lnTo>
                      <a:lnTo>
                        <a:pt x="40" y="42"/>
                      </a:lnTo>
                      <a:lnTo>
                        <a:pt x="43" y="33"/>
                      </a:lnTo>
                      <a:lnTo>
                        <a:pt x="43" y="29"/>
                      </a:lnTo>
                      <a:lnTo>
                        <a:pt x="41" y="24"/>
                      </a:lnTo>
                      <a:lnTo>
                        <a:pt x="38" y="20"/>
                      </a:lnTo>
                      <a:lnTo>
                        <a:pt x="35" y="20"/>
                      </a:lnTo>
                      <a:lnTo>
                        <a:pt x="32" y="22"/>
                      </a:lnTo>
                      <a:lnTo>
                        <a:pt x="29" y="26"/>
                      </a:lnTo>
                      <a:lnTo>
                        <a:pt x="18" y="29"/>
                      </a:lnTo>
                      <a:lnTo>
                        <a:pt x="16" y="26"/>
                      </a:lnTo>
                      <a:lnTo>
                        <a:pt x="14" y="22"/>
                      </a:lnTo>
                      <a:lnTo>
                        <a:pt x="14" y="19"/>
                      </a:lnTo>
                      <a:lnTo>
                        <a:pt x="12" y="16"/>
                      </a:lnTo>
                      <a:lnTo>
                        <a:pt x="9" y="15"/>
                      </a:lnTo>
                      <a:lnTo>
                        <a:pt x="6" y="15"/>
                      </a:lnTo>
                      <a:lnTo>
                        <a:pt x="6" y="19"/>
                      </a:lnTo>
                      <a:lnTo>
                        <a:pt x="4" y="19"/>
                      </a:lnTo>
                      <a:lnTo>
                        <a:pt x="0" y="16"/>
                      </a:lnTo>
                      <a:lnTo>
                        <a:pt x="0" y="14"/>
                      </a:lnTo>
                      <a:lnTo>
                        <a:pt x="2" y="12"/>
                      </a:lnTo>
                      <a:lnTo>
                        <a:pt x="3" y="8"/>
                      </a:lnTo>
                      <a:lnTo>
                        <a:pt x="0" y="6"/>
                      </a:lnTo>
                    </a:path>
                  </a:pathLst>
                </a:custGeom>
                <a:grpFill/>
                <a:ln w="6350">
                  <a:solidFill>
                    <a:schemeClr val="bg1">
                      <a:alpha val="88000"/>
                    </a:schemeClr>
                  </a:solidFill>
                  <a:prstDash val="sysDash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1" name="Freeform 13"/>
                <p:cNvSpPr>
                  <a:spLocks/>
                </p:cNvSpPr>
                <p:nvPr/>
              </p:nvSpPr>
              <p:spPr bwMode="auto">
                <a:xfrm>
                  <a:off x="3883011" y="3553212"/>
                  <a:ext cx="932396" cy="975167"/>
                </a:xfrm>
                <a:custGeom>
                  <a:avLst/>
                  <a:gdLst>
                    <a:gd name="T0" fmla="*/ 786976 w 109"/>
                    <a:gd name="T1" fmla="*/ 727098 h 114"/>
                    <a:gd name="T2" fmla="*/ 692881 w 109"/>
                    <a:gd name="T3" fmla="*/ 804085 h 114"/>
                    <a:gd name="T4" fmla="*/ 633003 w 109"/>
                    <a:gd name="T5" fmla="*/ 778423 h 114"/>
                    <a:gd name="T6" fmla="*/ 547462 w 109"/>
                    <a:gd name="T7" fmla="*/ 769869 h 114"/>
                    <a:gd name="T8" fmla="*/ 470475 w 109"/>
                    <a:gd name="T9" fmla="*/ 804085 h 114"/>
                    <a:gd name="T10" fmla="*/ 427705 w 109"/>
                    <a:gd name="T11" fmla="*/ 804085 h 114"/>
                    <a:gd name="T12" fmla="*/ 444813 w 109"/>
                    <a:gd name="T13" fmla="*/ 898180 h 114"/>
                    <a:gd name="T14" fmla="*/ 453367 w 109"/>
                    <a:gd name="T15" fmla="*/ 949505 h 114"/>
                    <a:gd name="T16" fmla="*/ 376380 w 109"/>
                    <a:gd name="T17" fmla="*/ 940951 h 114"/>
                    <a:gd name="T18" fmla="*/ 307947 w 109"/>
                    <a:gd name="T19" fmla="*/ 915288 h 114"/>
                    <a:gd name="T20" fmla="*/ 205298 w 109"/>
                    <a:gd name="T21" fmla="*/ 838301 h 114"/>
                    <a:gd name="T22" fmla="*/ 179636 w 109"/>
                    <a:gd name="T23" fmla="*/ 752761 h 114"/>
                    <a:gd name="T24" fmla="*/ 136865 w 109"/>
                    <a:gd name="T25" fmla="*/ 701436 h 114"/>
                    <a:gd name="T26" fmla="*/ 128311 w 109"/>
                    <a:gd name="T27" fmla="*/ 641557 h 114"/>
                    <a:gd name="T28" fmla="*/ 76987 w 109"/>
                    <a:gd name="T29" fmla="*/ 581679 h 114"/>
                    <a:gd name="T30" fmla="*/ 0 w 109"/>
                    <a:gd name="T31" fmla="*/ 504692 h 114"/>
                    <a:gd name="T32" fmla="*/ 119757 w 109"/>
                    <a:gd name="T33" fmla="*/ 333610 h 114"/>
                    <a:gd name="T34" fmla="*/ 136865 w 109"/>
                    <a:gd name="T35" fmla="*/ 239515 h 114"/>
                    <a:gd name="T36" fmla="*/ 94095 w 109"/>
                    <a:gd name="T37" fmla="*/ 153974 h 114"/>
                    <a:gd name="T38" fmla="*/ 145420 w 109"/>
                    <a:gd name="T39" fmla="*/ 94095 h 114"/>
                    <a:gd name="T40" fmla="*/ 162528 w 109"/>
                    <a:gd name="T41" fmla="*/ 0 h 114"/>
                    <a:gd name="T42" fmla="*/ 205298 w 109"/>
                    <a:gd name="T43" fmla="*/ 68433 h 114"/>
                    <a:gd name="T44" fmla="*/ 230960 w 109"/>
                    <a:gd name="T45" fmla="*/ 102649 h 114"/>
                    <a:gd name="T46" fmla="*/ 248069 w 109"/>
                    <a:gd name="T47" fmla="*/ 34216 h 114"/>
                    <a:gd name="T48" fmla="*/ 273731 w 109"/>
                    <a:gd name="T49" fmla="*/ 85541 h 114"/>
                    <a:gd name="T50" fmla="*/ 359272 w 109"/>
                    <a:gd name="T51" fmla="*/ 153974 h 114"/>
                    <a:gd name="T52" fmla="*/ 436259 w 109"/>
                    <a:gd name="T53" fmla="*/ 299393 h 114"/>
                    <a:gd name="T54" fmla="*/ 444813 w 109"/>
                    <a:gd name="T55" fmla="*/ 342164 h 114"/>
                    <a:gd name="T56" fmla="*/ 487583 w 109"/>
                    <a:gd name="T57" fmla="*/ 384934 h 114"/>
                    <a:gd name="T58" fmla="*/ 547462 w 109"/>
                    <a:gd name="T59" fmla="*/ 384934 h 114"/>
                    <a:gd name="T60" fmla="*/ 607341 w 109"/>
                    <a:gd name="T61" fmla="*/ 333610 h 114"/>
                    <a:gd name="T62" fmla="*/ 590232 w 109"/>
                    <a:gd name="T63" fmla="*/ 282285 h 114"/>
                    <a:gd name="T64" fmla="*/ 624449 w 109"/>
                    <a:gd name="T65" fmla="*/ 213852 h 114"/>
                    <a:gd name="T66" fmla="*/ 633003 w 109"/>
                    <a:gd name="T67" fmla="*/ 136866 h 114"/>
                    <a:gd name="T68" fmla="*/ 658665 w 109"/>
                    <a:gd name="T69" fmla="*/ 76987 h 114"/>
                    <a:gd name="T70" fmla="*/ 727098 w 109"/>
                    <a:gd name="T71" fmla="*/ 76987 h 114"/>
                    <a:gd name="T72" fmla="*/ 761314 w 109"/>
                    <a:gd name="T73" fmla="*/ 153974 h 114"/>
                    <a:gd name="T74" fmla="*/ 838301 w 109"/>
                    <a:gd name="T75" fmla="*/ 145420 h 114"/>
                    <a:gd name="T76" fmla="*/ 812639 w 109"/>
                    <a:gd name="T77" fmla="*/ 222407 h 114"/>
                    <a:gd name="T78" fmla="*/ 761314 w 109"/>
                    <a:gd name="T79" fmla="*/ 205298 h 114"/>
                    <a:gd name="T80" fmla="*/ 667219 w 109"/>
                    <a:gd name="T81" fmla="*/ 248069 h 114"/>
                    <a:gd name="T82" fmla="*/ 675773 w 109"/>
                    <a:gd name="T83" fmla="*/ 307948 h 114"/>
                    <a:gd name="T84" fmla="*/ 752760 w 109"/>
                    <a:gd name="T85" fmla="*/ 307948 h 114"/>
                    <a:gd name="T86" fmla="*/ 735652 w 109"/>
                    <a:gd name="T87" fmla="*/ 419151 h 114"/>
                    <a:gd name="T88" fmla="*/ 778422 w 109"/>
                    <a:gd name="T89" fmla="*/ 453367 h 114"/>
                    <a:gd name="T90" fmla="*/ 769868 w 109"/>
                    <a:gd name="T91" fmla="*/ 556016 h 114"/>
                    <a:gd name="T92" fmla="*/ 821193 w 109"/>
                    <a:gd name="T93" fmla="*/ 590233 h 114"/>
                    <a:gd name="T94" fmla="*/ 932396 w 109"/>
                    <a:gd name="T95" fmla="*/ 641557 h 114"/>
                    <a:gd name="T96" fmla="*/ 846855 w 109"/>
                    <a:gd name="T97" fmla="*/ 692882 h 114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109"/>
                    <a:gd name="T148" fmla="*/ 0 h 114"/>
                    <a:gd name="T149" fmla="*/ 109 w 109"/>
                    <a:gd name="T150" fmla="*/ 114 h 114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109" h="114">
                      <a:moveTo>
                        <a:pt x="99" y="81"/>
                      </a:moveTo>
                      <a:lnTo>
                        <a:pt x="96" y="83"/>
                      </a:lnTo>
                      <a:lnTo>
                        <a:pt x="92" y="85"/>
                      </a:lnTo>
                      <a:lnTo>
                        <a:pt x="89" y="90"/>
                      </a:lnTo>
                      <a:lnTo>
                        <a:pt x="84" y="90"/>
                      </a:lnTo>
                      <a:lnTo>
                        <a:pt x="81" y="94"/>
                      </a:lnTo>
                      <a:lnTo>
                        <a:pt x="78" y="94"/>
                      </a:lnTo>
                      <a:lnTo>
                        <a:pt x="76" y="91"/>
                      </a:lnTo>
                      <a:lnTo>
                        <a:pt x="74" y="91"/>
                      </a:lnTo>
                      <a:lnTo>
                        <a:pt x="71" y="93"/>
                      </a:lnTo>
                      <a:lnTo>
                        <a:pt x="67" y="93"/>
                      </a:lnTo>
                      <a:lnTo>
                        <a:pt x="64" y="90"/>
                      </a:lnTo>
                      <a:lnTo>
                        <a:pt x="61" y="90"/>
                      </a:lnTo>
                      <a:lnTo>
                        <a:pt x="58" y="94"/>
                      </a:lnTo>
                      <a:lnTo>
                        <a:pt x="55" y="94"/>
                      </a:lnTo>
                      <a:lnTo>
                        <a:pt x="53" y="92"/>
                      </a:lnTo>
                      <a:lnTo>
                        <a:pt x="52" y="92"/>
                      </a:lnTo>
                      <a:lnTo>
                        <a:pt x="50" y="94"/>
                      </a:lnTo>
                      <a:lnTo>
                        <a:pt x="50" y="97"/>
                      </a:lnTo>
                      <a:lnTo>
                        <a:pt x="52" y="100"/>
                      </a:lnTo>
                      <a:lnTo>
                        <a:pt x="52" y="105"/>
                      </a:lnTo>
                      <a:lnTo>
                        <a:pt x="51" y="106"/>
                      </a:lnTo>
                      <a:lnTo>
                        <a:pt x="52" y="107"/>
                      </a:lnTo>
                      <a:lnTo>
                        <a:pt x="53" y="111"/>
                      </a:lnTo>
                      <a:lnTo>
                        <a:pt x="52" y="114"/>
                      </a:lnTo>
                      <a:lnTo>
                        <a:pt x="50" y="114"/>
                      </a:lnTo>
                      <a:lnTo>
                        <a:pt x="44" y="110"/>
                      </a:lnTo>
                      <a:lnTo>
                        <a:pt x="44" y="103"/>
                      </a:lnTo>
                      <a:lnTo>
                        <a:pt x="41" y="103"/>
                      </a:lnTo>
                      <a:lnTo>
                        <a:pt x="36" y="107"/>
                      </a:lnTo>
                      <a:lnTo>
                        <a:pt x="34" y="106"/>
                      </a:lnTo>
                      <a:lnTo>
                        <a:pt x="27" y="98"/>
                      </a:lnTo>
                      <a:lnTo>
                        <a:pt x="24" y="98"/>
                      </a:lnTo>
                      <a:lnTo>
                        <a:pt x="20" y="95"/>
                      </a:lnTo>
                      <a:lnTo>
                        <a:pt x="20" y="89"/>
                      </a:lnTo>
                      <a:lnTo>
                        <a:pt x="21" y="88"/>
                      </a:lnTo>
                      <a:lnTo>
                        <a:pt x="21" y="84"/>
                      </a:lnTo>
                      <a:lnTo>
                        <a:pt x="18" y="83"/>
                      </a:lnTo>
                      <a:lnTo>
                        <a:pt x="16" y="82"/>
                      </a:lnTo>
                      <a:lnTo>
                        <a:pt x="16" y="80"/>
                      </a:lnTo>
                      <a:lnTo>
                        <a:pt x="15" y="79"/>
                      </a:lnTo>
                      <a:lnTo>
                        <a:pt x="15" y="75"/>
                      </a:lnTo>
                      <a:lnTo>
                        <a:pt x="13" y="71"/>
                      </a:lnTo>
                      <a:lnTo>
                        <a:pt x="12" y="69"/>
                      </a:lnTo>
                      <a:lnTo>
                        <a:pt x="9" y="68"/>
                      </a:lnTo>
                      <a:lnTo>
                        <a:pt x="4" y="71"/>
                      </a:lnTo>
                      <a:lnTo>
                        <a:pt x="1" y="71"/>
                      </a:lnTo>
                      <a:lnTo>
                        <a:pt x="0" y="59"/>
                      </a:lnTo>
                      <a:lnTo>
                        <a:pt x="5" y="52"/>
                      </a:lnTo>
                      <a:lnTo>
                        <a:pt x="14" y="45"/>
                      </a:lnTo>
                      <a:lnTo>
                        <a:pt x="14" y="39"/>
                      </a:lnTo>
                      <a:lnTo>
                        <a:pt x="15" y="39"/>
                      </a:lnTo>
                      <a:lnTo>
                        <a:pt x="15" y="29"/>
                      </a:lnTo>
                      <a:lnTo>
                        <a:pt x="16" y="28"/>
                      </a:lnTo>
                      <a:lnTo>
                        <a:pt x="16" y="25"/>
                      </a:lnTo>
                      <a:lnTo>
                        <a:pt x="15" y="22"/>
                      </a:lnTo>
                      <a:lnTo>
                        <a:pt x="11" y="18"/>
                      </a:lnTo>
                      <a:lnTo>
                        <a:pt x="11" y="13"/>
                      </a:lnTo>
                      <a:lnTo>
                        <a:pt x="15" y="13"/>
                      </a:lnTo>
                      <a:lnTo>
                        <a:pt x="17" y="11"/>
                      </a:lnTo>
                      <a:lnTo>
                        <a:pt x="17" y="5"/>
                      </a:lnTo>
                      <a:lnTo>
                        <a:pt x="15" y="1"/>
                      </a:lnTo>
                      <a:lnTo>
                        <a:pt x="19" y="0"/>
                      </a:lnTo>
                      <a:lnTo>
                        <a:pt x="22" y="2"/>
                      </a:lnTo>
                      <a:lnTo>
                        <a:pt x="22" y="4"/>
                      </a:lnTo>
                      <a:lnTo>
                        <a:pt x="24" y="8"/>
                      </a:lnTo>
                      <a:lnTo>
                        <a:pt x="24" y="10"/>
                      </a:lnTo>
                      <a:lnTo>
                        <a:pt x="25" y="12"/>
                      </a:lnTo>
                      <a:lnTo>
                        <a:pt x="27" y="12"/>
                      </a:lnTo>
                      <a:lnTo>
                        <a:pt x="27" y="10"/>
                      </a:lnTo>
                      <a:lnTo>
                        <a:pt x="27" y="5"/>
                      </a:lnTo>
                      <a:lnTo>
                        <a:pt x="29" y="4"/>
                      </a:lnTo>
                      <a:lnTo>
                        <a:pt x="30" y="4"/>
                      </a:lnTo>
                      <a:lnTo>
                        <a:pt x="32" y="7"/>
                      </a:lnTo>
                      <a:lnTo>
                        <a:pt x="32" y="10"/>
                      </a:lnTo>
                      <a:lnTo>
                        <a:pt x="37" y="17"/>
                      </a:lnTo>
                      <a:lnTo>
                        <a:pt x="40" y="18"/>
                      </a:lnTo>
                      <a:lnTo>
                        <a:pt x="42" y="18"/>
                      </a:lnTo>
                      <a:lnTo>
                        <a:pt x="46" y="26"/>
                      </a:lnTo>
                      <a:lnTo>
                        <a:pt x="51" y="32"/>
                      </a:lnTo>
                      <a:lnTo>
                        <a:pt x="51" y="35"/>
                      </a:lnTo>
                      <a:lnTo>
                        <a:pt x="49" y="37"/>
                      </a:lnTo>
                      <a:lnTo>
                        <a:pt x="49" y="38"/>
                      </a:lnTo>
                      <a:lnTo>
                        <a:pt x="52" y="40"/>
                      </a:lnTo>
                      <a:lnTo>
                        <a:pt x="52" y="47"/>
                      </a:lnTo>
                      <a:lnTo>
                        <a:pt x="53" y="48"/>
                      </a:lnTo>
                      <a:lnTo>
                        <a:pt x="57" y="45"/>
                      </a:lnTo>
                      <a:lnTo>
                        <a:pt x="59" y="46"/>
                      </a:lnTo>
                      <a:lnTo>
                        <a:pt x="62" y="45"/>
                      </a:lnTo>
                      <a:lnTo>
                        <a:pt x="64" y="45"/>
                      </a:lnTo>
                      <a:lnTo>
                        <a:pt x="69" y="41"/>
                      </a:lnTo>
                      <a:lnTo>
                        <a:pt x="71" y="41"/>
                      </a:lnTo>
                      <a:lnTo>
                        <a:pt x="71" y="39"/>
                      </a:lnTo>
                      <a:lnTo>
                        <a:pt x="72" y="39"/>
                      </a:lnTo>
                      <a:lnTo>
                        <a:pt x="72" y="36"/>
                      </a:lnTo>
                      <a:lnTo>
                        <a:pt x="69" y="33"/>
                      </a:lnTo>
                      <a:lnTo>
                        <a:pt x="69" y="29"/>
                      </a:lnTo>
                      <a:lnTo>
                        <a:pt x="71" y="26"/>
                      </a:lnTo>
                      <a:lnTo>
                        <a:pt x="73" y="25"/>
                      </a:lnTo>
                      <a:lnTo>
                        <a:pt x="76" y="22"/>
                      </a:lnTo>
                      <a:lnTo>
                        <a:pt x="76" y="19"/>
                      </a:lnTo>
                      <a:lnTo>
                        <a:pt x="74" y="16"/>
                      </a:lnTo>
                      <a:lnTo>
                        <a:pt x="74" y="13"/>
                      </a:lnTo>
                      <a:lnTo>
                        <a:pt x="77" y="11"/>
                      </a:lnTo>
                      <a:lnTo>
                        <a:pt x="77" y="9"/>
                      </a:lnTo>
                      <a:lnTo>
                        <a:pt x="79" y="7"/>
                      </a:lnTo>
                      <a:lnTo>
                        <a:pt x="83" y="7"/>
                      </a:lnTo>
                      <a:lnTo>
                        <a:pt x="85" y="9"/>
                      </a:lnTo>
                      <a:lnTo>
                        <a:pt x="85" y="11"/>
                      </a:lnTo>
                      <a:lnTo>
                        <a:pt x="85" y="13"/>
                      </a:lnTo>
                      <a:lnTo>
                        <a:pt x="89" y="18"/>
                      </a:lnTo>
                      <a:lnTo>
                        <a:pt x="93" y="18"/>
                      </a:lnTo>
                      <a:lnTo>
                        <a:pt x="97" y="15"/>
                      </a:lnTo>
                      <a:lnTo>
                        <a:pt x="98" y="17"/>
                      </a:lnTo>
                      <a:lnTo>
                        <a:pt x="98" y="22"/>
                      </a:lnTo>
                      <a:lnTo>
                        <a:pt x="97" y="24"/>
                      </a:lnTo>
                      <a:lnTo>
                        <a:pt x="95" y="26"/>
                      </a:lnTo>
                      <a:lnTo>
                        <a:pt x="92" y="26"/>
                      </a:lnTo>
                      <a:lnTo>
                        <a:pt x="90" y="25"/>
                      </a:lnTo>
                      <a:lnTo>
                        <a:pt x="89" y="24"/>
                      </a:lnTo>
                      <a:lnTo>
                        <a:pt x="86" y="24"/>
                      </a:lnTo>
                      <a:lnTo>
                        <a:pt x="81" y="26"/>
                      </a:lnTo>
                      <a:lnTo>
                        <a:pt x="78" y="29"/>
                      </a:lnTo>
                      <a:lnTo>
                        <a:pt x="78" y="32"/>
                      </a:lnTo>
                      <a:lnTo>
                        <a:pt x="79" y="33"/>
                      </a:lnTo>
                      <a:lnTo>
                        <a:pt x="79" y="36"/>
                      </a:lnTo>
                      <a:lnTo>
                        <a:pt x="82" y="37"/>
                      </a:lnTo>
                      <a:lnTo>
                        <a:pt x="83" y="36"/>
                      </a:lnTo>
                      <a:lnTo>
                        <a:pt x="88" y="36"/>
                      </a:lnTo>
                      <a:lnTo>
                        <a:pt x="89" y="38"/>
                      </a:lnTo>
                      <a:lnTo>
                        <a:pt x="89" y="41"/>
                      </a:lnTo>
                      <a:lnTo>
                        <a:pt x="86" y="49"/>
                      </a:lnTo>
                      <a:lnTo>
                        <a:pt x="86" y="51"/>
                      </a:lnTo>
                      <a:lnTo>
                        <a:pt x="89" y="53"/>
                      </a:lnTo>
                      <a:lnTo>
                        <a:pt x="91" y="53"/>
                      </a:lnTo>
                      <a:lnTo>
                        <a:pt x="91" y="58"/>
                      </a:lnTo>
                      <a:lnTo>
                        <a:pt x="90" y="59"/>
                      </a:lnTo>
                      <a:lnTo>
                        <a:pt x="90" y="65"/>
                      </a:lnTo>
                      <a:lnTo>
                        <a:pt x="92" y="68"/>
                      </a:lnTo>
                      <a:lnTo>
                        <a:pt x="94" y="69"/>
                      </a:lnTo>
                      <a:lnTo>
                        <a:pt x="96" y="69"/>
                      </a:lnTo>
                      <a:lnTo>
                        <a:pt x="105" y="73"/>
                      </a:lnTo>
                      <a:lnTo>
                        <a:pt x="108" y="73"/>
                      </a:lnTo>
                      <a:lnTo>
                        <a:pt x="109" y="75"/>
                      </a:lnTo>
                      <a:lnTo>
                        <a:pt x="108" y="77"/>
                      </a:lnTo>
                      <a:lnTo>
                        <a:pt x="104" y="81"/>
                      </a:lnTo>
                      <a:lnTo>
                        <a:pt x="99" y="81"/>
                      </a:lnTo>
                    </a:path>
                  </a:pathLst>
                </a:custGeom>
                <a:grpFill/>
                <a:ln w="6350">
                  <a:solidFill>
                    <a:schemeClr val="bg1">
                      <a:alpha val="88000"/>
                    </a:schemeClr>
                  </a:solidFill>
                  <a:prstDash val="sysDash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2" name="Freeform 14"/>
                <p:cNvSpPr>
                  <a:spLocks/>
                </p:cNvSpPr>
                <p:nvPr/>
              </p:nvSpPr>
              <p:spPr bwMode="auto">
                <a:xfrm>
                  <a:off x="4652879" y="3895375"/>
                  <a:ext cx="786977" cy="590233"/>
                </a:xfrm>
                <a:custGeom>
                  <a:avLst/>
                  <a:gdLst>
                    <a:gd name="T0" fmla="*/ 701436 w 92"/>
                    <a:gd name="T1" fmla="*/ 393489 h 69"/>
                    <a:gd name="T2" fmla="*/ 564571 w 92"/>
                    <a:gd name="T3" fmla="*/ 530354 h 69"/>
                    <a:gd name="T4" fmla="*/ 521800 w 92"/>
                    <a:gd name="T5" fmla="*/ 564571 h 69"/>
                    <a:gd name="T6" fmla="*/ 470475 w 92"/>
                    <a:gd name="T7" fmla="*/ 590233 h 69"/>
                    <a:gd name="T8" fmla="*/ 444813 w 92"/>
                    <a:gd name="T9" fmla="*/ 556017 h 69"/>
                    <a:gd name="T10" fmla="*/ 419151 w 92"/>
                    <a:gd name="T11" fmla="*/ 538908 h 69"/>
                    <a:gd name="T12" fmla="*/ 265177 w 92"/>
                    <a:gd name="T13" fmla="*/ 564571 h 69"/>
                    <a:gd name="T14" fmla="*/ 205298 w 92"/>
                    <a:gd name="T15" fmla="*/ 470476 h 69"/>
                    <a:gd name="T16" fmla="*/ 222407 w 92"/>
                    <a:gd name="T17" fmla="*/ 427705 h 69"/>
                    <a:gd name="T18" fmla="*/ 128311 w 92"/>
                    <a:gd name="T19" fmla="*/ 410597 h 69"/>
                    <a:gd name="T20" fmla="*/ 85541 w 92"/>
                    <a:gd name="T21" fmla="*/ 367826 h 69"/>
                    <a:gd name="T22" fmla="*/ 76987 w 92"/>
                    <a:gd name="T23" fmla="*/ 350718 h 69"/>
                    <a:gd name="T24" fmla="*/ 153974 w 92"/>
                    <a:gd name="T25" fmla="*/ 316502 h 69"/>
                    <a:gd name="T26" fmla="*/ 153974 w 92"/>
                    <a:gd name="T27" fmla="*/ 282285 h 69"/>
                    <a:gd name="T28" fmla="*/ 51325 w 92"/>
                    <a:gd name="T29" fmla="*/ 248069 h 69"/>
                    <a:gd name="T30" fmla="*/ 17108 w 92"/>
                    <a:gd name="T31" fmla="*/ 239515 h 69"/>
                    <a:gd name="T32" fmla="*/ 0 w 92"/>
                    <a:gd name="T33" fmla="*/ 205298 h 69"/>
                    <a:gd name="T34" fmla="*/ 51325 w 92"/>
                    <a:gd name="T35" fmla="*/ 162528 h 69"/>
                    <a:gd name="T36" fmla="*/ 145420 w 92"/>
                    <a:gd name="T37" fmla="*/ 205298 h 69"/>
                    <a:gd name="T38" fmla="*/ 188190 w 92"/>
                    <a:gd name="T39" fmla="*/ 196744 h 69"/>
                    <a:gd name="T40" fmla="*/ 256623 w 92"/>
                    <a:gd name="T41" fmla="*/ 128311 h 69"/>
                    <a:gd name="T42" fmla="*/ 265177 w 92"/>
                    <a:gd name="T43" fmla="*/ 102649 h 69"/>
                    <a:gd name="T44" fmla="*/ 307948 w 92"/>
                    <a:gd name="T45" fmla="*/ 119757 h 69"/>
                    <a:gd name="T46" fmla="*/ 384934 w 92"/>
                    <a:gd name="T47" fmla="*/ 136866 h 69"/>
                    <a:gd name="T48" fmla="*/ 479029 w 92"/>
                    <a:gd name="T49" fmla="*/ 59879 h 69"/>
                    <a:gd name="T50" fmla="*/ 581679 w 92"/>
                    <a:gd name="T51" fmla="*/ 34216 h 69"/>
                    <a:gd name="T52" fmla="*/ 633003 w 92"/>
                    <a:gd name="T53" fmla="*/ 8554 h 69"/>
                    <a:gd name="T54" fmla="*/ 675774 w 92"/>
                    <a:gd name="T55" fmla="*/ 0 h 69"/>
                    <a:gd name="T56" fmla="*/ 692882 w 92"/>
                    <a:gd name="T57" fmla="*/ 51325 h 69"/>
                    <a:gd name="T58" fmla="*/ 709990 w 92"/>
                    <a:gd name="T59" fmla="*/ 68433 h 69"/>
                    <a:gd name="T60" fmla="*/ 675774 w 92"/>
                    <a:gd name="T61" fmla="*/ 145420 h 69"/>
                    <a:gd name="T62" fmla="*/ 709990 w 92"/>
                    <a:gd name="T63" fmla="*/ 153974 h 69"/>
                    <a:gd name="T64" fmla="*/ 718544 w 92"/>
                    <a:gd name="T65" fmla="*/ 179636 h 69"/>
                    <a:gd name="T66" fmla="*/ 744207 w 92"/>
                    <a:gd name="T67" fmla="*/ 196744 h 69"/>
                    <a:gd name="T68" fmla="*/ 769869 w 92"/>
                    <a:gd name="T69" fmla="*/ 188190 h 69"/>
                    <a:gd name="T70" fmla="*/ 778423 w 92"/>
                    <a:gd name="T71" fmla="*/ 205298 h 69"/>
                    <a:gd name="T72" fmla="*/ 786977 w 92"/>
                    <a:gd name="T73" fmla="*/ 256623 h 69"/>
                    <a:gd name="T74" fmla="*/ 752761 w 92"/>
                    <a:gd name="T75" fmla="*/ 333610 h 69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92"/>
                    <a:gd name="T115" fmla="*/ 0 h 69"/>
                    <a:gd name="T116" fmla="*/ 92 w 92"/>
                    <a:gd name="T117" fmla="*/ 69 h 69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92" h="69">
                      <a:moveTo>
                        <a:pt x="86" y="42"/>
                      </a:moveTo>
                      <a:lnTo>
                        <a:pt x="82" y="46"/>
                      </a:lnTo>
                      <a:lnTo>
                        <a:pt x="79" y="50"/>
                      </a:lnTo>
                      <a:lnTo>
                        <a:pt x="66" y="62"/>
                      </a:lnTo>
                      <a:lnTo>
                        <a:pt x="64" y="67"/>
                      </a:lnTo>
                      <a:lnTo>
                        <a:pt x="61" y="66"/>
                      </a:lnTo>
                      <a:lnTo>
                        <a:pt x="58" y="69"/>
                      </a:lnTo>
                      <a:lnTo>
                        <a:pt x="55" y="69"/>
                      </a:lnTo>
                      <a:lnTo>
                        <a:pt x="55" y="66"/>
                      </a:lnTo>
                      <a:lnTo>
                        <a:pt x="52" y="65"/>
                      </a:lnTo>
                      <a:lnTo>
                        <a:pt x="52" y="63"/>
                      </a:lnTo>
                      <a:lnTo>
                        <a:pt x="49" y="63"/>
                      </a:lnTo>
                      <a:lnTo>
                        <a:pt x="49" y="67"/>
                      </a:lnTo>
                      <a:lnTo>
                        <a:pt x="31" y="66"/>
                      </a:lnTo>
                      <a:lnTo>
                        <a:pt x="25" y="58"/>
                      </a:lnTo>
                      <a:lnTo>
                        <a:pt x="24" y="55"/>
                      </a:lnTo>
                      <a:lnTo>
                        <a:pt x="26" y="52"/>
                      </a:lnTo>
                      <a:lnTo>
                        <a:pt x="26" y="50"/>
                      </a:lnTo>
                      <a:lnTo>
                        <a:pt x="23" y="48"/>
                      </a:lnTo>
                      <a:lnTo>
                        <a:pt x="15" y="48"/>
                      </a:lnTo>
                      <a:lnTo>
                        <a:pt x="10" y="46"/>
                      </a:lnTo>
                      <a:lnTo>
                        <a:pt x="10" y="43"/>
                      </a:lnTo>
                      <a:lnTo>
                        <a:pt x="6" y="43"/>
                      </a:lnTo>
                      <a:lnTo>
                        <a:pt x="9" y="41"/>
                      </a:lnTo>
                      <a:lnTo>
                        <a:pt x="14" y="41"/>
                      </a:lnTo>
                      <a:lnTo>
                        <a:pt x="18" y="37"/>
                      </a:lnTo>
                      <a:lnTo>
                        <a:pt x="19" y="35"/>
                      </a:lnTo>
                      <a:lnTo>
                        <a:pt x="18" y="33"/>
                      </a:lnTo>
                      <a:lnTo>
                        <a:pt x="15" y="33"/>
                      </a:lnTo>
                      <a:lnTo>
                        <a:pt x="6" y="29"/>
                      </a:lnTo>
                      <a:lnTo>
                        <a:pt x="4" y="29"/>
                      </a:lnTo>
                      <a:lnTo>
                        <a:pt x="2" y="28"/>
                      </a:lnTo>
                      <a:lnTo>
                        <a:pt x="0" y="25"/>
                      </a:lnTo>
                      <a:lnTo>
                        <a:pt x="0" y="24"/>
                      </a:lnTo>
                      <a:lnTo>
                        <a:pt x="3" y="20"/>
                      </a:lnTo>
                      <a:lnTo>
                        <a:pt x="6" y="19"/>
                      </a:lnTo>
                      <a:lnTo>
                        <a:pt x="11" y="19"/>
                      </a:lnTo>
                      <a:lnTo>
                        <a:pt x="17" y="24"/>
                      </a:lnTo>
                      <a:lnTo>
                        <a:pt x="19" y="24"/>
                      </a:lnTo>
                      <a:lnTo>
                        <a:pt x="22" y="23"/>
                      </a:lnTo>
                      <a:lnTo>
                        <a:pt x="27" y="17"/>
                      </a:lnTo>
                      <a:lnTo>
                        <a:pt x="30" y="15"/>
                      </a:lnTo>
                      <a:lnTo>
                        <a:pt x="30" y="13"/>
                      </a:lnTo>
                      <a:lnTo>
                        <a:pt x="31" y="12"/>
                      </a:lnTo>
                      <a:lnTo>
                        <a:pt x="33" y="12"/>
                      </a:lnTo>
                      <a:lnTo>
                        <a:pt x="36" y="14"/>
                      </a:lnTo>
                      <a:lnTo>
                        <a:pt x="39" y="16"/>
                      </a:lnTo>
                      <a:lnTo>
                        <a:pt x="45" y="16"/>
                      </a:lnTo>
                      <a:lnTo>
                        <a:pt x="53" y="10"/>
                      </a:lnTo>
                      <a:lnTo>
                        <a:pt x="56" y="7"/>
                      </a:lnTo>
                      <a:lnTo>
                        <a:pt x="61" y="5"/>
                      </a:lnTo>
                      <a:lnTo>
                        <a:pt x="68" y="4"/>
                      </a:lnTo>
                      <a:lnTo>
                        <a:pt x="72" y="1"/>
                      </a:lnTo>
                      <a:lnTo>
                        <a:pt x="74" y="1"/>
                      </a:lnTo>
                      <a:lnTo>
                        <a:pt x="76" y="0"/>
                      </a:lnTo>
                      <a:lnTo>
                        <a:pt x="79" y="0"/>
                      </a:lnTo>
                      <a:lnTo>
                        <a:pt x="79" y="3"/>
                      </a:lnTo>
                      <a:lnTo>
                        <a:pt x="81" y="6"/>
                      </a:lnTo>
                      <a:lnTo>
                        <a:pt x="83" y="6"/>
                      </a:lnTo>
                      <a:lnTo>
                        <a:pt x="83" y="8"/>
                      </a:lnTo>
                      <a:lnTo>
                        <a:pt x="79" y="14"/>
                      </a:lnTo>
                      <a:lnTo>
                        <a:pt x="79" y="17"/>
                      </a:lnTo>
                      <a:lnTo>
                        <a:pt x="80" y="18"/>
                      </a:lnTo>
                      <a:lnTo>
                        <a:pt x="83" y="18"/>
                      </a:lnTo>
                      <a:lnTo>
                        <a:pt x="84" y="19"/>
                      </a:lnTo>
                      <a:lnTo>
                        <a:pt x="84" y="21"/>
                      </a:lnTo>
                      <a:lnTo>
                        <a:pt x="85" y="23"/>
                      </a:lnTo>
                      <a:lnTo>
                        <a:pt x="87" y="23"/>
                      </a:lnTo>
                      <a:lnTo>
                        <a:pt x="88" y="22"/>
                      </a:lnTo>
                      <a:lnTo>
                        <a:pt x="90" y="22"/>
                      </a:lnTo>
                      <a:lnTo>
                        <a:pt x="91" y="23"/>
                      </a:lnTo>
                      <a:lnTo>
                        <a:pt x="91" y="24"/>
                      </a:lnTo>
                      <a:lnTo>
                        <a:pt x="92" y="24"/>
                      </a:lnTo>
                      <a:lnTo>
                        <a:pt x="92" y="30"/>
                      </a:lnTo>
                      <a:lnTo>
                        <a:pt x="88" y="34"/>
                      </a:lnTo>
                      <a:lnTo>
                        <a:pt x="88" y="39"/>
                      </a:lnTo>
                      <a:lnTo>
                        <a:pt x="86" y="42"/>
                      </a:lnTo>
                    </a:path>
                  </a:pathLst>
                </a:custGeom>
                <a:grpFill/>
                <a:ln w="6350">
                  <a:solidFill>
                    <a:schemeClr val="bg1">
                      <a:alpha val="88000"/>
                    </a:schemeClr>
                  </a:solidFill>
                  <a:prstDash val="sysDash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3" name="Freeform 15"/>
                <p:cNvSpPr>
                  <a:spLocks/>
                </p:cNvSpPr>
                <p:nvPr/>
              </p:nvSpPr>
              <p:spPr bwMode="auto">
                <a:xfrm>
                  <a:off x="5183233" y="3980916"/>
                  <a:ext cx="821193" cy="633003"/>
                </a:xfrm>
                <a:custGeom>
                  <a:avLst/>
                  <a:gdLst>
                    <a:gd name="T0" fmla="*/ 821193 w 96"/>
                    <a:gd name="T1" fmla="*/ 153974 h 74"/>
                    <a:gd name="T2" fmla="*/ 804085 w 96"/>
                    <a:gd name="T3" fmla="*/ 179636 h 74"/>
                    <a:gd name="T4" fmla="*/ 761314 w 96"/>
                    <a:gd name="T5" fmla="*/ 230961 h 74"/>
                    <a:gd name="T6" fmla="*/ 769868 w 96"/>
                    <a:gd name="T7" fmla="*/ 248069 h 74"/>
                    <a:gd name="T8" fmla="*/ 650111 w 96"/>
                    <a:gd name="T9" fmla="*/ 316502 h 74"/>
                    <a:gd name="T10" fmla="*/ 615895 w 96"/>
                    <a:gd name="T11" fmla="*/ 307947 h 74"/>
                    <a:gd name="T12" fmla="*/ 581678 w 96"/>
                    <a:gd name="T13" fmla="*/ 325056 h 74"/>
                    <a:gd name="T14" fmla="*/ 556016 w 96"/>
                    <a:gd name="T15" fmla="*/ 342164 h 74"/>
                    <a:gd name="T16" fmla="*/ 530354 w 96"/>
                    <a:gd name="T17" fmla="*/ 359272 h 74"/>
                    <a:gd name="T18" fmla="*/ 530354 w 96"/>
                    <a:gd name="T19" fmla="*/ 384934 h 74"/>
                    <a:gd name="T20" fmla="*/ 496137 w 96"/>
                    <a:gd name="T21" fmla="*/ 367826 h 74"/>
                    <a:gd name="T22" fmla="*/ 470475 w 96"/>
                    <a:gd name="T23" fmla="*/ 342164 h 74"/>
                    <a:gd name="T24" fmla="*/ 444813 w 96"/>
                    <a:gd name="T25" fmla="*/ 325056 h 74"/>
                    <a:gd name="T26" fmla="*/ 410597 w 96"/>
                    <a:gd name="T27" fmla="*/ 384934 h 74"/>
                    <a:gd name="T28" fmla="*/ 350718 w 96"/>
                    <a:gd name="T29" fmla="*/ 427705 h 74"/>
                    <a:gd name="T30" fmla="*/ 282285 w 96"/>
                    <a:gd name="T31" fmla="*/ 444813 h 74"/>
                    <a:gd name="T32" fmla="*/ 248069 w 96"/>
                    <a:gd name="T33" fmla="*/ 461921 h 74"/>
                    <a:gd name="T34" fmla="*/ 222406 w 96"/>
                    <a:gd name="T35" fmla="*/ 461921 h 74"/>
                    <a:gd name="T36" fmla="*/ 162528 w 96"/>
                    <a:gd name="T37" fmla="*/ 487583 h 74"/>
                    <a:gd name="T38" fmla="*/ 102649 w 96"/>
                    <a:gd name="T39" fmla="*/ 504692 h 74"/>
                    <a:gd name="T40" fmla="*/ 68433 w 96"/>
                    <a:gd name="T41" fmla="*/ 547462 h 74"/>
                    <a:gd name="T42" fmla="*/ 111203 w 96"/>
                    <a:gd name="T43" fmla="*/ 598787 h 74"/>
                    <a:gd name="T44" fmla="*/ 51325 w 96"/>
                    <a:gd name="T45" fmla="*/ 633003 h 74"/>
                    <a:gd name="T46" fmla="*/ 0 w 96"/>
                    <a:gd name="T47" fmla="*/ 513246 h 74"/>
                    <a:gd name="T48" fmla="*/ 17108 w 96"/>
                    <a:gd name="T49" fmla="*/ 487583 h 74"/>
                    <a:gd name="T50" fmla="*/ 136866 w 96"/>
                    <a:gd name="T51" fmla="*/ 350718 h 74"/>
                    <a:gd name="T52" fmla="*/ 205298 w 96"/>
                    <a:gd name="T53" fmla="*/ 273731 h 74"/>
                    <a:gd name="T54" fmla="*/ 222406 w 96"/>
                    <a:gd name="T55" fmla="*/ 205298 h 74"/>
                    <a:gd name="T56" fmla="*/ 256623 w 96"/>
                    <a:gd name="T57" fmla="*/ 111203 h 74"/>
                    <a:gd name="T58" fmla="*/ 282285 w 96"/>
                    <a:gd name="T59" fmla="*/ 51325 h 74"/>
                    <a:gd name="T60" fmla="*/ 325056 w 96"/>
                    <a:gd name="T61" fmla="*/ 34216 h 74"/>
                    <a:gd name="T62" fmla="*/ 359272 w 96"/>
                    <a:gd name="T63" fmla="*/ 68433 h 74"/>
                    <a:gd name="T64" fmla="*/ 376380 w 96"/>
                    <a:gd name="T65" fmla="*/ 42770 h 74"/>
                    <a:gd name="T66" fmla="*/ 350718 w 96"/>
                    <a:gd name="T67" fmla="*/ 8554 h 74"/>
                    <a:gd name="T68" fmla="*/ 521800 w 96"/>
                    <a:gd name="T69" fmla="*/ 0 h 74"/>
                    <a:gd name="T70" fmla="*/ 547462 w 96"/>
                    <a:gd name="T71" fmla="*/ 17108 h 74"/>
                    <a:gd name="T72" fmla="*/ 504692 w 96"/>
                    <a:gd name="T73" fmla="*/ 76987 h 74"/>
                    <a:gd name="T74" fmla="*/ 521800 w 96"/>
                    <a:gd name="T75" fmla="*/ 102649 h 74"/>
                    <a:gd name="T76" fmla="*/ 615895 w 96"/>
                    <a:gd name="T77" fmla="*/ 76987 h 74"/>
                    <a:gd name="T78" fmla="*/ 650111 w 96"/>
                    <a:gd name="T79" fmla="*/ 85541 h 74"/>
                    <a:gd name="T80" fmla="*/ 692882 w 96"/>
                    <a:gd name="T81" fmla="*/ 51325 h 74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96"/>
                    <a:gd name="T124" fmla="*/ 0 h 74"/>
                    <a:gd name="T125" fmla="*/ 96 w 96"/>
                    <a:gd name="T126" fmla="*/ 74 h 74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96" h="74">
                      <a:moveTo>
                        <a:pt x="87" y="6"/>
                      </a:moveTo>
                      <a:lnTo>
                        <a:pt x="96" y="18"/>
                      </a:lnTo>
                      <a:lnTo>
                        <a:pt x="96" y="21"/>
                      </a:lnTo>
                      <a:lnTo>
                        <a:pt x="94" y="21"/>
                      </a:lnTo>
                      <a:lnTo>
                        <a:pt x="89" y="25"/>
                      </a:lnTo>
                      <a:lnTo>
                        <a:pt x="89" y="27"/>
                      </a:lnTo>
                      <a:lnTo>
                        <a:pt x="90" y="28"/>
                      </a:lnTo>
                      <a:lnTo>
                        <a:pt x="90" y="29"/>
                      </a:lnTo>
                      <a:lnTo>
                        <a:pt x="87" y="30"/>
                      </a:lnTo>
                      <a:lnTo>
                        <a:pt x="76" y="37"/>
                      </a:lnTo>
                      <a:lnTo>
                        <a:pt x="73" y="36"/>
                      </a:lnTo>
                      <a:lnTo>
                        <a:pt x="72" y="36"/>
                      </a:lnTo>
                      <a:lnTo>
                        <a:pt x="70" y="38"/>
                      </a:lnTo>
                      <a:lnTo>
                        <a:pt x="68" y="38"/>
                      </a:lnTo>
                      <a:lnTo>
                        <a:pt x="65" y="36"/>
                      </a:lnTo>
                      <a:lnTo>
                        <a:pt x="65" y="40"/>
                      </a:lnTo>
                      <a:lnTo>
                        <a:pt x="62" y="41"/>
                      </a:lnTo>
                      <a:lnTo>
                        <a:pt x="62" y="42"/>
                      </a:lnTo>
                      <a:lnTo>
                        <a:pt x="63" y="44"/>
                      </a:lnTo>
                      <a:lnTo>
                        <a:pt x="62" y="45"/>
                      </a:lnTo>
                      <a:lnTo>
                        <a:pt x="59" y="43"/>
                      </a:lnTo>
                      <a:lnTo>
                        <a:pt x="58" y="43"/>
                      </a:lnTo>
                      <a:lnTo>
                        <a:pt x="57" y="41"/>
                      </a:lnTo>
                      <a:lnTo>
                        <a:pt x="55" y="40"/>
                      </a:lnTo>
                      <a:lnTo>
                        <a:pt x="53" y="38"/>
                      </a:lnTo>
                      <a:lnTo>
                        <a:pt x="52" y="38"/>
                      </a:lnTo>
                      <a:lnTo>
                        <a:pt x="51" y="41"/>
                      </a:lnTo>
                      <a:lnTo>
                        <a:pt x="48" y="45"/>
                      </a:lnTo>
                      <a:lnTo>
                        <a:pt x="46" y="49"/>
                      </a:lnTo>
                      <a:lnTo>
                        <a:pt x="41" y="50"/>
                      </a:lnTo>
                      <a:lnTo>
                        <a:pt x="39" y="52"/>
                      </a:lnTo>
                      <a:lnTo>
                        <a:pt x="33" y="52"/>
                      </a:lnTo>
                      <a:lnTo>
                        <a:pt x="33" y="54"/>
                      </a:lnTo>
                      <a:lnTo>
                        <a:pt x="29" y="54"/>
                      </a:lnTo>
                      <a:lnTo>
                        <a:pt x="26" y="54"/>
                      </a:lnTo>
                      <a:lnTo>
                        <a:pt x="23" y="55"/>
                      </a:lnTo>
                      <a:lnTo>
                        <a:pt x="19" y="57"/>
                      </a:lnTo>
                      <a:lnTo>
                        <a:pt x="14" y="58"/>
                      </a:lnTo>
                      <a:lnTo>
                        <a:pt x="12" y="59"/>
                      </a:lnTo>
                      <a:lnTo>
                        <a:pt x="11" y="63"/>
                      </a:lnTo>
                      <a:lnTo>
                        <a:pt x="8" y="64"/>
                      </a:lnTo>
                      <a:lnTo>
                        <a:pt x="8" y="66"/>
                      </a:lnTo>
                      <a:lnTo>
                        <a:pt x="13" y="70"/>
                      </a:lnTo>
                      <a:lnTo>
                        <a:pt x="12" y="73"/>
                      </a:lnTo>
                      <a:lnTo>
                        <a:pt x="6" y="74"/>
                      </a:lnTo>
                      <a:lnTo>
                        <a:pt x="0" y="64"/>
                      </a:lnTo>
                      <a:lnTo>
                        <a:pt x="0" y="60"/>
                      </a:lnTo>
                      <a:lnTo>
                        <a:pt x="2" y="58"/>
                      </a:lnTo>
                      <a:lnTo>
                        <a:pt x="2" y="57"/>
                      </a:lnTo>
                      <a:lnTo>
                        <a:pt x="4" y="52"/>
                      </a:lnTo>
                      <a:lnTo>
                        <a:pt x="16" y="41"/>
                      </a:lnTo>
                      <a:lnTo>
                        <a:pt x="20" y="36"/>
                      </a:lnTo>
                      <a:lnTo>
                        <a:pt x="24" y="32"/>
                      </a:lnTo>
                      <a:lnTo>
                        <a:pt x="26" y="29"/>
                      </a:lnTo>
                      <a:lnTo>
                        <a:pt x="26" y="24"/>
                      </a:lnTo>
                      <a:lnTo>
                        <a:pt x="30" y="20"/>
                      </a:lnTo>
                      <a:lnTo>
                        <a:pt x="30" y="13"/>
                      </a:lnTo>
                      <a:lnTo>
                        <a:pt x="31" y="12"/>
                      </a:lnTo>
                      <a:lnTo>
                        <a:pt x="33" y="6"/>
                      </a:lnTo>
                      <a:lnTo>
                        <a:pt x="34" y="4"/>
                      </a:lnTo>
                      <a:lnTo>
                        <a:pt x="38" y="4"/>
                      </a:lnTo>
                      <a:lnTo>
                        <a:pt x="41" y="9"/>
                      </a:lnTo>
                      <a:lnTo>
                        <a:pt x="42" y="8"/>
                      </a:lnTo>
                      <a:lnTo>
                        <a:pt x="44" y="6"/>
                      </a:lnTo>
                      <a:lnTo>
                        <a:pt x="44" y="5"/>
                      </a:lnTo>
                      <a:lnTo>
                        <a:pt x="41" y="2"/>
                      </a:lnTo>
                      <a:lnTo>
                        <a:pt x="41" y="1"/>
                      </a:lnTo>
                      <a:lnTo>
                        <a:pt x="59" y="1"/>
                      </a:lnTo>
                      <a:lnTo>
                        <a:pt x="61" y="0"/>
                      </a:lnTo>
                      <a:lnTo>
                        <a:pt x="64" y="0"/>
                      </a:lnTo>
                      <a:lnTo>
                        <a:pt x="64" y="2"/>
                      </a:lnTo>
                      <a:lnTo>
                        <a:pt x="64" y="3"/>
                      </a:lnTo>
                      <a:lnTo>
                        <a:pt x="59" y="9"/>
                      </a:lnTo>
                      <a:lnTo>
                        <a:pt x="59" y="11"/>
                      </a:lnTo>
                      <a:lnTo>
                        <a:pt x="61" y="12"/>
                      </a:lnTo>
                      <a:lnTo>
                        <a:pt x="64" y="12"/>
                      </a:lnTo>
                      <a:lnTo>
                        <a:pt x="72" y="9"/>
                      </a:lnTo>
                      <a:lnTo>
                        <a:pt x="74" y="9"/>
                      </a:lnTo>
                      <a:lnTo>
                        <a:pt x="76" y="10"/>
                      </a:lnTo>
                      <a:lnTo>
                        <a:pt x="80" y="8"/>
                      </a:lnTo>
                      <a:lnTo>
                        <a:pt x="81" y="6"/>
                      </a:lnTo>
                      <a:lnTo>
                        <a:pt x="87" y="6"/>
                      </a:lnTo>
                    </a:path>
                  </a:pathLst>
                </a:custGeom>
                <a:grpFill/>
                <a:ln w="6350">
                  <a:solidFill>
                    <a:schemeClr val="bg1">
                      <a:alpha val="88000"/>
                    </a:schemeClr>
                  </a:solidFill>
                  <a:prstDash val="sysDash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4" name="Freeform 20"/>
                <p:cNvSpPr>
                  <a:spLocks/>
                </p:cNvSpPr>
                <p:nvPr/>
              </p:nvSpPr>
              <p:spPr bwMode="auto">
                <a:xfrm>
                  <a:off x="5927440" y="1714081"/>
                  <a:ext cx="624449" cy="581678"/>
                </a:xfrm>
                <a:custGeom>
                  <a:avLst/>
                  <a:gdLst>
                    <a:gd name="T0" fmla="*/ 547462 w 73"/>
                    <a:gd name="T1" fmla="*/ 188190 h 68"/>
                    <a:gd name="T2" fmla="*/ 624449 w 73"/>
                    <a:gd name="T3" fmla="*/ 248069 h 68"/>
                    <a:gd name="T4" fmla="*/ 607341 w 73"/>
                    <a:gd name="T5" fmla="*/ 273731 h 68"/>
                    <a:gd name="T6" fmla="*/ 564570 w 73"/>
                    <a:gd name="T7" fmla="*/ 299393 h 68"/>
                    <a:gd name="T8" fmla="*/ 504692 w 73"/>
                    <a:gd name="T9" fmla="*/ 359272 h 68"/>
                    <a:gd name="T10" fmla="*/ 496137 w 73"/>
                    <a:gd name="T11" fmla="*/ 402042 h 68"/>
                    <a:gd name="T12" fmla="*/ 410597 w 73"/>
                    <a:gd name="T13" fmla="*/ 436258 h 68"/>
                    <a:gd name="T14" fmla="*/ 350718 w 73"/>
                    <a:gd name="T15" fmla="*/ 470475 h 68"/>
                    <a:gd name="T16" fmla="*/ 333610 w 73"/>
                    <a:gd name="T17" fmla="*/ 504691 h 68"/>
                    <a:gd name="T18" fmla="*/ 307947 w 73"/>
                    <a:gd name="T19" fmla="*/ 581678 h 68"/>
                    <a:gd name="T20" fmla="*/ 239515 w 73"/>
                    <a:gd name="T21" fmla="*/ 581678 h 68"/>
                    <a:gd name="T22" fmla="*/ 248069 w 73"/>
                    <a:gd name="T23" fmla="*/ 556016 h 68"/>
                    <a:gd name="T24" fmla="*/ 290839 w 73"/>
                    <a:gd name="T25" fmla="*/ 521799 h 68"/>
                    <a:gd name="T26" fmla="*/ 265177 w 73"/>
                    <a:gd name="T27" fmla="*/ 487583 h 68"/>
                    <a:gd name="T28" fmla="*/ 265177 w 73"/>
                    <a:gd name="T29" fmla="*/ 444813 h 68"/>
                    <a:gd name="T30" fmla="*/ 299393 w 73"/>
                    <a:gd name="T31" fmla="*/ 410596 h 68"/>
                    <a:gd name="T32" fmla="*/ 299393 w 73"/>
                    <a:gd name="T33" fmla="*/ 359272 h 68"/>
                    <a:gd name="T34" fmla="*/ 265177 w 73"/>
                    <a:gd name="T35" fmla="*/ 325055 h 68"/>
                    <a:gd name="T36" fmla="*/ 213852 w 73"/>
                    <a:gd name="T37" fmla="*/ 325055 h 68"/>
                    <a:gd name="T38" fmla="*/ 162528 w 73"/>
                    <a:gd name="T39" fmla="*/ 376380 h 68"/>
                    <a:gd name="T40" fmla="*/ 153974 w 73"/>
                    <a:gd name="T41" fmla="*/ 410596 h 68"/>
                    <a:gd name="T42" fmla="*/ 119757 w 73"/>
                    <a:gd name="T43" fmla="*/ 444813 h 68"/>
                    <a:gd name="T44" fmla="*/ 42770 w 73"/>
                    <a:gd name="T45" fmla="*/ 384934 h 68"/>
                    <a:gd name="T46" fmla="*/ 0 w 73"/>
                    <a:gd name="T47" fmla="*/ 367826 h 68"/>
                    <a:gd name="T48" fmla="*/ 0 w 73"/>
                    <a:gd name="T49" fmla="*/ 342164 h 68"/>
                    <a:gd name="T50" fmla="*/ 34216 w 73"/>
                    <a:gd name="T51" fmla="*/ 316501 h 68"/>
                    <a:gd name="T52" fmla="*/ 42770 w 73"/>
                    <a:gd name="T53" fmla="*/ 307947 h 68"/>
                    <a:gd name="T54" fmla="*/ 42770 w 73"/>
                    <a:gd name="T55" fmla="*/ 256623 h 68"/>
                    <a:gd name="T56" fmla="*/ 17108 w 73"/>
                    <a:gd name="T57" fmla="*/ 222406 h 68"/>
                    <a:gd name="T58" fmla="*/ 17108 w 73"/>
                    <a:gd name="T59" fmla="*/ 196744 h 68"/>
                    <a:gd name="T60" fmla="*/ 34216 w 73"/>
                    <a:gd name="T61" fmla="*/ 179636 h 68"/>
                    <a:gd name="T62" fmla="*/ 51325 w 73"/>
                    <a:gd name="T63" fmla="*/ 179636 h 68"/>
                    <a:gd name="T64" fmla="*/ 59879 w 73"/>
                    <a:gd name="T65" fmla="*/ 188190 h 68"/>
                    <a:gd name="T66" fmla="*/ 59879 w 73"/>
                    <a:gd name="T67" fmla="*/ 205298 h 68"/>
                    <a:gd name="T68" fmla="*/ 85541 w 73"/>
                    <a:gd name="T69" fmla="*/ 230960 h 68"/>
                    <a:gd name="T70" fmla="*/ 102649 w 73"/>
                    <a:gd name="T71" fmla="*/ 230960 h 68"/>
                    <a:gd name="T72" fmla="*/ 239515 w 73"/>
                    <a:gd name="T73" fmla="*/ 111203 h 68"/>
                    <a:gd name="T74" fmla="*/ 273731 w 73"/>
                    <a:gd name="T75" fmla="*/ 68433 h 68"/>
                    <a:gd name="T76" fmla="*/ 325056 w 73"/>
                    <a:gd name="T77" fmla="*/ 68433 h 68"/>
                    <a:gd name="T78" fmla="*/ 333610 w 73"/>
                    <a:gd name="T79" fmla="*/ 76987 h 68"/>
                    <a:gd name="T80" fmla="*/ 350718 w 73"/>
                    <a:gd name="T81" fmla="*/ 76987 h 68"/>
                    <a:gd name="T82" fmla="*/ 359272 w 73"/>
                    <a:gd name="T83" fmla="*/ 68433 h 68"/>
                    <a:gd name="T84" fmla="*/ 359272 w 73"/>
                    <a:gd name="T85" fmla="*/ 0 h 68"/>
                    <a:gd name="T86" fmla="*/ 393488 w 73"/>
                    <a:gd name="T87" fmla="*/ 0 h 68"/>
                    <a:gd name="T88" fmla="*/ 436259 w 73"/>
                    <a:gd name="T89" fmla="*/ 42770 h 68"/>
                    <a:gd name="T90" fmla="*/ 461921 w 73"/>
                    <a:gd name="T91" fmla="*/ 42770 h 68"/>
                    <a:gd name="T92" fmla="*/ 453367 w 73"/>
                    <a:gd name="T93" fmla="*/ 25662 h 68"/>
                    <a:gd name="T94" fmla="*/ 470475 w 73"/>
                    <a:gd name="T95" fmla="*/ 8554 h 68"/>
                    <a:gd name="T96" fmla="*/ 487583 w 73"/>
                    <a:gd name="T97" fmla="*/ 25662 h 68"/>
                    <a:gd name="T98" fmla="*/ 487583 w 73"/>
                    <a:gd name="T99" fmla="*/ 59879 h 68"/>
                    <a:gd name="T100" fmla="*/ 547462 w 73"/>
                    <a:gd name="T101" fmla="*/ 136865 h 68"/>
                    <a:gd name="T102" fmla="*/ 547462 w 73"/>
                    <a:gd name="T103" fmla="*/ 188190 h 68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73"/>
                    <a:gd name="T157" fmla="*/ 0 h 68"/>
                    <a:gd name="T158" fmla="*/ 73 w 73"/>
                    <a:gd name="T159" fmla="*/ 68 h 68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73" h="68">
                      <a:moveTo>
                        <a:pt x="64" y="22"/>
                      </a:moveTo>
                      <a:lnTo>
                        <a:pt x="73" y="29"/>
                      </a:lnTo>
                      <a:lnTo>
                        <a:pt x="71" y="32"/>
                      </a:lnTo>
                      <a:lnTo>
                        <a:pt x="66" y="35"/>
                      </a:lnTo>
                      <a:lnTo>
                        <a:pt x="59" y="42"/>
                      </a:lnTo>
                      <a:lnTo>
                        <a:pt x="58" y="47"/>
                      </a:lnTo>
                      <a:lnTo>
                        <a:pt x="48" y="51"/>
                      </a:lnTo>
                      <a:lnTo>
                        <a:pt x="41" y="55"/>
                      </a:lnTo>
                      <a:lnTo>
                        <a:pt x="39" y="59"/>
                      </a:lnTo>
                      <a:lnTo>
                        <a:pt x="36" y="68"/>
                      </a:lnTo>
                      <a:lnTo>
                        <a:pt x="28" y="68"/>
                      </a:lnTo>
                      <a:lnTo>
                        <a:pt x="29" y="65"/>
                      </a:lnTo>
                      <a:lnTo>
                        <a:pt x="34" y="61"/>
                      </a:lnTo>
                      <a:lnTo>
                        <a:pt x="31" y="57"/>
                      </a:lnTo>
                      <a:lnTo>
                        <a:pt x="31" y="52"/>
                      </a:lnTo>
                      <a:lnTo>
                        <a:pt x="35" y="48"/>
                      </a:lnTo>
                      <a:lnTo>
                        <a:pt x="35" y="42"/>
                      </a:lnTo>
                      <a:lnTo>
                        <a:pt x="31" y="38"/>
                      </a:lnTo>
                      <a:lnTo>
                        <a:pt x="25" y="38"/>
                      </a:lnTo>
                      <a:lnTo>
                        <a:pt x="19" y="44"/>
                      </a:lnTo>
                      <a:lnTo>
                        <a:pt x="18" y="48"/>
                      </a:lnTo>
                      <a:lnTo>
                        <a:pt x="14" y="52"/>
                      </a:lnTo>
                      <a:lnTo>
                        <a:pt x="5" y="45"/>
                      </a:lnTo>
                      <a:lnTo>
                        <a:pt x="0" y="43"/>
                      </a:lnTo>
                      <a:lnTo>
                        <a:pt x="0" y="40"/>
                      </a:lnTo>
                      <a:lnTo>
                        <a:pt x="4" y="37"/>
                      </a:lnTo>
                      <a:lnTo>
                        <a:pt x="5" y="36"/>
                      </a:lnTo>
                      <a:lnTo>
                        <a:pt x="5" y="30"/>
                      </a:lnTo>
                      <a:lnTo>
                        <a:pt x="2" y="26"/>
                      </a:lnTo>
                      <a:lnTo>
                        <a:pt x="2" y="23"/>
                      </a:lnTo>
                      <a:lnTo>
                        <a:pt x="4" y="21"/>
                      </a:lnTo>
                      <a:lnTo>
                        <a:pt x="6" y="21"/>
                      </a:lnTo>
                      <a:lnTo>
                        <a:pt x="7" y="22"/>
                      </a:lnTo>
                      <a:lnTo>
                        <a:pt x="7" y="24"/>
                      </a:lnTo>
                      <a:lnTo>
                        <a:pt x="10" y="27"/>
                      </a:lnTo>
                      <a:lnTo>
                        <a:pt x="12" y="27"/>
                      </a:lnTo>
                      <a:lnTo>
                        <a:pt x="28" y="13"/>
                      </a:lnTo>
                      <a:lnTo>
                        <a:pt x="32" y="8"/>
                      </a:lnTo>
                      <a:lnTo>
                        <a:pt x="38" y="8"/>
                      </a:lnTo>
                      <a:lnTo>
                        <a:pt x="39" y="9"/>
                      </a:lnTo>
                      <a:lnTo>
                        <a:pt x="41" y="9"/>
                      </a:lnTo>
                      <a:lnTo>
                        <a:pt x="42" y="8"/>
                      </a:lnTo>
                      <a:lnTo>
                        <a:pt x="42" y="0"/>
                      </a:lnTo>
                      <a:lnTo>
                        <a:pt x="46" y="0"/>
                      </a:lnTo>
                      <a:lnTo>
                        <a:pt x="51" y="5"/>
                      </a:lnTo>
                      <a:lnTo>
                        <a:pt x="54" y="5"/>
                      </a:lnTo>
                      <a:lnTo>
                        <a:pt x="53" y="3"/>
                      </a:lnTo>
                      <a:lnTo>
                        <a:pt x="55" y="1"/>
                      </a:lnTo>
                      <a:lnTo>
                        <a:pt x="57" y="3"/>
                      </a:lnTo>
                      <a:lnTo>
                        <a:pt x="57" y="7"/>
                      </a:lnTo>
                      <a:lnTo>
                        <a:pt x="64" y="16"/>
                      </a:lnTo>
                      <a:lnTo>
                        <a:pt x="64" y="22"/>
                      </a:lnTo>
                    </a:path>
                  </a:pathLst>
                </a:custGeom>
                <a:grpFill/>
                <a:ln w="6350">
                  <a:solidFill>
                    <a:schemeClr val="bg1">
                      <a:alpha val="88000"/>
                    </a:schemeClr>
                  </a:solidFill>
                  <a:prstDash val="sysDash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5" name="Freeform 21"/>
                <p:cNvSpPr>
                  <a:spLocks/>
                </p:cNvSpPr>
                <p:nvPr/>
              </p:nvSpPr>
              <p:spPr bwMode="auto">
                <a:xfrm>
                  <a:off x="6055751" y="1397580"/>
                  <a:ext cx="881072" cy="564570"/>
                </a:xfrm>
                <a:custGeom>
                  <a:avLst/>
                  <a:gdLst>
                    <a:gd name="T0" fmla="*/ 196744 w 103"/>
                    <a:gd name="T1" fmla="*/ 282285 h 66"/>
                    <a:gd name="T2" fmla="*/ 162528 w 103"/>
                    <a:gd name="T3" fmla="*/ 188190 h 66"/>
                    <a:gd name="T4" fmla="*/ 119757 w 103"/>
                    <a:gd name="T5" fmla="*/ 230960 h 66"/>
                    <a:gd name="T6" fmla="*/ 94095 w 103"/>
                    <a:gd name="T7" fmla="*/ 239514 h 66"/>
                    <a:gd name="T8" fmla="*/ 59879 w 103"/>
                    <a:gd name="T9" fmla="*/ 171082 h 66"/>
                    <a:gd name="T10" fmla="*/ 17108 w 103"/>
                    <a:gd name="T11" fmla="*/ 76987 h 66"/>
                    <a:gd name="T12" fmla="*/ 0 w 103"/>
                    <a:gd name="T13" fmla="*/ 42770 h 66"/>
                    <a:gd name="T14" fmla="*/ 34216 w 103"/>
                    <a:gd name="T15" fmla="*/ 25662 h 66"/>
                    <a:gd name="T16" fmla="*/ 76987 w 103"/>
                    <a:gd name="T17" fmla="*/ 59879 h 66"/>
                    <a:gd name="T18" fmla="*/ 145420 w 103"/>
                    <a:gd name="T19" fmla="*/ 8554 h 66"/>
                    <a:gd name="T20" fmla="*/ 153974 w 103"/>
                    <a:gd name="T21" fmla="*/ 0 h 66"/>
                    <a:gd name="T22" fmla="*/ 179636 w 103"/>
                    <a:gd name="T23" fmla="*/ 17108 h 66"/>
                    <a:gd name="T24" fmla="*/ 222407 w 103"/>
                    <a:gd name="T25" fmla="*/ 68433 h 66"/>
                    <a:gd name="T26" fmla="*/ 307948 w 103"/>
                    <a:gd name="T27" fmla="*/ 59879 h 66"/>
                    <a:gd name="T28" fmla="*/ 367826 w 103"/>
                    <a:gd name="T29" fmla="*/ 17108 h 66"/>
                    <a:gd name="T30" fmla="*/ 376380 w 103"/>
                    <a:gd name="T31" fmla="*/ 68433 h 66"/>
                    <a:gd name="T32" fmla="*/ 402043 w 103"/>
                    <a:gd name="T33" fmla="*/ 85541 h 66"/>
                    <a:gd name="T34" fmla="*/ 444813 w 103"/>
                    <a:gd name="T35" fmla="*/ 68433 h 66"/>
                    <a:gd name="T36" fmla="*/ 496138 w 103"/>
                    <a:gd name="T37" fmla="*/ 102649 h 66"/>
                    <a:gd name="T38" fmla="*/ 556016 w 103"/>
                    <a:gd name="T39" fmla="*/ 171082 h 66"/>
                    <a:gd name="T40" fmla="*/ 590233 w 103"/>
                    <a:gd name="T41" fmla="*/ 128311 h 66"/>
                    <a:gd name="T42" fmla="*/ 667220 w 103"/>
                    <a:gd name="T43" fmla="*/ 213852 h 66"/>
                    <a:gd name="T44" fmla="*/ 727098 w 103"/>
                    <a:gd name="T45" fmla="*/ 179636 h 66"/>
                    <a:gd name="T46" fmla="*/ 709990 w 103"/>
                    <a:gd name="T47" fmla="*/ 171082 h 66"/>
                    <a:gd name="T48" fmla="*/ 769869 w 103"/>
                    <a:gd name="T49" fmla="*/ 145420 h 66"/>
                    <a:gd name="T50" fmla="*/ 786977 w 103"/>
                    <a:gd name="T51" fmla="*/ 136865 h 66"/>
                    <a:gd name="T52" fmla="*/ 829747 w 103"/>
                    <a:gd name="T53" fmla="*/ 188190 h 66"/>
                    <a:gd name="T54" fmla="*/ 872518 w 103"/>
                    <a:gd name="T55" fmla="*/ 188190 h 66"/>
                    <a:gd name="T56" fmla="*/ 881072 w 103"/>
                    <a:gd name="T57" fmla="*/ 256623 h 66"/>
                    <a:gd name="T58" fmla="*/ 855410 w 103"/>
                    <a:gd name="T59" fmla="*/ 325055 h 66"/>
                    <a:gd name="T60" fmla="*/ 829747 w 103"/>
                    <a:gd name="T61" fmla="*/ 307947 h 66"/>
                    <a:gd name="T62" fmla="*/ 795531 w 103"/>
                    <a:gd name="T63" fmla="*/ 316501 h 66"/>
                    <a:gd name="T64" fmla="*/ 778423 w 103"/>
                    <a:gd name="T65" fmla="*/ 248069 h 66"/>
                    <a:gd name="T66" fmla="*/ 752761 w 103"/>
                    <a:gd name="T67" fmla="*/ 307947 h 66"/>
                    <a:gd name="T68" fmla="*/ 684328 w 103"/>
                    <a:gd name="T69" fmla="*/ 393488 h 66"/>
                    <a:gd name="T70" fmla="*/ 650111 w 103"/>
                    <a:gd name="T71" fmla="*/ 419150 h 66"/>
                    <a:gd name="T72" fmla="*/ 675774 w 103"/>
                    <a:gd name="T73" fmla="*/ 461921 h 66"/>
                    <a:gd name="T74" fmla="*/ 598787 w 103"/>
                    <a:gd name="T75" fmla="*/ 479029 h 66"/>
                    <a:gd name="T76" fmla="*/ 547462 w 103"/>
                    <a:gd name="T77" fmla="*/ 453367 h 66"/>
                    <a:gd name="T78" fmla="*/ 513246 w 103"/>
                    <a:gd name="T79" fmla="*/ 530354 h 66"/>
                    <a:gd name="T80" fmla="*/ 419151 w 103"/>
                    <a:gd name="T81" fmla="*/ 504691 h 66"/>
                    <a:gd name="T82" fmla="*/ 359272 w 103"/>
                    <a:gd name="T83" fmla="*/ 376380 h 66"/>
                    <a:gd name="T84" fmla="*/ 342164 w 103"/>
                    <a:gd name="T85" fmla="*/ 325055 h 66"/>
                    <a:gd name="T86" fmla="*/ 333610 w 103"/>
                    <a:gd name="T87" fmla="*/ 359272 h 66"/>
                    <a:gd name="T88" fmla="*/ 265177 w 103"/>
                    <a:gd name="T89" fmla="*/ 316501 h 66"/>
                    <a:gd name="T90" fmla="*/ 230961 w 103"/>
                    <a:gd name="T91" fmla="*/ 316501 h 6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w 103"/>
                    <a:gd name="T139" fmla="*/ 0 h 66"/>
                    <a:gd name="T140" fmla="*/ 103 w 103"/>
                    <a:gd name="T141" fmla="*/ 66 h 66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T138" t="T139" r="T140" b="T141"/>
                  <a:pathLst>
                    <a:path w="103" h="66">
                      <a:moveTo>
                        <a:pt x="27" y="37"/>
                      </a:moveTo>
                      <a:lnTo>
                        <a:pt x="23" y="33"/>
                      </a:lnTo>
                      <a:lnTo>
                        <a:pt x="23" y="30"/>
                      </a:lnTo>
                      <a:lnTo>
                        <a:pt x="19" y="22"/>
                      </a:lnTo>
                      <a:lnTo>
                        <a:pt x="18" y="22"/>
                      </a:lnTo>
                      <a:lnTo>
                        <a:pt x="14" y="27"/>
                      </a:lnTo>
                      <a:lnTo>
                        <a:pt x="14" y="28"/>
                      </a:lnTo>
                      <a:lnTo>
                        <a:pt x="11" y="28"/>
                      </a:lnTo>
                      <a:lnTo>
                        <a:pt x="9" y="22"/>
                      </a:lnTo>
                      <a:lnTo>
                        <a:pt x="7" y="20"/>
                      </a:lnTo>
                      <a:lnTo>
                        <a:pt x="7" y="14"/>
                      </a:lnTo>
                      <a:lnTo>
                        <a:pt x="2" y="9"/>
                      </a:lnTo>
                      <a:lnTo>
                        <a:pt x="0" y="9"/>
                      </a:lnTo>
                      <a:lnTo>
                        <a:pt x="0" y="5"/>
                      </a:lnTo>
                      <a:lnTo>
                        <a:pt x="2" y="3"/>
                      </a:lnTo>
                      <a:lnTo>
                        <a:pt x="4" y="3"/>
                      </a:lnTo>
                      <a:lnTo>
                        <a:pt x="6" y="5"/>
                      </a:lnTo>
                      <a:lnTo>
                        <a:pt x="9" y="7"/>
                      </a:lnTo>
                      <a:lnTo>
                        <a:pt x="10" y="7"/>
                      </a:lnTo>
                      <a:lnTo>
                        <a:pt x="17" y="1"/>
                      </a:lnTo>
                      <a:lnTo>
                        <a:pt x="18" y="0"/>
                      </a:lnTo>
                      <a:lnTo>
                        <a:pt x="19" y="0"/>
                      </a:lnTo>
                      <a:lnTo>
                        <a:pt x="21" y="2"/>
                      </a:lnTo>
                      <a:lnTo>
                        <a:pt x="23" y="5"/>
                      </a:lnTo>
                      <a:lnTo>
                        <a:pt x="26" y="8"/>
                      </a:lnTo>
                      <a:lnTo>
                        <a:pt x="29" y="10"/>
                      </a:lnTo>
                      <a:lnTo>
                        <a:pt x="36" y="7"/>
                      </a:lnTo>
                      <a:lnTo>
                        <a:pt x="42" y="2"/>
                      </a:lnTo>
                      <a:lnTo>
                        <a:pt x="43" y="2"/>
                      </a:lnTo>
                      <a:lnTo>
                        <a:pt x="44" y="3"/>
                      </a:lnTo>
                      <a:lnTo>
                        <a:pt x="44" y="8"/>
                      </a:lnTo>
                      <a:lnTo>
                        <a:pt x="45" y="10"/>
                      </a:lnTo>
                      <a:lnTo>
                        <a:pt x="47" y="10"/>
                      </a:lnTo>
                      <a:lnTo>
                        <a:pt x="50" y="8"/>
                      </a:lnTo>
                      <a:lnTo>
                        <a:pt x="52" y="8"/>
                      </a:lnTo>
                      <a:lnTo>
                        <a:pt x="55" y="12"/>
                      </a:lnTo>
                      <a:lnTo>
                        <a:pt x="58" y="12"/>
                      </a:lnTo>
                      <a:lnTo>
                        <a:pt x="63" y="20"/>
                      </a:lnTo>
                      <a:lnTo>
                        <a:pt x="65" y="20"/>
                      </a:lnTo>
                      <a:lnTo>
                        <a:pt x="67" y="15"/>
                      </a:lnTo>
                      <a:lnTo>
                        <a:pt x="69" y="15"/>
                      </a:lnTo>
                      <a:lnTo>
                        <a:pt x="71" y="18"/>
                      </a:lnTo>
                      <a:lnTo>
                        <a:pt x="78" y="25"/>
                      </a:lnTo>
                      <a:lnTo>
                        <a:pt x="80" y="25"/>
                      </a:lnTo>
                      <a:lnTo>
                        <a:pt x="85" y="21"/>
                      </a:lnTo>
                      <a:lnTo>
                        <a:pt x="83" y="21"/>
                      </a:lnTo>
                      <a:lnTo>
                        <a:pt x="83" y="20"/>
                      </a:lnTo>
                      <a:lnTo>
                        <a:pt x="88" y="17"/>
                      </a:lnTo>
                      <a:lnTo>
                        <a:pt x="90" y="17"/>
                      </a:lnTo>
                      <a:lnTo>
                        <a:pt x="90" y="15"/>
                      </a:lnTo>
                      <a:lnTo>
                        <a:pt x="92" y="16"/>
                      </a:lnTo>
                      <a:lnTo>
                        <a:pt x="93" y="18"/>
                      </a:lnTo>
                      <a:lnTo>
                        <a:pt x="97" y="22"/>
                      </a:lnTo>
                      <a:lnTo>
                        <a:pt x="100" y="22"/>
                      </a:lnTo>
                      <a:lnTo>
                        <a:pt x="102" y="22"/>
                      </a:lnTo>
                      <a:lnTo>
                        <a:pt x="103" y="24"/>
                      </a:lnTo>
                      <a:lnTo>
                        <a:pt x="103" y="30"/>
                      </a:lnTo>
                      <a:lnTo>
                        <a:pt x="100" y="33"/>
                      </a:lnTo>
                      <a:lnTo>
                        <a:pt x="100" y="38"/>
                      </a:lnTo>
                      <a:lnTo>
                        <a:pt x="98" y="38"/>
                      </a:lnTo>
                      <a:lnTo>
                        <a:pt x="97" y="36"/>
                      </a:lnTo>
                      <a:lnTo>
                        <a:pt x="95" y="37"/>
                      </a:lnTo>
                      <a:lnTo>
                        <a:pt x="93" y="37"/>
                      </a:lnTo>
                      <a:lnTo>
                        <a:pt x="93" y="31"/>
                      </a:lnTo>
                      <a:lnTo>
                        <a:pt x="91" y="29"/>
                      </a:lnTo>
                      <a:lnTo>
                        <a:pt x="90" y="31"/>
                      </a:lnTo>
                      <a:lnTo>
                        <a:pt x="88" y="36"/>
                      </a:lnTo>
                      <a:lnTo>
                        <a:pt x="83" y="44"/>
                      </a:lnTo>
                      <a:lnTo>
                        <a:pt x="80" y="46"/>
                      </a:lnTo>
                      <a:lnTo>
                        <a:pt x="77" y="45"/>
                      </a:lnTo>
                      <a:lnTo>
                        <a:pt x="76" y="49"/>
                      </a:lnTo>
                      <a:lnTo>
                        <a:pt x="79" y="51"/>
                      </a:lnTo>
                      <a:lnTo>
                        <a:pt x="79" y="54"/>
                      </a:lnTo>
                      <a:lnTo>
                        <a:pt x="77" y="56"/>
                      </a:lnTo>
                      <a:lnTo>
                        <a:pt x="70" y="56"/>
                      </a:lnTo>
                      <a:lnTo>
                        <a:pt x="66" y="54"/>
                      </a:lnTo>
                      <a:lnTo>
                        <a:pt x="64" y="53"/>
                      </a:lnTo>
                      <a:lnTo>
                        <a:pt x="61" y="59"/>
                      </a:lnTo>
                      <a:lnTo>
                        <a:pt x="60" y="62"/>
                      </a:lnTo>
                      <a:lnTo>
                        <a:pt x="58" y="66"/>
                      </a:lnTo>
                      <a:lnTo>
                        <a:pt x="49" y="59"/>
                      </a:lnTo>
                      <a:lnTo>
                        <a:pt x="49" y="53"/>
                      </a:lnTo>
                      <a:lnTo>
                        <a:pt x="42" y="44"/>
                      </a:lnTo>
                      <a:lnTo>
                        <a:pt x="42" y="40"/>
                      </a:lnTo>
                      <a:lnTo>
                        <a:pt x="40" y="38"/>
                      </a:lnTo>
                      <a:lnTo>
                        <a:pt x="38" y="40"/>
                      </a:lnTo>
                      <a:lnTo>
                        <a:pt x="39" y="42"/>
                      </a:lnTo>
                      <a:lnTo>
                        <a:pt x="36" y="42"/>
                      </a:lnTo>
                      <a:lnTo>
                        <a:pt x="31" y="37"/>
                      </a:lnTo>
                      <a:lnTo>
                        <a:pt x="27" y="37"/>
                      </a:lnTo>
                    </a:path>
                  </a:pathLst>
                </a:custGeom>
                <a:grpFill/>
                <a:ln w="6350">
                  <a:solidFill>
                    <a:schemeClr val="bg1">
                      <a:alpha val="88000"/>
                    </a:schemeClr>
                  </a:solidFill>
                  <a:prstDash val="sysDash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6" name="Freeform 23"/>
                <p:cNvSpPr>
                  <a:spLocks/>
                </p:cNvSpPr>
                <p:nvPr/>
              </p:nvSpPr>
              <p:spPr bwMode="auto">
                <a:xfrm>
                  <a:off x="3207237" y="2278652"/>
                  <a:ext cx="1291669" cy="949504"/>
                </a:xfrm>
                <a:custGeom>
                  <a:avLst/>
                  <a:gdLst>
                    <a:gd name="T0" fmla="*/ 692882 w 151"/>
                    <a:gd name="T1" fmla="*/ 915288 h 111"/>
                    <a:gd name="T2" fmla="*/ 641557 w 151"/>
                    <a:gd name="T3" fmla="*/ 949504 h 111"/>
                    <a:gd name="T4" fmla="*/ 590233 w 151"/>
                    <a:gd name="T5" fmla="*/ 923842 h 111"/>
                    <a:gd name="T6" fmla="*/ 564571 w 151"/>
                    <a:gd name="T7" fmla="*/ 940950 h 111"/>
                    <a:gd name="T8" fmla="*/ 530354 w 151"/>
                    <a:gd name="T9" fmla="*/ 872517 h 111"/>
                    <a:gd name="T10" fmla="*/ 479029 w 151"/>
                    <a:gd name="T11" fmla="*/ 821193 h 111"/>
                    <a:gd name="T12" fmla="*/ 367826 w 151"/>
                    <a:gd name="T13" fmla="*/ 804085 h 111"/>
                    <a:gd name="T14" fmla="*/ 290839 w 151"/>
                    <a:gd name="T15" fmla="*/ 795530 h 111"/>
                    <a:gd name="T16" fmla="*/ 222407 w 151"/>
                    <a:gd name="T17" fmla="*/ 761314 h 111"/>
                    <a:gd name="T18" fmla="*/ 145420 w 151"/>
                    <a:gd name="T19" fmla="*/ 701435 h 111"/>
                    <a:gd name="T20" fmla="*/ 51325 w 151"/>
                    <a:gd name="T21" fmla="*/ 667219 h 111"/>
                    <a:gd name="T22" fmla="*/ 0 w 151"/>
                    <a:gd name="T23" fmla="*/ 556016 h 111"/>
                    <a:gd name="T24" fmla="*/ 17108 w 151"/>
                    <a:gd name="T25" fmla="*/ 393488 h 111"/>
                    <a:gd name="T26" fmla="*/ 8554 w 151"/>
                    <a:gd name="T27" fmla="*/ 350718 h 111"/>
                    <a:gd name="T28" fmla="*/ 51325 w 151"/>
                    <a:gd name="T29" fmla="*/ 342164 h 111"/>
                    <a:gd name="T30" fmla="*/ 85541 w 151"/>
                    <a:gd name="T31" fmla="*/ 325055 h 111"/>
                    <a:gd name="T32" fmla="*/ 119757 w 151"/>
                    <a:gd name="T33" fmla="*/ 350718 h 111"/>
                    <a:gd name="T34" fmla="*/ 162528 w 151"/>
                    <a:gd name="T35" fmla="*/ 342164 h 111"/>
                    <a:gd name="T36" fmla="*/ 136866 w 151"/>
                    <a:gd name="T37" fmla="*/ 290839 h 111"/>
                    <a:gd name="T38" fmla="*/ 188190 w 151"/>
                    <a:gd name="T39" fmla="*/ 230960 h 111"/>
                    <a:gd name="T40" fmla="*/ 162528 w 151"/>
                    <a:gd name="T41" fmla="*/ 179636 h 111"/>
                    <a:gd name="T42" fmla="*/ 128311 w 151"/>
                    <a:gd name="T43" fmla="*/ 136865 h 111"/>
                    <a:gd name="T44" fmla="*/ 119757 w 151"/>
                    <a:gd name="T45" fmla="*/ 111203 h 111"/>
                    <a:gd name="T46" fmla="*/ 102649 w 151"/>
                    <a:gd name="T47" fmla="*/ 76987 h 111"/>
                    <a:gd name="T48" fmla="*/ 136866 w 151"/>
                    <a:gd name="T49" fmla="*/ 51325 h 111"/>
                    <a:gd name="T50" fmla="*/ 239515 w 151"/>
                    <a:gd name="T51" fmla="*/ 51325 h 111"/>
                    <a:gd name="T52" fmla="*/ 350718 w 151"/>
                    <a:gd name="T53" fmla="*/ 0 h 111"/>
                    <a:gd name="T54" fmla="*/ 402043 w 151"/>
                    <a:gd name="T55" fmla="*/ 0 h 111"/>
                    <a:gd name="T56" fmla="*/ 521800 w 151"/>
                    <a:gd name="T57" fmla="*/ 8554 h 111"/>
                    <a:gd name="T58" fmla="*/ 701436 w 151"/>
                    <a:gd name="T59" fmla="*/ 128311 h 111"/>
                    <a:gd name="T60" fmla="*/ 744207 w 151"/>
                    <a:gd name="T61" fmla="*/ 119757 h 111"/>
                    <a:gd name="T62" fmla="*/ 735653 w 151"/>
                    <a:gd name="T63" fmla="*/ 59879 h 111"/>
                    <a:gd name="T64" fmla="*/ 769869 w 151"/>
                    <a:gd name="T65" fmla="*/ 51325 h 111"/>
                    <a:gd name="T66" fmla="*/ 821193 w 151"/>
                    <a:gd name="T67" fmla="*/ 76987 h 111"/>
                    <a:gd name="T68" fmla="*/ 932397 w 151"/>
                    <a:gd name="T69" fmla="*/ 111203 h 111"/>
                    <a:gd name="T70" fmla="*/ 1009384 w 151"/>
                    <a:gd name="T71" fmla="*/ 145420 h 111"/>
                    <a:gd name="T72" fmla="*/ 1035046 w 151"/>
                    <a:gd name="T73" fmla="*/ 136865 h 111"/>
                    <a:gd name="T74" fmla="*/ 1103479 w 151"/>
                    <a:gd name="T75" fmla="*/ 213852 h 111"/>
                    <a:gd name="T76" fmla="*/ 1214682 w 151"/>
                    <a:gd name="T77" fmla="*/ 248069 h 111"/>
                    <a:gd name="T78" fmla="*/ 1240344 w 151"/>
                    <a:gd name="T79" fmla="*/ 325055 h 111"/>
                    <a:gd name="T80" fmla="*/ 1274561 w 151"/>
                    <a:gd name="T81" fmla="*/ 436259 h 111"/>
                    <a:gd name="T82" fmla="*/ 1274561 w 151"/>
                    <a:gd name="T83" fmla="*/ 496137 h 111"/>
                    <a:gd name="T84" fmla="*/ 1240344 w 151"/>
                    <a:gd name="T85" fmla="*/ 521799 h 111"/>
                    <a:gd name="T86" fmla="*/ 1197574 w 151"/>
                    <a:gd name="T87" fmla="*/ 581678 h 111"/>
                    <a:gd name="T88" fmla="*/ 1171912 w 151"/>
                    <a:gd name="T89" fmla="*/ 615895 h 111"/>
                    <a:gd name="T90" fmla="*/ 1206128 w 151"/>
                    <a:gd name="T91" fmla="*/ 658665 h 111"/>
                    <a:gd name="T92" fmla="*/ 1163358 w 151"/>
                    <a:gd name="T93" fmla="*/ 667219 h 111"/>
                    <a:gd name="T94" fmla="*/ 1077816 w 151"/>
                    <a:gd name="T95" fmla="*/ 641557 h 111"/>
                    <a:gd name="T96" fmla="*/ 1077816 w 151"/>
                    <a:gd name="T97" fmla="*/ 684327 h 111"/>
                    <a:gd name="T98" fmla="*/ 1103479 w 151"/>
                    <a:gd name="T99" fmla="*/ 761314 h 111"/>
                    <a:gd name="T100" fmla="*/ 1129141 w 151"/>
                    <a:gd name="T101" fmla="*/ 812639 h 111"/>
                    <a:gd name="T102" fmla="*/ 1077816 w 151"/>
                    <a:gd name="T103" fmla="*/ 846855 h 111"/>
                    <a:gd name="T104" fmla="*/ 1043600 w 151"/>
                    <a:gd name="T105" fmla="*/ 863963 h 111"/>
                    <a:gd name="T106" fmla="*/ 1000829 w 151"/>
                    <a:gd name="T107" fmla="*/ 846855 h 111"/>
                    <a:gd name="T108" fmla="*/ 975167 w 151"/>
                    <a:gd name="T109" fmla="*/ 829747 h 111"/>
                    <a:gd name="T110" fmla="*/ 940951 w 151"/>
                    <a:gd name="T111" fmla="*/ 846855 h 111"/>
                    <a:gd name="T112" fmla="*/ 915289 w 151"/>
                    <a:gd name="T113" fmla="*/ 829747 h 111"/>
                    <a:gd name="T114" fmla="*/ 855410 w 151"/>
                    <a:gd name="T115" fmla="*/ 744206 h 111"/>
                    <a:gd name="T116" fmla="*/ 735653 w 151"/>
                    <a:gd name="T117" fmla="*/ 692881 h 111"/>
                    <a:gd name="T118" fmla="*/ 727098 w 151"/>
                    <a:gd name="T119" fmla="*/ 727098 h 111"/>
                    <a:gd name="T120" fmla="*/ 752761 w 151"/>
                    <a:gd name="T121" fmla="*/ 786976 h 111"/>
                    <a:gd name="T122" fmla="*/ 718544 w 151"/>
                    <a:gd name="T123" fmla="*/ 829747 h 111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w 151"/>
                    <a:gd name="T187" fmla="*/ 0 h 111"/>
                    <a:gd name="T188" fmla="*/ 151 w 151"/>
                    <a:gd name="T189" fmla="*/ 111 h 111"/>
                  </a:gdLst>
                  <a:ahLst/>
                  <a:cxnLst>
                    <a:cxn ang="T124">
                      <a:pos x="T0" y="T1"/>
                    </a:cxn>
                    <a:cxn ang="T125">
                      <a:pos x="T2" y="T3"/>
                    </a:cxn>
                    <a:cxn ang="T126">
                      <a:pos x="T4" y="T5"/>
                    </a:cxn>
                    <a:cxn ang="T127">
                      <a:pos x="T6" y="T7"/>
                    </a:cxn>
                    <a:cxn ang="T128">
                      <a:pos x="T8" y="T9"/>
                    </a:cxn>
                    <a:cxn ang="T129">
                      <a:pos x="T10" y="T11"/>
                    </a:cxn>
                    <a:cxn ang="T130">
                      <a:pos x="T12" y="T13"/>
                    </a:cxn>
                    <a:cxn ang="T131">
                      <a:pos x="T14" y="T15"/>
                    </a:cxn>
                    <a:cxn ang="T132">
                      <a:pos x="T16" y="T17"/>
                    </a:cxn>
                    <a:cxn ang="T133">
                      <a:pos x="T18" y="T19"/>
                    </a:cxn>
                    <a:cxn ang="T134">
                      <a:pos x="T20" y="T21"/>
                    </a:cxn>
                    <a:cxn ang="T135">
                      <a:pos x="T22" y="T23"/>
                    </a:cxn>
                    <a:cxn ang="T136">
                      <a:pos x="T24" y="T25"/>
                    </a:cxn>
                    <a:cxn ang="T137">
                      <a:pos x="T26" y="T27"/>
                    </a:cxn>
                    <a:cxn ang="T138">
                      <a:pos x="T28" y="T29"/>
                    </a:cxn>
                    <a:cxn ang="T139">
                      <a:pos x="T30" y="T31"/>
                    </a:cxn>
                    <a:cxn ang="T140">
                      <a:pos x="T32" y="T33"/>
                    </a:cxn>
                    <a:cxn ang="T141">
                      <a:pos x="T34" y="T35"/>
                    </a:cxn>
                    <a:cxn ang="T142">
                      <a:pos x="T36" y="T37"/>
                    </a:cxn>
                    <a:cxn ang="T143">
                      <a:pos x="T38" y="T39"/>
                    </a:cxn>
                    <a:cxn ang="T144">
                      <a:pos x="T40" y="T41"/>
                    </a:cxn>
                    <a:cxn ang="T145">
                      <a:pos x="T42" y="T43"/>
                    </a:cxn>
                    <a:cxn ang="T146">
                      <a:pos x="T44" y="T45"/>
                    </a:cxn>
                    <a:cxn ang="T147">
                      <a:pos x="T46" y="T47"/>
                    </a:cxn>
                    <a:cxn ang="T148">
                      <a:pos x="T48" y="T49"/>
                    </a:cxn>
                    <a:cxn ang="T149">
                      <a:pos x="T50" y="T51"/>
                    </a:cxn>
                    <a:cxn ang="T150">
                      <a:pos x="T52" y="T53"/>
                    </a:cxn>
                    <a:cxn ang="T151">
                      <a:pos x="T54" y="T55"/>
                    </a:cxn>
                    <a:cxn ang="T152">
                      <a:pos x="T56" y="T57"/>
                    </a:cxn>
                    <a:cxn ang="T153">
                      <a:pos x="T58" y="T59"/>
                    </a:cxn>
                    <a:cxn ang="T154">
                      <a:pos x="T60" y="T61"/>
                    </a:cxn>
                    <a:cxn ang="T155">
                      <a:pos x="T62" y="T63"/>
                    </a:cxn>
                    <a:cxn ang="T156">
                      <a:pos x="T64" y="T65"/>
                    </a:cxn>
                    <a:cxn ang="T157">
                      <a:pos x="T66" y="T67"/>
                    </a:cxn>
                    <a:cxn ang="T158">
                      <a:pos x="T68" y="T69"/>
                    </a:cxn>
                    <a:cxn ang="T159">
                      <a:pos x="T70" y="T71"/>
                    </a:cxn>
                    <a:cxn ang="T160">
                      <a:pos x="T72" y="T73"/>
                    </a:cxn>
                    <a:cxn ang="T161">
                      <a:pos x="T74" y="T75"/>
                    </a:cxn>
                    <a:cxn ang="T162">
                      <a:pos x="T76" y="T77"/>
                    </a:cxn>
                    <a:cxn ang="T163">
                      <a:pos x="T78" y="T79"/>
                    </a:cxn>
                    <a:cxn ang="T164">
                      <a:pos x="T80" y="T81"/>
                    </a:cxn>
                    <a:cxn ang="T165">
                      <a:pos x="T82" y="T83"/>
                    </a:cxn>
                    <a:cxn ang="T166">
                      <a:pos x="T84" y="T85"/>
                    </a:cxn>
                    <a:cxn ang="T167">
                      <a:pos x="T86" y="T87"/>
                    </a:cxn>
                    <a:cxn ang="T168">
                      <a:pos x="T88" y="T89"/>
                    </a:cxn>
                    <a:cxn ang="T169">
                      <a:pos x="T90" y="T91"/>
                    </a:cxn>
                    <a:cxn ang="T170">
                      <a:pos x="T92" y="T93"/>
                    </a:cxn>
                    <a:cxn ang="T171">
                      <a:pos x="T94" y="T95"/>
                    </a:cxn>
                    <a:cxn ang="T172">
                      <a:pos x="T96" y="T97"/>
                    </a:cxn>
                    <a:cxn ang="T173">
                      <a:pos x="T98" y="T99"/>
                    </a:cxn>
                    <a:cxn ang="T174">
                      <a:pos x="T100" y="T101"/>
                    </a:cxn>
                    <a:cxn ang="T175">
                      <a:pos x="T102" y="T103"/>
                    </a:cxn>
                    <a:cxn ang="T176">
                      <a:pos x="T104" y="T105"/>
                    </a:cxn>
                    <a:cxn ang="T177">
                      <a:pos x="T106" y="T107"/>
                    </a:cxn>
                    <a:cxn ang="T178">
                      <a:pos x="T108" y="T109"/>
                    </a:cxn>
                    <a:cxn ang="T179">
                      <a:pos x="T110" y="T111"/>
                    </a:cxn>
                    <a:cxn ang="T180">
                      <a:pos x="T112" y="T113"/>
                    </a:cxn>
                    <a:cxn ang="T181">
                      <a:pos x="T114" y="T115"/>
                    </a:cxn>
                    <a:cxn ang="T182">
                      <a:pos x="T116" y="T117"/>
                    </a:cxn>
                    <a:cxn ang="T183">
                      <a:pos x="T118" y="T119"/>
                    </a:cxn>
                    <a:cxn ang="T184">
                      <a:pos x="T120" y="T121"/>
                    </a:cxn>
                    <a:cxn ang="T185">
                      <a:pos x="T122" y="T123"/>
                    </a:cxn>
                  </a:cxnLst>
                  <a:rect l="T186" t="T187" r="T188" b="T189"/>
                  <a:pathLst>
                    <a:path w="151" h="111">
                      <a:moveTo>
                        <a:pt x="86" y="100"/>
                      </a:moveTo>
                      <a:lnTo>
                        <a:pt x="81" y="107"/>
                      </a:lnTo>
                      <a:lnTo>
                        <a:pt x="78" y="110"/>
                      </a:lnTo>
                      <a:lnTo>
                        <a:pt x="75" y="111"/>
                      </a:lnTo>
                      <a:lnTo>
                        <a:pt x="72" y="108"/>
                      </a:lnTo>
                      <a:lnTo>
                        <a:pt x="69" y="108"/>
                      </a:lnTo>
                      <a:lnTo>
                        <a:pt x="68" y="110"/>
                      </a:lnTo>
                      <a:lnTo>
                        <a:pt x="66" y="110"/>
                      </a:lnTo>
                      <a:lnTo>
                        <a:pt x="63" y="106"/>
                      </a:lnTo>
                      <a:lnTo>
                        <a:pt x="62" y="102"/>
                      </a:lnTo>
                      <a:lnTo>
                        <a:pt x="58" y="97"/>
                      </a:lnTo>
                      <a:lnTo>
                        <a:pt x="56" y="96"/>
                      </a:lnTo>
                      <a:lnTo>
                        <a:pt x="52" y="94"/>
                      </a:lnTo>
                      <a:lnTo>
                        <a:pt x="43" y="94"/>
                      </a:lnTo>
                      <a:lnTo>
                        <a:pt x="38" y="94"/>
                      </a:lnTo>
                      <a:lnTo>
                        <a:pt x="34" y="93"/>
                      </a:lnTo>
                      <a:lnTo>
                        <a:pt x="30" y="89"/>
                      </a:lnTo>
                      <a:lnTo>
                        <a:pt x="26" y="89"/>
                      </a:lnTo>
                      <a:lnTo>
                        <a:pt x="20" y="86"/>
                      </a:lnTo>
                      <a:lnTo>
                        <a:pt x="17" y="82"/>
                      </a:lnTo>
                      <a:lnTo>
                        <a:pt x="13" y="82"/>
                      </a:lnTo>
                      <a:lnTo>
                        <a:pt x="6" y="78"/>
                      </a:lnTo>
                      <a:lnTo>
                        <a:pt x="2" y="72"/>
                      </a:lnTo>
                      <a:lnTo>
                        <a:pt x="0" y="65"/>
                      </a:lnTo>
                      <a:lnTo>
                        <a:pt x="0" y="50"/>
                      </a:lnTo>
                      <a:lnTo>
                        <a:pt x="2" y="46"/>
                      </a:lnTo>
                      <a:lnTo>
                        <a:pt x="2" y="43"/>
                      </a:lnTo>
                      <a:lnTo>
                        <a:pt x="1" y="41"/>
                      </a:lnTo>
                      <a:lnTo>
                        <a:pt x="2" y="40"/>
                      </a:lnTo>
                      <a:lnTo>
                        <a:pt x="6" y="40"/>
                      </a:lnTo>
                      <a:lnTo>
                        <a:pt x="6" y="38"/>
                      </a:lnTo>
                      <a:lnTo>
                        <a:pt x="10" y="38"/>
                      </a:lnTo>
                      <a:lnTo>
                        <a:pt x="11" y="40"/>
                      </a:lnTo>
                      <a:lnTo>
                        <a:pt x="14" y="41"/>
                      </a:lnTo>
                      <a:lnTo>
                        <a:pt x="17" y="41"/>
                      </a:lnTo>
                      <a:lnTo>
                        <a:pt x="19" y="40"/>
                      </a:lnTo>
                      <a:lnTo>
                        <a:pt x="19" y="38"/>
                      </a:lnTo>
                      <a:lnTo>
                        <a:pt x="16" y="34"/>
                      </a:lnTo>
                      <a:lnTo>
                        <a:pt x="16" y="32"/>
                      </a:lnTo>
                      <a:lnTo>
                        <a:pt x="22" y="27"/>
                      </a:lnTo>
                      <a:lnTo>
                        <a:pt x="22" y="24"/>
                      </a:lnTo>
                      <a:lnTo>
                        <a:pt x="19" y="21"/>
                      </a:lnTo>
                      <a:lnTo>
                        <a:pt x="19" y="19"/>
                      </a:lnTo>
                      <a:lnTo>
                        <a:pt x="15" y="16"/>
                      </a:lnTo>
                      <a:lnTo>
                        <a:pt x="13" y="13"/>
                      </a:lnTo>
                      <a:lnTo>
                        <a:pt x="14" y="13"/>
                      </a:lnTo>
                      <a:lnTo>
                        <a:pt x="14" y="11"/>
                      </a:lnTo>
                      <a:lnTo>
                        <a:pt x="12" y="9"/>
                      </a:lnTo>
                      <a:lnTo>
                        <a:pt x="12" y="7"/>
                      </a:lnTo>
                      <a:lnTo>
                        <a:pt x="16" y="6"/>
                      </a:lnTo>
                      <a:lnTo>
                        <a:pt x="25" y="6"/>
                      </a:lnTo>
                      <a:lnTo>
                        <a:pt x="28" y="6"/>
                      </a:lnTo>
                      <a:lnTo>
                        <a:pt x="36" y="2"/>
                      </a:lnTo>
                      <a:lnTo>
                        <a:pt x="41" y="0"/>
                      </a:lnTo>
                      <a:lnTo>
                        <a:pt x="44" y="0"/>
                      </a:lnTo>
                      <a:lnTo>
                        <a:pt x="47" y="0"/>
                      </a:lnTo>
                      <a:lnTo>
                        <a:pt x="48" y="1"/>
                      </a:lnTo>
                      <a:lnTo>
                        <a:pt x="61" y="1"/>
                      </a:lnTo>
                      <a:lnTo>
                        <a:pt x="65" y="3"/>
                      </a:lnTo>
                      <a:lnTo>
                        <a:pt x="82" y="15"/>
                      </a:lnTo>
                      <a:lnTo>
                        <a:pt x="86" y="15"/>
                      </a:lnTo>
                      <a:lnTo>
                        <a:pt x="87" y="14"/>
                      </a:lnTo>
                      <a:lnTo>
                        <a:pt x="87" y="10"/>
                      </a:lnTo>
                      <a:lnTo>
                        <a:pt x="86" y="7"/>
                      </a:lnTo>
                      <a:lnTo>
                        <a:pt x="88" y="6"/>
                      </a:lnTo>
                      <a:lnTo>
                        <a:pt x="90" y="6"/>
                      </a:lnTo>
                      <a:lnTo>
                        <a:pt x="93" y="6"/>
                      </a:lnTo>
                      <a:lnTo>
                        <a:pt x="96" y="9"/>
                      </a:lnTo>
                      <a:lnTo>
                        <a:pt x="103" y="10"/>
                      </a:lnTo>
                      <a:lnTo>
                        <a:pt x="109" y="13"/>
                      </a:lnTo>
                      <a:lnTo>
                        <a:pt x="114" y="17"/>
                      </a:lnTo>
                      <a:lnTo>
                        <a:pt x="118" y="17"/>
                      </a:lnTo>
                      <a:lnTo>
                        <a:pt x="120" y="16"/>
                      </a:lnTo>
                      <a:lnTo>
                        <a:pt x="121" y="16"/>
                      </a:lnTo>
                      <a:lnTo>
                        <a:pt x="123" y="20"/>
                      </a:lnTo>
                      <a:lnTo>
                        <a:pt x="129" y="25"/>
                      </a:lnTo>
                      <a:lnTo>
                        <a:pt x="135" y="29"/>
                      </a:lnTo>
                      <a:lnTo>
                        <a:pt x="142" y="29"/>
                      </a:lnTo>
                      <a:lnTo>
                        <a:pt x="144" y="34"/>
                      </a:lnTo>
                      <a:lnTo>
                        <a:pt x="145" y="38"/>
                      </a:lnTo>
                      <a:lnTo>
                        <a:pt x="148" y="45"/>
                      </a:lnTo>
                      <a:lnTo>
                        <a:pt x="149" y="51"/>
                      </a:lnTo>
                      <a:lnTo>
                        <a:pt x="151" y="54"/>
                      </a:lnTo>
                      <a:lnTo>
                        <a:pt x="149" y="58"/>
                      </a:lnTo>
                      <a:lnTo>
                        <a:pt x="146" y="60"/>
                      </a:lnTo>
                      <a:lnTo>
                        <a:pt x="145" y="61"/>
                      </a:lnTo>
                      <a:lnTo>
                        <a:pt x="144" y="63"/>
                      </a:lnTo>
                      <a:lnTo>
                        <a:pt x="140" y="68"/>
                      </a:lnTo>
                      <a:lnTo>
                        <a:pt x="137" y="70"/>
                      </a:lnTo>
                      <a:lnTo>
                        <a:pt x="137" y="72"/>
                      </a:lnTo>
                      <a:lnTo>
                        <a:pt x="141" y="75"/>
                      </a:lnTo>
                      <a:lnTo>
                        <a:pt x="141" y="77"/>
                      </a:lnTo>
                      <a:lnTo>
                        <a:pt x="139" y="78"/>
                      </a:lnTo>
                      <a:lnTo>
                        <a:pt x="136" y="78"/>
                      </a:lnTo>
                      <a:lnTo>
                        <a:pt x="132" y="75"/>
                      </a:lnTo>
                      <a:lnTo>
                        <a:pt x="126" y="75"/>
                      </a:lnTo>
                      <a:lnTo>
                        <a:pt x="126" y="76"/>
                      </a:lnTo>
                      <a:lnTo>
                        <a:pt x="126" y="80"/>
                      </a:lnTo>
                      <a:lnTo>
                        <a:pt x="131" y="86"/>
                      </a:lnTo>
                      <a:lnTo>
                        <a:pt x="129" y="89"/>
                      </a:lnTo>
                      <a:lnTo>
                        <a:pt x="130" y="91"/>
                      </a:lnTo>
                      <a:lnTo>
                        <a:pt x="132" y="95"/>
                      </a:lnTo>
                      <a:lnTo>
                        <a:pt x="131" y="99"/>
                      </a:lnTo>
                      <a:lnTo>
                        <a:pt x="126" y="99"/>
                      </a:lnTo>
                      <a:lnTo>
                        <a:pt x="124" y="101"/>
                      </a:lnTo>
                      <a:lnTo>
                        <a:pt x="122" y="101"/>
                      </a:lnTo>
                      <a:lnTo>
                        <a:pt x="121" y="99"/>
                      </a:lnTo>
                      <a:lnTo>
                        <a:pt x="117" y="99"/>
                      </a:lnTo>
                      <a:lnTo>
                        <a:pt x="116" y="97"/>
                      </a:lnTo>
                      <a:lnTo>
                        <a:pt x="114" y="97"/>
                      </a:lnTo>
                      <a:lnTo>
                        <a:pt x="112" y="99"/>
                      </a:lnTo>
                      <a:lnTo>
                        <a:pt x="110" y="99"/>
                      </a:lnTo>
                      <a:lnTo>
                        <a:pt x="109" y="97"/>
                      </a:lnTo>
                      <a:lnTo>
                        <a:pt x="107" y="97"/>
                      </a:lnTo>
                      <a:lnTo>
                        <a:pt x="100" y="89"/>
                      </a:lnTo>
                      <a:lnTo>
                        <a:pt x="100" y="87"/>
                      </a:lnTo>
                      <a:lnTo>
                        <a:pt x="96" y="81"/>
                      </a:lnTo>
                      <a:lnTo>
                        <a:pt x="86" y="81"/>
                      </a:lnTo>
                      <a:lnTo>
                        <a:pt x="85" y="82"/>
                      </a:lnTo>
                      <a:lnTo>
                        <a:pt x="85" y="85"/>
                      </a:lnTo>
                      <a:lnTo>
                        <a:pt x="89" y="88"/>
                      </a:lnTo>
                      <a:lnTo>
                        <a:pt x="88" y="92"/>
                      </a:lnTo>
                      <a:lnTo>
                        <a:pt x="86" y="93"/>
                      </a:lnTo>
                      <a:lnTo>
                        <a:pt x="84" y="97"/>
                      </a:lnTo>
                      <a:lnTo>
                        <a:pt x="86" y="100"/>
                      </a:lnTo>
                    </a:path>
                  </a:pathLst>
                </a:custGeom>
                <a:grpFill/>
                <a:ln w="6350">
                  <a:solidFill>
                    <a:schemeClr val="bg1">
                      <a:alpha val="88000"/>
                    </a:schemeClr>
                  </a:solidFill>
                  <a:prstDash val="sysDash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7" name="Freeform 24"/>
                <p:cNvSpPr>
                  <a:spLocks/>
                </p:cNvSpPr>
                <p:nvPr/>
              </p:nvSpPr>
              <p:spPr bwMode="auto">
                <a:xfrm>
                  <a:off x="3566509" y="1885163"/>
                  <a:ext cx="1471305" cy="1248898"/>
                </a:xfrm>
                <a:custGeom>
                  <a:avLst/>
                  <a:gdLst>
                    <a:gd name="T0" fmla="*/ 470475 w 172"/>
                    <a:gd name="T1" fmla="*/ 17108 h 146"/>
                    <a:gd name="T2" fmla="*/ 487584 w 172"/>
                    <a:gd name="T3" fmla="*/ 102649 h 146"/>
                    <a:gd name="T4" fmla="*/ 479029 w 172"/>
                    <a:gd name="T5" fmla="*/ 188190 h 146"/>
                    <a:gd name="T6" fmla="*/ 547462 w 172"/>
                    <a:gd name="T7" fmla="*/ 290839 h 146"/>
                    <a:gd name="T8" fmla="*/ 684328 w 172"/>
                    <a:gd name="T9" fmla="*/ 256623 h 146"/>
                    <a:gd name="T10" fmla="*/ 675774 w 172"/>
                    <a:gd name="T11" fmla="*/ 325056 h 146"/>
                    <a:gd name="T12" fmla="*/ 641557 w 172"/>
                    <a:gd name="T13" fmla="*/ 384934 h 146"/>
                    <a:gd name="T14" fmla="*/ 718544 w 172"/>
                    <a:gd name="T15" fmla="*/ 436259 h 146"/>
                    <a:gd name="T16" fmla="*/ 804085 w 172"/>
                    <a:gd name="T17" fmla="*/ 530354 h 146"/>
                    <a:gd name="T18" fmla="*/ 829748 w 172"/>
                    <a:gd name="T19" fmla="*/ 496137 h 146"/>
                    <a:gd name="T20" fmla="*/ 906734 w 172"/>
                    <a:gd name="T21" fmla="*/ 461921 h 146"/>
                    <a:gd name="T22" fmla="*/ 1000829 w 172"/>
                    <a:gd name="T23" fmla="*/ 436259 h 146"/>
                    <a:gd name="T24" fmla="*/ 1035046 w 172"/>
                    <a:gd name="T25" fmla="*/ 487583 h 146"/>
                    <a:gd name="T26" fmla="*/ 975167 w 172"/>
                    <a:gd name="T27" fmla="*/ 598787 h 146"/>
                    <a:gd name="T28" fmla="*/ 1077816 w 172"/>
                    <a:gd name="T29" fmla="*/ 675774 h 146"/>
                    <a:gd name="T30" fmla="*/ 1163358 w 172"/>
                    <a:gd name="T31" fmla="*/ 821193 h 146"/>
                    <a:gd name="T32" fmla="*/ 1257453 w 172"/>
                    <a:gd name="T33" fmla="*/ 898180 h 146"/>
                    <a:gd name="T34" fmla="*/ 1300223 w 172"/>
                    <a:gd name="T35" fmla="*/ 838301 h 146"/>
                    <a:gd name="T36" fmla="*/ 1257453 w 172"/>
                    <a:gd name="T37" fmla="*/ 769869 h 146"/>
                    <a:gd name="T38" fmla="*/ 1308777 w 172"/>
                    <a:gd name="T39" fmla="*/ 701436 h 146"/>
                    <a:gd name="T40" fmla="*/ 1342994 w 172"/>
                    <a:gd name="T41" fmla="*/ 701436 h 146"/>
                    <a:gd name="T42" fmla="*/ 1402872 w 172"/>
                    <a:gd name="T43" fmla="*/ 761314 h 146"/>
                    <a:gd name="T44" fmla="*/ 1471305 w 172"/>
                    <a:gd name="T45" fmla="*/ 812639 h 146"/>
                    <a:gd name="T46" fmla="*/ 1462751 w 172"/>
                    <a:gd name="T47" fmla="*/ 898180 h 146"/>
                    <a:gd name="T48" fmla="*/ 1419980 w 172"/>
                    <a:gd name="T49" fmla="*/ 923842 h 146"/>
                    <a:gd name="T50" fmla="*/ 1385764 w 172"/>
                    <a:gd name="T51" fmla="*/ 983721 h 146"/>
                    <a:gd name="T52" fmla="*/ 1308777 w 172"/>
                    <a:gd name="T53" fmla="*/ 958059 h 146"/>
                    <a:gd name="T54" fmla="*/ 1257453 w 172"/>
                    <a:gd name="T55" fmla="*/ 1026491 h 146"/>
                    <a:gd name="T56" fmla="*/ 1214682 w 172"/>
                    <a:gd name="T57" fmla="*/ 1137695 h 146"/>
                    <a:gd name="T58" fmla="*/ 1223236 w 172"/>
                    <a:gd name="T59" fmla="*/ 1206128 h 146"/>
                    <a:gd name="T60" fmla="*/ 1171912 w 172"/>
                    <a:gd name="T61" fmla="*/ 1248898 h 146"/>
                    <a:gd name="T62" fmla="*/ 1043600 w 172"/>
                    <a:gd name="T63" fmla="*/ 1171911 h 146"/>
                    <a:gd name="T64" fmla="*/ 915289 w 172"/>
                    <a:gd name="T65" fmla="*/ 1060708 h 146"/>
                    <a:gd name="T66" fmla="*/ 863964 w 172"/>
                    <a:gd name="T67" fmla="*/ 1094924 h 146"/>
                    <a:gd name="T68" fmla="*/ 855410 w 172"/>
                    <a:gd name="T69" fmla="*/ 1171911 h 146"/>
                    <a:gd name="T70" fmla="*/ 718544 w 172"/>
                    <a:gd name="T71" fmla="*/ 1077816 h 146"/>
                    <a:gd name="T72" fmla="*/ 769869 w 172"/>
                    <a:gd name="T73" fmla="*/ 1035045 h 146"/>
                    <a:gd name="T74" fmla="*/ 846856 w 172"/>
                    <a:gd name="T75" fmla="*/ 1052154 h 146"/>
                    <a:gd name="T76" fmla="*/ 812639 w 172"/>
                    <a:gd name="T77" fmla="*/ 992275 h 146"/>
                    <a:gd name="T78" fmla="*/ 881072 w 172"/>
                    <a:gd name="T79" fmla="*/ 915288 h 146"/>
                    <a:gd name="T80" fmla="*/ 932397 w 172"/>
                    <a:gd name="T81" fmla="*/ 855409 h 146"/>
                    <a:gd name="T82" fmla="*/ 881072 w 172"/>
                    <a:gd name="T83" fmla="*/ 718544 h 146"/>
                    <a:gd name="T84" fmla="*/ 795531 w 172"/>
                    <a:gd name="T85" fmla="*/ 641557 h 146"/>
                    <a:gd name="T86" fmla="*/ 675774 w 172"/>
                    <a:gd name="T87" fmla="*/ 530354 h 146"/>
                    <a:gd name="T88" fmla="*/ 615895 w 172"/>
                    <a:gd name="T89" fmla="*/ 538908 h 146"/>
                    <a:gd name="T90" fmla="*/ 461921 w 172"/>
                    <a:gd name="T91" fmla="*/ 470475 h 146"/>
                    <a:gd name="T92" fmla="*/ 393489 w 172"/>
                    <a:gd name="T93" fmla="*/ 444813 h 146"/>
                    <a:gd name="T94" fmla="*/ 384934 w 172"/>
                    <a:gd name="T95" fmla="*/ 513246 h 146"/>
                    <a:gd name="T96" fmla="*/ 196744 w 172"/>
                    <a:gd name="T97" fmla="*/ 419151 h 146"/>
                    <a:gd name="T98" fmla="*/ 42770 w 172"/>
                    <a:gd name="T99" fmla="*/ 393488 h 146"/>
                    <a:gd name="T100" fmla="*/ 0 w 172"/>
                    <a:gd name="T101" fmla="*/ 316502 h 146"/>
                    <a:gd name="T102" fmla="*/ 25662 w 172"/>
                    <a:gd name="T103" fmla="*/ 256623 h 146"/>
                    <a:gd name="T104" fmla="*/ 119757 w 172"/>
                    <a:gd name="T105" fmla="*/ 213852 h 146"/>
                    <a:gd name="T106" fmla="*/ 171082 w 172"/>
                    <a:gd name="T107" fmla="*/ 145420 h 146"/>
                    <a:gd name="T108" fmla="*/ 325056 w 172"/>
                    <a:gd name="T109" fmla="*/ 111203 h 146"/>
                    <a:gd name="T110" fmla="*/ 342164 w 172"/>
                    <a:gd name="T111" fmla="*/ 0 h 14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172"/>
                    <a:gd name="T169" fmla="*/ 0 h 146"/>
                    <a:gd name="T170" fmla="*/ 172 w 172"/>
                    <a:gd name="T171" fmla="*/ 146 h 146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172" h="146">
                      <a:moveTo>
                        <a:pt x="43" y="0"/>
                      </a:moveTo>
                      <a:lnTo>
                        <a:pt x="49" y="1"/>
                      </a:lnTo>
                      <a:lnTo>
                        <a:pt x="55" y="2"/>
                      </a:lnTo>
                      <a:lnTo>
                        <a:pt x="53" y="3"/>
                      </a:lnTo>
                      <a:lnTo>
                        <a:pt x="53" y="7"/>
                      </a:lnTo>
                      <a:lnTo>
                        <a:pt x="57" y="12"/>
                      </a:lnTo>
                      <a:lnTo>
                        <a:pt x="57" y="17"/>
                      </a:lnTo>
                      <a:lnTo>
                        <a:pt x="56" y="20"/>
                      </a:lnTo>
                      <a:lnTo>
                        <a:pt x="56" y="22"/>
                      </a:lnTo>
                      <a:lnTo>
                        <a:pt x="62" y="28"/>
                      </a:lnTo>
                      <a:lnTo>
                        <a:pt x="62" y="34"/>
                      </a:lnTo>
                      <a:lnTo>
                        <a:pt x="64" y="34"/>
                      </a:lnTo>
                      <a:lnTo>
                        <a:pt x="68" y="31"/>
                      </a:lnTo>
                      <a:lnTo>
                        <a:pt x="74" y="30"/>
                      </a:lnTo>
                      <a:lnTo>
                        <a:pt x="80" y="30"/>
                      </a:lnTo>
                      <a:lnTo>
                        <a:pt x="81" y="32"/>
                      </a:lnTo>
                      <a:lnTo>
                        <a:pt x="81" y="33"/>
                      </a:lnTo>
                      <a:lnTo>
                        <a:pt x="79" y="38"/>
                      </a:lnTo>
                      <a:lnTo>
                        <a:pt x="75" y="41"/>
                      </a:lnTo>
                      <a:lnTo>
                        <a:pt x="74" y="43"/>
                      </a:lnTo>
                      <a:lnTo>
                        <a:pt x="75" y="45"/>
                      </a:lnTo>
                      <a:lnTo>
                        <a:pt x="77" y="44"/>
                      </a:lnTo>
                      <a:lnTo>
                        <a:pt x="81" y="49"/>
                      </a:lnTo>
                      <a:lnTo>
                        <a:pt x="84" y="51"/>
                      </a:lnTo>
                      <a:lnTo>
                        <a:pt x="86" y="55"/>
                      </a:lnTo>
                      <a:lnTo>
                        <a:pt x="91" y="60"/>
                      </a:lnTo>
                      <a:lnTo>
                        <a:pt x="94" y="62"/>
                      </a:lnTo>
                      <a:lnTo>
                        <a:pt x="96" y="62"/>
                      </a:lnTo>
                      <a:lnTo>
                        <a:pt x="97" y="61"/>
                      </a:lnTo>
                      <a:lnTo>
                        <a:pt x="97" y="58"/>
                      </a:lnTo>
                      <a:lnTo>
                        <a:pt x="98" y="55"/>
                      </a:lnTo>
                      <a:lnTo>
                        <a:pt x="100" y="54"/>
                      </a:lnTo>
                      <a:lnTo>
                        <a:pt x="106" y="54"/>
                      </a:lnTo>
                      <a:lnTo>
                        <a:pt x="108" y="56"/>
                      </a:lnTo>
                      <a:lnTo>
                        <a:pt x="109" y="56"/>
                      </a:lnTo>
                      <a:lnTo>
                        <a:pt x="117" y="51"/>
                      </a:lnTo>
                      <a:lnTo>
                        <a:pt x="121" y="50"/>
                      </a:lnTo>
                      <a:lnTo>
                        <a:pt x="123" y="53"/>
                      </a:lnTo>
                      <a:lnTo>
                        <a:pt x="121" y="57"/>
                      </a:lnTo>
                      <a:lnTo>
                        <a:pt x="115" y="62"/>
                      </a:lnTo>
                      <a:lnTo>
                        <a:pt x="114" y="64"/>
                      </a:lnTo>
                      <a:lnTo>
                        <a:pt x="114" y="70"/>
                      </a:lnTo>
                      <a:lnTo>
                        <a:pt x="118" y="78"/>
                      </a:lnTo>
                      <a:lnTo>
                        <a:pt x="123" y="79"/>
                      </a:lnTo>
                      <a:lnTo>
                        <a:pt x="126" y="79"/>
                      </a:lnTo>
                      <a:lnTo>
                        <a:pt x="134" y="87"/>
                      </a:lnTo>
                      <a:lnTo>
                        <a:pt x="135" y="89"/>
                      </a:lnTo>
                      <a:lnTo>
                        <a:pt x="136" y="96"/>
                      </a:lnTo>
                      <a:lnTo>
                        <a:pt x="136" y="101"/>
                      </a:lnTo>
                      <a:lnTo>
                        <a:pt x="143" y="107"/>
                      </a:lnTo>
                      <a:lnTo>
                        <a:pt x="147" y="105"/>
                      </a:lnTo>
                      <a:lnTo>
                        <a:pt x="148" y="103"/>
                      </a:lnTo>
                      <a:lnTo>
                        <a:pt x="152" y="101"/>
                      </a:lnTo>
                      <a:lnTo>
                        <a:pt x="152" y="98"/>
                      </a:lnTo>
                      <a:lnTo>
                        <a:pt x="150" y="95"/>
                      </a:lnTo>
                      <a:lnTo>
                        <a:pt x="147" y="94"/>
                      </a:lnTo>
                      <a:lnTo>
                        <a:pt x="147" y="90"/>
                      </a:lnTo>
                      <a:lnTo>
                        <a:pt x="150" y="86"/>
                      </a:lnTo>
                      <a:lnTo>
                        <a:pt x="150" y="82"/>
                      </a:lnTo>
                      <a:lnTo>
                        <a:pt x="153" y="82"/>
                      </a:lnTo>
                      <a:lnTo>
                        <a:pt x="155" y="80"/>
                      </a:lnTo>
                      <a:lnTo>
                        <a:pt x="157" y="80"/>
                      </a:lnTo>
                      <a:lnTo>
                        <a:pt x="157" y="82"/>
                      </a:lnTo>
                      <a:lnTo>
                        <a:pt x="156" y="84"/>
                      </a:lnTo>
                      <a:lnTo>
                        <a:pt x="156" y="87"/>
                      </a:lnTo>
                      <a:lnTo>
                        <a:pt x="164" y="89"/>
                      </a:lnTo>
                      <a:lnTo>
                        <a:pt x="170" y="94"/>
                      </a:lnTo>
                      <a:lnTo>
                        <a:pt x="172" y="93"/>
                      </a:lnTo>
                      <a:lnTo>
                        <a:pt x="172" y="95"/>
                      </a:lnTo>
                      <a:lnTo>
                        <a:pt x="170" y="98"/>
                      </a:lnTo>
                      <a:lnTo>
                        <a:pt x="171" y="101"/>
                      </a:lnTo>
                      <a:lnTo>
                        <a:pt x="171" y="105"/>
                      </a:lnTo>
                      <a:lnTo>
                        <a:pt x="170" y="109"/>
                      </a:lnTo>
                      <a:lnTo>
                        <a:pt x="168" y="109"/>
                      </a:lnTo>
                      <a:lnTo>
                        <a:pt x="166" y="108"/>
                      </a:lnTo>
                      <a:lnTo>
                        <a:pt x="163" y="108"/>
                      </a:lnTo>
                      <a:lnTo>
                        <a:pt x="162" y="110"/>
                      </a:lnTo>
                      <a:lnTo>
                        <a:pt x="162" y="115"/>
                      </a:lnTo>
                      <a:lnTo>
                        <a:pt x="159" y="115"/>
                      </a:lnTo>
                      <a:lnTo>
                        <a:pt x="156" y="112"/>
                      </a:lnTo>
                      <a:lnTo>
                        <a:pt x="153" y="112"/>
                      </a:lnTo>
                      <a:lnTo>
                        <a:pt x="149" y="112"/>
                      </a:lnTo>
                      <a:lnTo>
                        <a:pt x="146" y="115"/>
                      </a:lnTo>
                      <a:lnTo>
                        <a:pt x="147" y="120"/>
                      </a:lnTo>
                      <a:lnTo>
                        <a:pt x="149" y="125"/>
                      </a:lnTo>
                      <a:lnTo>
                        <a:pt x="149" y="133"/>
                      </a:lnTo>
                      <a:lnTo>
                        <a:pt x="142" y="133"/>
                      </a:lnTo>
                      <a:lnTo>
                        <a:pt x="140" y="136"/>
                      </a:lnTo>
                      <a:lnTo>
                        <a:pt x="143" y="138"/>
                      </a:lnTo>
                      <a:lnTo>
                        <a:pt x="143" y="141"/>
                      </a:lnTo>
                      <a:lnTo>
                        <a:pt x="142" y="144"/>
                      </a:lnTo>
                      <a:lnTo>
                        <a:pt x="140" y="144"/>
                      </a:lnTo>
                      <a:lnTo>
                        <a:pt x="137" y="146"/>
                      </a:lnTo>
                      <a:lnTo>
                        <a:pt x="128" y="146"/>
                      </a:lnTo>
                      <a:lnTo>
                        <a:pt x="124" y="143"/>
                      </a:lnTo>
                      <a:lnTo>
                        <a:pt x="122" y="137"/>
                      </a:lnTo>
                      <a:lnTo>
                        <a:pt x="114" y="130"/>
                      </a:lnTo>
                      <a:lnTo>
                        <a:pt x="110" y="128"/>
                      </a:lnTo>
                      <a:lnTo>
                        <a:pt x="107" y="124"/>
                      </a:lnTo>
                      <a:lnTo>
                        <a:pt x="105" y="124"/>
                      </a:lnTo>
                      <a:lnTo>
                        <a:pt x="101" y="126"/>
                      </a:lnTo>
                      <a:lnTo>
                        <a:pt x="101" y="128"/>
                      </a:lnTo>
                      <a:lnTo>
                        <a:pt x="101" y="131"/>
                      </a:lnTo>
                      <a:lnTo>
                        <a:pt x="102" y="134"/>
                      </a:lnTo>
                      <a:lnTo>
                        <a:pt x="100" y="137"/>
                      </a:lnTo>
                      <a:lnTo>
                        <a:pt x="96" y="137"/>
                      </a:lnTo>
                      <a:lnTo>
                        <a:pt x="89" y="132"/>
                      </a:lnTo>
                      <a:lnTo>
                        <a:pt x="84" y="126"/>
                      </a:lnTo>
                      <a:lnTo>
                        <a:pt x="84" y="122"/>
                      </a:lnTo>
                      <a:lnTo>
                        <a:pt x="84" y="121"/>
                      </a:lnTo>
                      <a:lnTo>
                        <a:pt x="90" y="121"/>
                      </a:lnTo>
                      <a:lnTo>
                        <a:pt x="94" y="124"/>
                      </a:lnTo>
                      <a:lnTo>
                        <a:pt x="97" y="124"/>
                      </a:lnTo>
                      <a:lnTo>
                        <a:pt x="99" y="123"/>
                      </a:lnTo>
                      <a:lnTo>
                        <a:pt x="99" y="121"/>
                      </a:lnTo>
                      <a:lnTo>
                        <a:pt x="95" y="118"/>
                      </a:lnTo>
                      <a:lnTo>
                        <a:pt x="95" y="116"/>
                      </a:lnTo>
                      <a:lnTo>
                        <a:pt x="98" y="114"/>
                      </a:lnTo>
                      <a:lnTo>
                        <a:pt x="102" y="109"/>
                      </a:lnTo>
                      <a:lnTo>
                        <a:pt x="103" y="107"/>
                      </a:lnTo>
                      <a:lnTo>
                        <a:pt x="104" y="106"/>
                      </a:lnTo>
                      <a:lnTo>
                        <a:pt x="107" y="104"/>
                      </a:lnTo>
                      <a:lnTo>
                        <a:pt x="109" y="100"/>
                      </a:lnTo>
                      <a:lnTo>
                        <a:pt x="107" y="97"/>
                      </a:lnTo>
                      <a:lnTo>
                        <a:pt x="106" y="91"/>
                      </a:lnTo>
                      <a:lnTo>
                        <a:pt x="103" y="84"/>
                      </a:lnTo>
                      <a:lnTo>
                        <a:pt x="102" y="80"/>
                      </a:lnTo>
                      <a:lnTo>
                        <a:pt x="100" y="75"/>
                      </a:lnTo>
                      <a:lnTo>
                        <a:pt x="93" y="75"/>
                      </a:lnTo>
                      <a:lnTo>
                        <a:pt x="87" y="71"/>
                      </a:lnTo>
                      <a:lnTo>
                        <a:pt x="81" y="66"/>
                      </a:lnTo>
                      <a:lnTo>
                        <a:pt x="79" y="62"/>
                      </a:lnTo>
                      <a:lnTo>
                        <a:pt x="78" y="62"/>
                      </a:lnTo>
                      <a:lnTo>
                        <a:pt x="76" y="63"/>
                      </a:lnTo>
                      <a:lnTo>
                        <a:pt x="72" y="63"/>
                      </a:lnTo>
                      <a:lnTo>
                        <a:pt x="67" y="59"/>
                      </a:lnTo>
                      <a:lnTo>
                        <a:pt x="61" y="56"/>
                      </a:lnTo>
                      <a:lnTo>
                        <a:pt x="54" y="55"/>
                      </a:lnTo>
                      <a:lnTo>
                        <a:pt x="51" y="52"/>
                      </a:lnTo>
                      <a:lnTo>
                        <a:pt x="48" y="52"/>
                      </a:lnTo>
                      <a:lnTo>
                        <a:pt x="46" y="52"/>
                      </a:lnTo>
                      <a:lnTo>
                        <a:pt x="44" y="53"/>
                      </a:lnTo>
                      <a:lnTo>
                        <a:pt x="45" y="56"/>
                      </a:lnTo>
                      <a:lnTo>
                        <a:pt x="45" y="60"/>
                      </a:lnTo>
                      <a:lnTo>
                        <a:pt x="44" y="61"/>
                      </a:lnTo>
                      <a:lnTo>
                        <a:pt x="40" y="61"/>
                      </a:lnTo>
                      <a:lnTo>
                        <a:pt x="23" y="49"/>
                      </a:lnTo>
                      <a:lnTo>
                        <a:pt x="19" y="47"/>
                      </a:lnTo>
                      <a:lnTo>
                        <a:pt x="6" y="47"/>
                      </a:lnTo>
                      <a:lnTo>
                        <a:pt x="5" y="46"/>
                      </a:lnTo>
                      <a:lnTo>
                        <a:pt x="2" y="46"/>
                      </a:lnTo>
                      <a:lnTo>
                        <a:pt x="3" y="44"/>
                      </a:lnTo>
                      <a:lnTo>
                        <a:pt x="0" y="37"/>
                      </a:lnTo>
                      <a:lnTo>
                        <a:pt x="0" y="35"/>
                      </a:lnTo>
                      <a:lnTo>
                        <a:pt x="2" y="32"/>
                      </a:lnTo>
                      <a:lnTo>
                        <a:pt x="3" y="30"/>
                      </a:lnTo>
                      <a:lnTo>
                        <a:pt x="8" y="29"/>
                      </a:lnTo>
                      <a:lnTo>
                        <a:pt x="14" y="27"/>
                      </a:lnTo>
                      <a:lnTo>
                        <a:pt x="14" y="25"/>
                      </a:lnTo>
                      <a:lnTo>
                        <a:pt x="17" y="22"/>
                      </a:lnTo>
                      <a:lnTo>
                        <a:pt x="18" y="20"/>
                      </a:lnTo>
                      <a:lnTo>
                        <a:pt x="20" y="17"/>
                      </a:lnTo>
                      <a:lnTo>
                        <a:pt x="24" y="14"/>
                      </a:lnTo>
                      <a:lnTo>
                        <a:pt x="34" y="14"/>
                      </a:lnTo>
                      <a:lnTo>
                        <a:pt x="38" y="13"/>
                      </a:lnTo>
                      <a:lnTo>
                        <a:pt x="37" y="3"/>
                      </a:lnTo>
                      <a:lnTo>
                        <a:pt x="38" y="1"/>
                      </a:lnTo>
                      <a:lnTo>
                        <a:pt x="40" y="0"/>
                      </a:lnTo>
                      <a:lnTo>
                        <a:pt x="43" y="0"/>
                      </a:lnTo>
                    </a:path>
                  </a:pathLst>
                </a:custGeom>
                <a:grpFill/>
                <a:ln w="6350">
                  <a:solidFill>
                    <a:schemeClr val="bg1">
                      <a:alpha val="88000"/>
                    </a:schemeClr>
                  </a:solidFill>
                  <a:prstDash val="sysDash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8" name="Freeform 25"/>
                <p:cNvSpPr>
                  <a:spLocks/>
                </p:cNvSpPr>
                <p:nvPr/>
              </p:nvSpPr>
              <p:spPr bwMode="auto">
                <a:xfrm>
                  <a:off x="3925781" y="2945871"/>
                  <a:ext cx="1035045" cy="1017937"/>
                </a:xfrm>
                <a:custGeom>
                  <a:avLst/>
                  <a:gdLst>
                    <a:gd name="T0" fmla="*/ 983720 w 121"/>
                    <a:gd name="T1" fmla="*/ 367826 h 119"/>
                    <a:gd name="T2" fmla="*/ 889625 w 121"/>
                    <a:gd name="T3" fmla="*/ 453367 h 119"/>
                    <a:gd name="T4" fmla="*/ 812639 w 121"/>
                    <a:gd name="T5" fmla="*/ 410596 h 119"/>
                    <a:gd name="T6" fmla="*/ 812639 w 121"/>
                    <a:gd name="T7" fmla="*/ 564570 h 119"/>
                    <a:gd name="T8" fmla="*/ 846855 w 121"/>
                    <a:gd name="T9" fmla="*/ 667219 h 119"/>
                    <a:gd name="T10" fmla="*/ 838301 w 121"/>
                    <a:gd name="T11" fmla="*/ 718544 h 119"/>
                    <a:gd name="T12" fmla="*/ 898180 w 121"/>
                    <a:gd name="T13" fmla="*/ 778422 h 119"/>
                    <a:gd name="T14" fmla="*/ 795531 w 121"/>
                    <a:gd name="T15" fmla="*/ 778422 h 119"/>
                    <a:gd name="T16" fmla="*/ 752760 w 121"/>
                    <a:gd name="T17" fmla="*/ 761314 h 119"/>
                    <a:gd name="T18" fmla="*/ 684327 w 121"/>
                    <a:gd name="T19" fmla="*/ 701436 h 119"/>
                    <a:gd name="T20" fmla="*/ 633003 w 121"/>
                    <a:gd name="T21" fmla="*/ 667219 h 119"/>
                    <a:gd name="T22" fmla="*/ 590232 w 121"/>
                    <a:gd name="T23" fmla="*/ 718544 h 119"/>
                    <a:gd name="T24" fmla="*/ 607341 w 121"/>
                    <a:gd name="T25" fmla="*/ 795531 h 119"/>
                    <a:gd name="T26" fmla="*/ 547462 w 121"/>
                    <a:gd name="T27" fmla="*/ 855409 h 119"/>
                    <a:gd name="T28" fmla="*/ 573124 w 121"/>
                    <a:gd name="T29" fmla="*/ 940950 h 119"/>
                    <a:gd name="T30" fmla="*/ 547462 w 121"/>
                    <a:gd name="T31" fmla="*/ 958058 h 119"/>
                    <a:gd name="T32" fmla="*/ 461921 w 121"/>
                    <a:gd name="T33" fmla="*/ 1000829 h 119"/>
                    <a:gd name="T34" fmla="*/ 402042 w 121"/>
                    <a:gd name="T35" fmla="*/ 1009383 h 119"/>
                    <a:gd name="T36" fmla="*/ 376380 w 121"/>
                    <a:gd name="T37" fmla="*/ 923842 h 119"/>
                    <a:gd name="T38" fmla="*/ 350718 w 121"/>
                    <a:gd name="T39" fmla="*/ 829747 h 119"/>
                    <a:gd name="T40" fmla="*/ 273731 w 121"/>
                    <a:gd name="T41" fmla="*/ 752760 h 119"/>
                    <a:gd name="T42" fmla="*/ 213852 w 121"/>
                    <a:gd name="T43" fmla="*/ 641557 h 119"/>
                    <a:gd name="T44" fmla="*/ 188190 w 121"/>
                    <a:gd name="T45" fmla="*/ 692882 h 119"/>
                    <a:gd name="T46" fmla="*/ 162528 w 121"/>
                    <a:gd name="T47" fmla="*/ 692882 h 119"/>
                    <a:gd name="T48" fmla="*/ 145420 w 121"/>
                    <a:gd name="T49" fmla="*/ 624449 h 119"/>
                    <a:gd name="T50" fmla="*/ 153974 w 121"/>
                    <a:gd name="T51" fmla="*/ 615895 h 119"/>
                    <a:gd name="T52" fmla="*/ 145420 w 121"/>
                    <a:gd name="T53" fmla="*/ 487583 h 119"/>
                    <a:gd name="T54" fmla="*/ 145420 w 121"/>
                    <a:gd name="T55" fmla="*/ 393488 h 119"/>
                    <a:gd name="T56" fmla="*/ 94095 w 121"/>
                    <a:gd name="T57" fmla="*/ 299393 h 119"/>
                    <a:gd name="T58" fmla="*/ 17108 w 121"/>
                    <a:gd name="T59" fmla="*/ 188190 h 119"/>
                    <a:gd name="T60" fmla="*/ 17108 w 121"/>
                    <a:gd name="T61" fmla="*/ 128311 h 119"/>
                    <a:gd name="T62" fmla="*/ 8554 w 121"/>
                    <a:gd name="T63" fmla="*/ 59879 h 119"/>
                    <a:gd name="T64" fmla="*/ 102649 w 121"/>
                    <a:gd name="T65" fmla="*/ 25662 h 119"/>
                    <a:gd name="T66" fmla="*/ 196744 w 121"/>
                    <a:gd name="T67" fmla="*/ 162528 h 119"/>
                    <a:gd name="T68" fmla="*/ 239515 w 121"/>
                    <a:gd name="T69" fmla="*/ 179636 h 119"/>
                    <a:gd name="T70" fmla="*/ 282285 w 121"/>
                    <a:gd name="T71" fmla="*/ 179636 h 119"/>
                    <a:gd name="T72" fmla="*/ 342164 w 121"/>
                    <a:gd name="T73" fmla="*/ 196744 h 119"/>
                    <a:gd name="T74" fmla="*/ 410596 w 121"/>
                    <a:gd name="T75" fmla="*/ 145420 h 119"/>
                    <a:gd name="T76" fmla="*/ 402042 w 121"/>
                    <a:gd name="T77" fmla="*/ 68433 h 119"/>
                    <a:gd name="T78" fmla="*/ 513245 w 121"/>
                    <a:gd name="T79" fmla="*/ 85541 h 119"/>
                    <a:gd name="T80" fmla="*/ 504691 w 121"/>
                    <a:gd name="T81" fmla="*/ 17108 h 119"/>
                    <a:gd name="T82" fmla="*/ 581678 w 121"/>
                    <a:gd name="T83" fmla="*/ 34216 h 119"/>
                    <a:gd name="T84" fmla="*/ 701436 w 121"/>
                    <a:gd name="T85" fmla="*/ 162528 h 119"/>
                    <a:gd name="T86" fmla="*/ 838301 w 121"/>
                    <a:gd name="T87" fmla="*/ 171082 h 119"/>
                    <a:gd name="T88" fmla="*/ 906734 w 121"/>
                    <a:gd name="T89" fmla="*/ 188190 h 119"/>
                    <a:gd name="T90" fmla="*/ 1000829 w 121"/>
                    <a:gd name="T91" fmla="*/ 213852 h 119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w 121"/>
                    <a:gd name="T139" fmla="*/ 0 h 119"/>
                    <a:gd name="T140" fmla="*/ 121 w 121"/>
                    <a:gd name="T141" fmla="*/ 119 h 119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T138" t="T139" r="T140" b="T141"/>
                  <a:pathLst>
                    <a:path w="121" h="119">
                      <a:moveTo>
                        <a:pt x="120" y="35"/>
                      </a:moveTo>
                      <a:lnTo>
                        <a:pt x="118" y="37"/>
                      </a:lnTo>
                      <a:lnTo>
                        <a:pt x="115" y="43"/>
                      </a:lnTo>
                      <a:lnTo>
                        <a:pt x="113" y="48"/>
                      </a:lnTo>
                      <a:lnTo>
                        <a:pt x="108" y="52"/>
                      </a:lnTo>
                      <a:lnTo>
                        <a:pt x="104" y="53"/>
                      </a:lnTo>
                      <a:lnTo>
                        <a:pt x="97" y="47"/>
                      </a:lnTo>
                      <a:lnTo>
                        <a:pt x="95" y="46"/>
                      </a:lnTo>
                      <a:lnTo>
                        <a:pt x="95" y="48"/>
                      </a:lnTo>
                      <a:lnTo>
                        <a:pt x="95" y="50"/>
                      </a:lnTo>
                      <a:lnTo>
                        <a:pt x="96" y="53"/>
                      </a:lnTo>
                      <a:lnTo>
                        <a:pt x="95" y="66"/>
                      </a:lnTo>
                      <a:lnTo>
                        <a:pt x="101" y="71"/>
                      </a:lnTo>
                      <a:lnTo>
                        <a:pt x="101" y="76"/>
                      </a:lnTo>
                      <a:lnTo>
                        <a:pt x="99" y="78"/>
                      </a:lnTo>
                      <a:lnTo>
                        <a:pt x="97" y="79"/>
                      </a:lnTo>
                      <a:lnTo>
                        <a:pt x="97" y="82"/>
                      </a:lnTo>
                      <a:lnTo>
                        <a:pt x="98" y="84"/>
                      </a:lnTo>
                      <a:lnTo>
                        <a:pt x="100" y="84"/>
                      </a:lnTo>
                      <a:lnTo>
                        <a:pt x="105" y="87"/>
                      </a:lnTo>
                      <a:lnTo>
                        <a:pt x="105" y="91"/>
                      </a:lnTo>
                      <a:lnTo>
                        <a:pt x="104" y="94"/>
                      </a:lnTo>
                      <a:lnTo>
                        <a:pt x="96" y="93"/>
                      </a:lnTo>
                      <a:lnTo>
                        <a:pt x="93" y="91"/>
                      </a:lnTo>
                      <a:lnTo>
                        <a:pt x="93" y="88"/>
                      </a:lnTo>
                      <a:lnTo>
                        <a:pt x="92" y="86"/>
                      </a:lnTo>
                      <a:lnTo>
                        <a:pt x="88" y="89"/>
                      </a:lnTo>
                      <a:lnTo>
                        <a:pt x="84" y="89"/>
                      </a:lnTo>
                      <a:lnTo>
                        <a:pt x="80" y="84"/>
                      </a:lnTo>
                      <a:lnTo>
                        <a:pt x="80" y="82"/>
                      </a:lnTo>
                      <a:lnTo>
                        <a:pt x="80" y="80"/>
                      </a:lnTo>
                      <a:lnTo>
                        <a:pt x="78" y="78"/>
                      </a:lnTo>
                      <a:lnTo>
                        <a:pt x="74" y="78"/>
                      </a:lnTo>
                      <a:lnTo>
                        <a:pt x="72" y="80"/>
                      </a:lnTo>
                      <a:lnTo>
                        <a:pt x="72" y="82"/>
                      </a:lnTo>
                      <a:lnTo>
                        <a:pt x="69" y="84"/>
                      </a:lnTo>
                      <a:lnTo>
                        <a:pt x="69" y="87"/>
                      </a:lnTo>
                      <a:lnTo>
                        <a:pt x="71" y="90"/>
                      </a:lnTo>
                      <a:lnTo>
                        <a:pt x="71" y="93"/>
                      </a:lnTo>
                      <a:lnTo>
                        <a:pt x="68" y="96"/>
                      </a:lnTo>
                      <a:lnTo>
                        <a:pt x="66" y="97"/>
                      </a:lnTo>
                      <a:lnTo>
                        <a:pt x="64" y="100"/>
                      </a:lnTo>
                      <a:lnTo>
                        <a:pt x="64" y="104"/>
                      </a:lnTo>
                      <a:lnTo>
                        <a:pt x="67" y="107"/>
                      </a:lnTo>
                      <a:lnTo>
                        <a:pt x="67" y="110"/>
                      </a:lnTo>
                      <a:lnTo>
                        <a:pt x="66" y="110"/>
                      </a:lnTo>
                      <a:lnTo>
                        <a:pt x="66" y="112"/>
                      </a:lnTo>
                      <a:lnTo>
                        <a:pt x="64" y="112"/>
                      </a:lnTo>
                      <a:lnTo>
                        <a:pt x="59" y="116"/>
                      </a:lnTo>
                      <a:lnTo>
                        <a:pt x="57" y="116"/>
                      </a:lnTo>
                      <a:lnTo>
                        <a:pt x="54" y="117"/>
                      </a:lnTo>
                      <a:lnTo>
                        <a:pt x="52" y="116"/>
                      </a:lnTo>
                      <a:lnTo>
                        <a:pt x="48" y="119"/>
                      </a:lnTo>
                      <a:lnTo>
                        <a:pt x="47" y="118"/>
                      </a:lnTo>
                      <a:lnTo>
                        <a:pt x="47" y="111"/>
                      </a:lnTo>
                      <a:lnTo>
                        <a:pt x="44" y="109"/>
                      </a:lnTo>
                      <a:lnTo>
                        <a:pt x="44" y="108"/>
                      </a:lnTo>
                      <a:lnTo>
                        <a:pt x="46" y="106"/>
                      </a:lnTo>
                      <a:lnTo>
                        <a:pt x="46" y="103"/>
                      </a:lnTo>
                      <a:lnTo>
                        <a:pt x="41" y="97"/>
                      </a:lnTo>
                      <a:lnTo>
                        <a:pt x="37" y="89"/>
                      </a:lnTo>
                      <a:lnTo>
                        <a:pt x="35" y="89"/>
                      </a:lnTo>
                      <a:lnTo>
                        <a:pt x="32" y="88"/>
                      </a:lnTo>
                      <a:lnTo>
                        <a:pt x="27" y="81"/>
                      </a:lnTo>
                      <a:lnTo>
                        <a:pt x="27" y="78"/>
                      </a:lnTo>
                      <a:lnTo>
                        <a:pt x="25" y="75"/>
                      </a:lnTo>
                      <a:lnTo>
                        <a:pt x="24" y="75"/>
                      </a:lnTo>
                      <a:lnTo>
                        <a:pt x="22" y="76"/>
                      </a:lnTo>
                      <a:lnTo>
                        <a:pt x="22" y="81"/>
                      </a:lnTo>
                      <a:lnTo>
                        <a:pt x="22" y="83"/>
                      </a:lnTo>
                      <a:lnTo>
                        <a:pt x="20" y="83"/>
                      </a:lnTo>
                      <a:lnTo>
                        <a:pt x="19" y="81"/>
                      </a:lnTo>
                      <a:lnTo>
                        <a:pt x="19" y="79"/>
                      </a:lnTo>
                      <a:lnTo>
                        <a:pt x="17" y="75"/>
                      </a:lnTo>
                      <a:lnTo>
                        <a:pt x="17" y="73"/>
                      </a:lnTo>
                      <a:lnTo>
                        <a:pt x="15" y="72"/>
                      </a:lnTo>
                      <a:lnTo>
                        <a:pt x="17" y="73"/>
                      </a:lnTo>
                      <a:lnTo>
                        <a:pt x="18" y="72"/>
                      </a:lnTo>
                      <a:lnTo>
                        <a:pt x="19" y="66"/>
                      </a:lnTo>
                      <a:lnTo>
                        <a:pt x="17" y="63"/>
                      </a:lnTo>
                      <a:lnTo>
                        <a:pt x="17" y="57"/>
                      </a:lnTo>
                      <a:lnTo>
                        <a:pt x="20" y="54"/>
                      </a:lnTo>
                      <a:lnTo>
                        <a:pt x="19" y="49"/>
                      </a:lnTo>
                      <a:lnTo>
                        <a:pt x="17" y="46"/>
                      </a:lnTo>
                      <a:lnTo>
                        <a:pt x="15" y="40"/>
                      </a:lnTo>
                      <a:lnTo>
                        <a:pt x="14" y="36"/>
                      </a:lnTo>
                      <a:lnTo>
                        <a:pt x="11" y="35"/>
                      </a:lnTo>
                      <a:lnTo>
                        <a:pt x="6" y="25"/>
                      </a:lnTo>
                      <a:lnTo>
                        <a:pt x="2" y="22"/>
                      </a:lnTo>
                      <a:lnTo>
                        <a:pt x="0" y="19"/>
                      </a:lnTo>
                      <a:lnTo>
                        <a:pt x="2" y="15"/>
                      </a:lnTo>
                      <a:lnTo>
                        <a:pt x="4" y="14"/>
                      </a:lnTo>
                      <a:lnTo>
                        <a:pt x="5" y="10"/>
                      </a:lnTo>
                      <a:lnTo>
                        <a:pt x="1" y="7"/>
                      </a:lnTo>
                      <a:lnTo>
                        <a:pt x="1" y="4"/>
                      </a:lnTo>
                      <a:lnTo>
                        <a:pt x="2" y="3"/>
                      </a:lnTo>
                      <a:lnTo>
                        <a:pt x="12" y="3"/>
                      </a:lnTo>
                      <a:lnTo>
                        <a:pt x="16" y="9"/>
                      </a:lnTo>
                      <a:lnTo>
                        <a:pt x="16" y="11"/>
                      </a:lnTo>
                      <a:lnTo>
                        <a:pt x="23" y="19"/>
                      </a:lnTo>
                      <a:lnTo>
                        <a:pt x="25" y="19"/>
                      </a:lnTo>
                      <a:lnTo>
                        <a:pt x="26" y="21"/>
                      </a:lnTo>
                      <a:lnTo>
                        <a:pt x="28" y="21"/>
                      </a:lnTo>
                      <a:lnTo>
                        <a:pt x="30" y="19"/>
                      </a:lnTo>
                      <a:lnTo>
                        <a:pt x="32" y="19"/>
                      </a:lnTo>
                      <a:lnTo>
                        <a:pt x="33" y="21"/>
                      </a:lnTo>
                      <a:lnTo>
                        <a:pt x="37" y="21"/>
                      </a:lnTo>
                      <a:lnTo>
                        <a:pt x="38" y="23"/>
                      </a:lnTo>
                      <a:lnTo>
                        <a:pt x="40" y="23"/>
                      </a:lnTo>
                      <a:lnTo>
                        <a:pt x="42" y="21"/>
                      </a:lnTo>
                      <a:lnTo>
                        <a:pt x="47" y="21"/>
                      </a:lnTo>
                      <a:lnTo>
                        <a:pt x="48" y="17"/>
                      </a:lnTo>
                      <a:lnTo>
                        <a:pt x="46" y="13"/>
                      </a:lnTo>
                      <a:lnTo>
                        <a:pt x="45" y="11"/>
                      </a:lnTo>
                      <a:lnTo>
                        <a:pt x="47" y="8"/>
                      </a:lnTo>
                      <a:lnTo>
                        <a:pt x="54" y="13"/>
                      </a:lnTo>
                      <a:lnTo>
                        <a:pt x="58" y="13"/>
                      </a:lnTo>
                      <a:lnTo>
                        <a:pt x="60" y="10"/>
                      </a:lnTo>
                      <a:lnTo>
                        <a:pt x="59" y="7"/>
                      </a:lnTo>
                      <a:lnTo>
                        <a:pt x="59" y="4"/>
                      </a:lnTo>
                      <a:lnTo>
                        <a:pt x="59" y="2"/>
                      </a:lnTo>
                      <a:lnTo>
                        <a:pt x="63" y="0"/>
                      </a:lnTo>
                      <a:lnTo>
                        <a:pt x="65" y="0"/>
                      </a:lnTo>
                      <a:lnTo>
                        <a:pt x="68" y="4"/>
                      </a:lnTo>
                      <a:lnTo>
                        <a:pt x="72" y="6"/>
                      </a:lnTo>
                      <a:lnTo>
                        <a:pt x="80" y="13"/>
                      </a:lnTo>
                      <a:lnTo>
                        <a:pt x="82" y="19"/>
                      </a:lnTo>
                      <a:lnTo>
                        <a:pt x="86" y="22"/>
                      </a:lnTo>
                      <a:lnTo>
                        <a:pt x="95" y="22"/>
                      </a:lnTo>
                      <a:lnTo>
                        <a:pt x="98" y="20"/>
                      </a:lnTo>
                      <a:lnTo>
                        <a:pt x="100" y="20"/>
                      </a:lnTo>
                      <a:lnTo>
                        <a:pt x="102" y="21"/>
                      </a:lnTo>
                      <a:lnTo>
                        <a:pt x="106" y="22"/>
                      </a:lnTo>
                      <a:lnTo>
                        <a:pt x="111" y="22"/>
                      </a:lnTo>
                      <a:lnTo>
                        <a:pt x="114" y="25"/>
                      </a:lnTo>
                      <a:lnTo>
                        <a:pt x="117" y="25"/>
                      </a:lnTo>
                      <a:lnTo>
                        <a:pt x="121" y="28"/>
                      </a:lnTo>
                      <a:lnTo>
                        <a:pt x="120" y="35"/>
                      </a:lnTo>
                    </a:path>
                  </a:pathLst>
                </a:custGeom>
                <a:grpFill/>
                <a:ln w="6350">
                  <a:solidFill>
                    <a:schemeClr val="bg1">
                      <a:alpha val="88000"/>
                    </a:schemeClr>
                  </a:solidFill>
                  <a:prstDash val="sysDash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9" name="Freeform 26"/>
                <p:cNvSpPr>
                  <a:spLocks noEditPoints="1"/>
                </p:cNvSpPr>
                <p:nvPr/>
              </p:nvSpPr>
              <p:spPr bwMode="auto">
                <a:xfrm>
                  <a:off x="4601555" y="2329976"/>
                  <a:ext cx="325056" cy="470475"/>
                </a:xfrm>
                <a:custGeom>
                  <a:avLst/>
                  <a:gdLst>
                    <a:gd name="T0" fmla="*/ 299394 w 38"/>
                    <a:gd name="T1" fmla="*/ 239515 h 55"/>
                    <a:gd name="T2" fmla="*/ 290840 w 38"/>
                    <a:gd name="T3" fmla="*/ 239515 h 55"/>
                    <a:gd name="T4" fmla="*/ 273731 w 38"/>
                    <a:gd name="T5" fmla="*/ 256623 h 55"/>
                    <a:gd name="T6" fmla="*/ 248069 w 38"/>
                    <a:gd name="T7" fmla="*/ 256623 h 55"/>
                    <a:gd name="T8" fmla="*/ 248069 w 38"/>
                    <a:gd name="T9" fmla="*/ 290839 h 55"/>
                    <a:gd name="T10" fmla="*/ 222407 w 38"/>
                    <a:gd name="T11" fmla="*/ 325055 h 55"/>
                    <a:gd name="T12" fmla="*/ 222407 w 38"/>
                    <a:gd name="T13" fmla="*/ 359272 h 55"/>
                    <a:gd name="T14" fmla="*/ 248069 w 38"/>
                    <a:gd name="T15" fmla="*/ 367826 h 55"/>
                    <a:gd name="T16" fmla="*/ 265177 w 38"/>
                    <a:gd name="T17" fmla="*/ 393488 h 55"/>
                    <a:gd name="T18" fmla="*/ 265177 w 38"/>
                    <a:gd name="T19" fmla="*/ 419150 h 55"/>
                    <a:gd name="T20" fmla="*/ 230961 w 38"/>
                    <a:gd name="T21" fmla="*/ 436259 h 55"/>
                    <a:gd name="T22" fmla="*/ 222407 w 38"/>
                    <a:gd name="T23" fmla="*/ 453367 h 55"/>
                    <a:gd name="T24" fmla="*/ 188190 w 38"/>
                    <a:gd name="T25" fmla="*/ 470475 h 55"/>
                    <a:gd name="T26" fmla="*/ 128312 w 38"/>
                    <a:gd name="T27" fmla="*/ 419150 h 55"/>
                    <a:gd name="T28" fmla="*/ 128312 w 38"/>
                    <a:gd name="T29" fmla="*/ 376380 h 55"/>
                    <a:gd name="T30" fmla="*/ 119757 w 38"/>
                    <a:gd name="T31" fmla="*/ 316501 h 55"/>
                    <a:gd name="T32" fmla="*/ 111203 w 38"/>
                    <a:gd name="T33" fmla="*/ 299393 h 55"/>
                    <a:gd name="T34" fmla="*/ 42771 w 38"/>
                    <a:gd name="T35" fmla="*/ 230960 h 55"/>
                    <a:gd name="T36" fmla="*/ 17108 w 38"/>
                    <a:gd name="T37" fmla="*/ 230960 h 55"/>
                    <a:gd name="T38" fmla="*/ 34216 w 38"/>
                    <a:gd name="T39" fmla="*/ 213852 h 55"/>
                    <a:gd name="T40" fmla="*/ 59879 w 38"/>
                    <a:gd name="T41" fmla="*/ 196744 h 55"/>
                    <a:gd name="T42" fmla="*/ 102649 w 38"/>
                    <a:gd name="T43" fmla="*/ 196744 h 55"/>
                    <a:gd name="T44" fmla="*/ 119757 w 38"/>
                    <a:gd name="T45" fmla="*/ 179636 h 55"/>
                    <a:gd name="T46" fmla="*/ 145420 w 38"/>
                    <a:gd name="T47" fmla="*/ 179636 h 55"/>
                    <a:gd name="T48" fmla="*/ 162528 w 38"/>
                    <a:gd name="T49" fmla="*/ 153974 h 55"/>
                    <a:gd name="T50" fmla="*/ 162528 w 38"/>
                    <a:gd name="T51" fmla="*/ 111203 h 55"/>
                    <a:gd name="T52" fmla="*/ 171082 w 38"/>
                    <a:gd name="T53" fmla="*/ 76987 h 55"/>
                    <a:gd name="T54" fmla="*/ 188190 w 38"/>
                    <a:gd name="T55" fmla="*/ 51325 h 55"/>
                    <a:gd name="T56" fmla="*/ 188190 w 38"/>
                    <a:gd name="T57" fmla="*/ 25662 h 55"/>
                    <a:gd name="T58" fmla="*/ 213853 w 38"/>
                    <a:gd name="T59" fmla="*/ 17108 h 55"/>
                    <a:gd name="T60" fmla="*/ 230961 w 38"/>
                    <a:gd name="T61" fmla="*/ 0 h 55"/>
                    <a:gd name="T62" fmla="*/ 248069 w 38"/>
                    <a:gd name="T63" fmla="*/ 0 h 55"/>
                    <a:gd name="T64" fmla="*/ 265177 w 38"/>
                    <a:gd name="T65" fmla="*/ 25662 h 55"/>
                    <a:gd name="T66" fmla="*/ 265177 w 38"/>
                    <a:gd name="T67" fmla="*/ 59879 h 55"/>
                    <a:gd name="T68" fmla="*/ 239515 w 38"/>
                    <a:gd name="T69" fmla="*/ 119757 h 55"/>
                    <a:gd name="T70" fmla="*/ 239515 w 38"/>
                    <a:gd name="T71" fmla="*/ 136865 h 55"/>
                    <a:gd name="T72" fmla="*/ 239515 w 38"/>
                    <a:gd name="T73" fmla="*/ 145420 h 55"/>
                    <a:gd name="T74" fmla="*/ 282285 w 38"/>
                    <a:gd name="T75" fmla="*/ 153974 h 55"/>
                    <a:gd name="T76" fmla="*/ 325056 w 38"/>
                    <a:gd name="T77" fmla="*/ 188190 h 55"/>
                    <a:gd name="T78" fmla="*/ 299394 w 38"/>
                    <a:gd name="T79" fmla="*/ 239515 h 55"/>
                    <a:gd name="T80" fmla="*/ 0 w 38"/>
                    <a:gd name="T81" fmla="*/ 222406 h 55"/>
                    <a:gd name="T82" fmla="*/ 0 w 38"/>
                    <a:gd name="T83" fmla="*/ 222406 h 55"/>
                    <a:gd name="T84" fmla="*/ 17108 w 38"/>
                    <a:gd name="T85" fmla="*/ 230960 h 55"/>
                    <a:gd name="T86" fmla="*/ 17108 w 38"/>
                    <a:gd name="T87" fmla="*/ 230960 h 55"/>
                    <a:gd name="T88" fmla="*/ 0 w 38"/>
                    <a:gd name="T89" fmla="*/ 222406 h 55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38"/>
                    <a:gd name="T136" fmla="*/ 0 h 55"/>
                    <a:gd name="T137" fmla="*/ 38 w 38"/>
                    <a:gd name="T138" fmla="*/ 55 h 55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38" h="55">
                      <a:moveTo>
                        <a:pt x="35" y="28"/>
                      </a:moveTo>
                      <a:lnTo>
                        <a:pt x="34" y="28"/>
                      </a:lnTo>
                      <a:lnTo>
                        <a:pt x="32" y="30"/>
                      </a:lnTo>
                      <a:lnTo>
                        <a:pt x="29" y="30"/>
                      </a:lnTo>
                      <a:lnTo>
                        <a:pt x="29" y="34"/>
                      </a:lnTo>
                      <a:lnTo>
                        <a:pt x="26" y="38"/>
                      </a:lnTo>
                      <a:lnTo>
                        <a:pt x="26" y="42"/>
                      </a:lnTo>
                      <a:lnTo>
                        <a:pt x="29" y="43"/>
                      </a:lnTo>
                      <a:lnTo>
                        <a:pt x="31" y="46"/>
                      </a:lnTo>
                      <a:lnTo>
                        <a:pt x="31" y="49"/>
                      </a:lnTo>
                      <a:lnTo>
                        <a:pt x="27" y="51"/>
                      </a:lnTo>
                      <a:lnTo>
                        <a:pt x="26" y="53"/>
                      </a:lnTo>
                      <a:lnTo>
                        <a:pt x="22" y="55"/>
                      </a:lnTo>
                      <a:lnTo>
                        <a:pt x="15" y="49"/>
                      </a:lnTo>
                      <a:lnTo>
                        <a:pt x="15" y="44"/>
                      </a:lnTo>
                      <a:lnTo>
                        <a:pt x="14" y="37"/>
                      </a:lnTo>
                      <a:lnTo>
                        <a:pt x="13" y="35"/>
                      </a:lnTo>
                      <a:lnTo>
                        <a:pt x="5" y="27"/>
                      </a:lnTo>
                      <a:lnTo>
                        <a:pt x="2" y="27"/>
                      </a:lnTo>
                      <a:lnTo>
                        <a:pt x="4" y="25"/>
                      </a:lnTo>
                      <a:lnTo>
                        <a:pt x="7" y="23"/>
                      </a:lnTo>
                      <a:lnTo>
                        <a:pt x="12" y="23"/>
                      </a:lnTo>
                      <a:lnTo>
                        <a:pt x="14" y="21"/>
                      </a:lnTo>
                      <a:lnTo>
                        <a:pt x="17" y="21"/>
                      </a:lnTo>
                      <a:lnTo>
                        <a:pt x="19" y="18"/>
                      </a:lnTo>
                      <a:lnTo>
                        <a:pt x="19" y="13"/>
                      </a:lnTo>
                      <a:lnTo>
                        <a:pt x="20" y="9"/>
                      </a:lnTo>
                      <a:lnTo>
                        <a:pt x="22" y="6"/>
                      </a:lnTo>
                      <a:lnTo>
                        <a:pt x="22" y="3"/>
                      </a:lnTo>
                      <a:lnTo>
                        <a:pt x="25" y="2"/>
                      </a:lnTo>
                      <a:lnTo>
                        <a:pt x="27" y="0"/>
                      </a:lnTo>
                      <a:lnTo>
                        <a:pt x="29" y="0"/>
                      </a:lnTo>
                      <a:lnTo>
                        <a:pt x="31" y="3"/>
                      </a:lnTo>
                      <a:lnTo>
                        <a:pt x="31" y="7"/>
                      </a:lnTo>
                      <a:lnTo>
                        <a:pt x="28" y="14"/>
                      </a:lnTo>
                      <a:lnTo>
                        <a:pt x="28" y="16"/>
                      </a:lnTo>
                      <a:lnTo>
                        <a:pt x="28" y="17"/>
                      </a:lnTo>
                      <a:lnTo>
                        <a:pt x="33" y="18"/>
                      </a:lnTo>
                      <a:lnTo>
                        <a:pt x="38" y="22"/>
                      </a:lnTo>
                      <a:lnTo>
                        <a:pt x="35" y="28"/>
                      </a:lnTo>
                      <a:moveTo>
                        <a:pt x="0" y="26"/>
                      </a:moveTo>
                      <a:lnTo>
                        <a:pt x="0" y="26"/>
                      </a:lnTo>
                      <a:lnTo>
                        <a:pt x="2" y="27"/>
                      </a:lnTo>
                      <a:lnTo>
                        <a:pt x="0" y="26"/>
                      </a:lnTo>
                    </a:path>
                  </a:pathLst>
                </a:custGeom>
                <a:grpFill/>
                <a:ln w="6350">
                  <a:solidFill>
                    <a:schemeClr val="bg1">
                      <a:alpha val="88000"/>
                    </a:schemeClr>
                  </a:solidFill>
                  <a:prstDash val="sysDash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30" name="Freeform 27"/>
                <p:cNvSpPr>
                  <a:spLocks noEditPoints="1"/>
                </p:cNvSpPr>
                <p:nvPr/>
              </p:nvSpPr>
              <p:spPr bwMode="auto">
                <a:xfrm>
                  <a:off x="4550230" y="3536103"/>
                  <a:ext cx="641557" cy="581678"/>
                </a:xfrm>
                <a:custGeom>
                  <a:avLst/>
                  <a:gdLst>
                    <a:gd name="T0" fmla="*/ 402042 w 75"/>
                    <a:gd name="T1" fmla="*/ 34216 h 68"/>
                    <a:gd name="T2" fmla="*/ 427705 w 75"/>
                    <a:gd name="T3" fmla="*/ 0 h 68"/>
                    <a:gd name="T4" fmla="*/ 487583 w 75"/>
                    <a:gd name="T5" fmla="*/ 17108 h 68"/>
                    <a:gd name="T6" fmla="*/ 496137 w 75"/>
                    <a:gd name="T7" fmla="*/ 68433 h 68"/>
                    <a:gd name="T8" fmla="*/ 581678 w 75"/>
                    <a:gd name="T9" fmla="*/ 136865 h 68"/>
                    <a:gd name="T10" fmla="*/ 598787 w 75"/>
                    <a:gd name="T11" fmla="*/ 205298 h 68"/>
                    <a:gd name="T12" fmla="*/ 564570 w 75"/>
                    <a:gd name="T13" fmla="*/ 239514 h 68"/>
                    <a:gd name="T14" fmla="*/ 530354 w 75"/>
                    <a:gd name="T15" fmla="*/ 248069 h 68"/>
                    <a:gd name="T16" fmla="*/ 556016 w 75"/>
                    <a:gd name="T17" fmla="*/ 273731 h 68"/>
                    <a:gd name="T18" fmla="*/ 598787 w 75"/>
                    <a:gd name="T19" fmla="*/ 256623 h 68"/>
                    <a:gd name="T20" fmla="*/ 624449 w 75"/>
                    <a:gd name="T21" fmla="*/ 367826 h 68"/>
                    <a:gd name="T22" fmla="*/ 641557 w 75"/>
                    <a:gd name="T23" fmla="*/ 402042 h 68"/>
                    <a:gd name="T24" fmla="*/ 581678 w 75"/>
                    <a:gd name="T25" fmla="*/ 419150 h 68"/>
                    <a:gd name="T26" fmla="*/ 487583 w 75"/>
                    <a:gd name="T27" fmla="*/ 496137 h 68"/>
                    <a:gd name="T28" fmla="*/ 410596 w 75"/>
                    <a:gd name="T29" fmla="*/ 479029 h 68"/>
                    <a:gd name="T30" fmla="*/ 367826 w 75"/>
                    <a:gd name="T31" fmla="*/ 461921 h 68"/>
                    <a:gd name="T32" fmla="*/ 359272 w 75"/>
                    <a:gd name="T33" fmla="*/ 487583 h 68"/>
                    <a:gd name="T34" fmla="*/ 290839 w 75"/>
                    <a:gd name="T35" fmla="*/ 556016 h 68"/>
                    <a:gd name="T36" fmla="*/ 248069 w 75"/>
                    <a:gd name="T37" fmla="*/ 564570 h 68"/>
                    <a:gd name="T38" fmla="*/ 153974 w 75"/>
                    <a:gd name="T39" fmla="*/ 521799 h 68"/>
                    <a:gd name="T40" fmla="*/ 102649 w 75"/>
                    <a:gd name="T41" fmla="*/ 564570 h 68"/>
                    <a:gd name="T42" fmla="*/ 111203 w 75"/>
                    <a:gd name="T43" fmla="*/ 513245 h 68"/>
                    <a:gd name="T44" fmla="*/ 94095 w 75"/>
                    <a:gd name="T45" fmla="*/ 470475 h 68"/>
                    <a:gd name="T46" fmla="*/ 68433 w 75"/>
                    <a:gd name="T47" fmla="*/ 436258 h 68"/>
                    <a:gd name="T48" fmla="*/ 94095 w 75"/>
                    <a:gd name="T49" fmla="*/ 342164 h 68"/>
                    <a:gd name="T50" fmla="*/ 42770 w 75"/>
                    <a:gd name="T51" fmla="*/ 325055 h 68"/>
                    <a:gd name="T52" fmla="*/ 8554 w 75"/>
                    <a:gd name="T53" fmla="*/ 325055 h 68"/>
                    <a:gd name="T54" fmla="*/ 0 w 75"/>
                    <a:gd name="T55" fmla="*/ 290839 h 68"/>
                    <a:gd name="T56" fmla="*/ 25662 w 75"/>
                    <a:gd name="T57" fmla="*/ 239514 h 68"/>
                    <a:gd name="T58" fmla="*/ 94095 w 75"/>
                    <a:gd name="T59" fmla="*/ 222406 h 68"/>
                    <a:gd name="T60" fmla="*/ 119757 w 75"/>
                    <a:gd name="T61" fmla="*/ 239514 h 68"/>
                    <a:gd name="T62" fmla="*/ 162528 w 75"/>
                    <a:gd name="T63" fmla="*/ 222406 h 68"/>
                    <a:gd name="T64" fmla="*/ 171082 w 75"/>
                    <a:gd name="T65" fmla="*/ 162528 h 68"/>
                    <a:gd name="T66" fmla="*/ 196744 w 75"/>
                    <a:gd name="T67" fmla="*/ 205298 h 68"/>
                    <a:gd name="T68" fmla="*/ 273731 w 75"/>
                    <a:gd name="T69" fmla="*/ 188190 h 68"/>
                    <a:gd name="T70" fmla="*/ 230960 w 75"/>
                    <a:gd name="T71" fmla="*/ 128311 h 68"/>
                    <a:gd name="T72" fmla="*/ 205298 w 75"/>
                    <a:gd name="T73" fmla="*/ 111203 h 68"/>
                    <a:gd name="T74" fmla="*/ 222406 w 75"/>
                    <a:gd name="T75" fmla="*/ 76987 h 68"/>
                    <a:gd name="T76" fmla="*/ 273731 w 75"/>
                    <a:gd name="T77" fmla="*/ 102649 h 68"/>
                    <a:gd name="T78" fmla="*/ 333610 w 75"/>
                    <a:gd name="T79" fmla="*/ 94095 h 68"/>
                    <a:gd name="T80" fmla="*/ 111203 w 75"/>
                    <a:gd name="T81" fmla="*/ 581678 h 68"/>
                    <a:gd name="T82" fmla="*/ 102649 w 75"/>
                    <a:gd name="T83" fmla="*/ 573124 h 68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75"/>
                    <a:gd name="T127" fmla="*/ 0 h 68"/>
                    <a:gd name="T128" fmla="*/ 75 w 75"/>
                    <a:gd name="T129" fmla="*/ 68 h 68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75" h="68">
                      <a:moveTo>
                        <a:pt x="39" y="11"/>
                      </a:moveTo>
                      <a:lnTo>
                        <a:pt x="47" y="4"/>
                      </a:lnTo>
                      <a:lnTo>
                        <a:pt x="48" y="1"/>
                      </a:lnTo>
                      <a:lnTo>
                        <a:pt x="50" y="0"/>
                      </a:lnTo>
                      <a:lnTo>
                        <a:pt x="54" y="0"/>
                      </a:lnTo>
                      <a:lnTo>
                        <a:pt x="57" y="2"/>
                      </a:lnTo>
                      <a:lnTo>
                        <a:pt x="58" y="6"/>
                      </a:lnTo>
                      <a:lnTo>
                        <a:pt x="58" y="8"/>
                      </a:lnTo>
                      <a:lnTo>
                        <a:pt x="66" y="16"/>
                      </a:lnTo>
                      <a:lnTo>
                        <a:pt x="68" y="16"/>
                      </a:lnTo>
                      <a:lnTo>
                        <a:pt x="70" y="21"/>
                      </a:lnTo>
                      <a:lnTo>
                        <a:pt x="70" y="24"/>
                      </a:lnTo>
                      <a:lnTo>
                        <a:pt x="68" y="26"/>
                      </a:lnTo>
                      <a:lnTo>
                        <a:pt x="66" y="28"/>
                      </a:lnTo>
                      <a:lnTo>
                        <a:pt x="64" y="28"/>
                      </a:lnTo>
                      <a:lnTo>
                        <a:pt x="62" y="29"/>
                      </a:lnTo>
                      <a:lnTo>
                        <a:pt x="62" y="32"/>
                      </a:lnTo>
                      <a:lnTo>
                        <a:pt x="65" y="32"/>
                      </a:lnTo>
                      <a:lnTo>
                        <a:pt x="67" y="30"/>
                      </a:lnTo>
                      <a:lnTo>
                        <a:pt x="70" y="30"/>
                      </a:lnTo>
                      <a:lnTo>
                        <a:pt x="70" y="40"/>
                      </a:lnTo>
                      <a:lnTo>
                        <a:pt x="73" y="43"/>
                      </a:lnTo>
                      <a:lnTo>
                        <a:pt x="74" y="45"/>
                      </a:lnTo>
                      <a:lnTo>
                        <a:pt x="75" y="47"/>
                      </a:lnTo>
                      <a:lnTo>
                        <a:pt x="73" y="47"/>
                      </a:lnTo>
                      <a:lnTo>
                        <a:pt x="68" y="49"/>
                      </a:lnTo>
                      <a:lnTo>
                        <a:pt x="65" y="52"/>
                      </a:lnTo>
                      <a:lnTo>
                        <a:pt x="57" y="58"/>
                      </a:lnTo>
                      <a:lnTo>
                        <a:pt x="51" y="58"/>
                      </a:lnTo>
                      <a:lnTo>
                        <a:pt x="48" y="56"/>
                      </a:lnTo>
                      <a:lnTo>
                        <a:pt x="45" y="54"/>
                      </a:lnTo>
                      <a:lnTo>
                        <a:pt x="43" y="54"/>
                      </a:lnTo>
                      <a:lnTo>
                        <a:pt x="42" y="55"/>
                      </a:lnTo>
                      <a:lnTo>
                        <a:pt x="42" y="57"/>
                      </a:lnTo>
                      <a:lnTo>
                        <a:pt x="39" y="59"/>
                      </a:lnTo>
                      <a:lnTo>
                        <a:pt x="34" y="65"/>
                      </a:lnTo>
                      <a:lnTo>
                        <a:pt x="31" y="66"/>
                      </a:lnTo>
                      <a:lnTo>
                        <a:pt x="29" y="66"/>
                      </a:lnTo>
                      <a:lnTo>
                        <a:pt x="23" y="61"/>
                      </a:lnTo>
                      <a:lnTo>
                        <a:pt x="18" y="61"/>
                      </a:lnTo>
                      <a:lnTo>
                        <a:pt x="15" y="62"/>
                      </a:lnTo>
                      <a:lnTo>
                        <a:pt x="12" y="66"/>
                      </a:lnTo>
                      <a:lnTo>
                        <a:pt x="12" y="61"/>
                      </a:lnTo>
                      <a:lnTo>
                        <a:pt x="13" y="60"/>
                      </a:lnTo>
                      <a:lnTo>
                        <a:pt x="13" y="55"/>
                      </a:lnTo>
                      <a:lnTo>
                        <a:pt x="11" y="55"/>
                      </a:lnTo>
                      <a:lnTo>
                        <a:pt x="8" y="53"/>
                      </a:lnTo>
                      <a:lnTo>
                        <a:pt x="8" y="51"/>
                      </a:lnTo>
                      <a:lnTo>
                        <a:pt x="11" y="43"/>
                      </a:lnTo>
                      <a:lnTo>
                        <a:pt x="11" y="40"/>
                      </a:lnTo>
                      <a:lnTo>
                        <a:pt x="10" y="38"/>
                      </a:lnTo>
                      <a:lnTo>
                        <a:pt x="5" y="38"/>
                      </a:lnTo>
                      <a:lnTo>
                        <a:pt x="4" y="39"/>
                      </a:lnTo>
                      <a:lnTo>
                        <a:pt x="1" y="38"/>
                      </a:lnTo>
                      <a:lnTo>
                        <a:pt x="1" y="35"/>
                      </a:lnTo>
                      <a:lnTo>
                        <a:pt x="0" y="34"/>
                      </a:lnTo>
                      <a:lnTo>
                        <a:pt x="0" y="31"/>
                      </a:lnTo>
                      <a:lnTo>
                        <a:pt x="3" y="28"/>
                      </a:lnTo>
                      <a:lnTo>
                        <a:pt x="8" y="26"/>
                      </a:lnTo>
                      <a:lnTo>
                        <a:pt x="11" y="26"/>
                      </a:lnTo>
                      <a:lnTo>
                        <a:pt x="12" y="27"/>
                      </a:lnTo>
                      <a:lnTo>
                        <a:pt x="14" y="28"/>
                      </a:lnTo>
                      <a:lnTo>
                        <a:pt x="17" y="28"/>
                      </a:lnTo>
                      <a:lnTo>
                        <a:pt x="19" y="26"/>
                      </a:lnTo>
                      <a:lnTo>
                        <a:pt x="20" y="24"/>
                      </a:lnTo>
                      <a:lnTo>
                        <a:pt x="20" y="19"/>
                      </a:lnTo>
                      <a:lnTo>
                        <a:pt x="20" y="22"/>
                      </a:lnTo>
                      <a:lnTo>
                        <a:pt x="23" y="24"/>
                      </a:lnTo>
                      <a:lnTo>
                        <a:pt x="31" y="25"/>
                      </a:lnTo>
                      <a:lnTo>
                        <a:pt x="32" y="22"/>
                      </a:lnTo>
                      <a:lnTo>
                        <a:pt x="32" y="18"/>
                      </a:lnTo>
                      <a:lnTo>
                        <a:pt x="27" y="15"/>
                      </a:lnTo>
                      <a:lnTo>
                        <a:pt x="25" y="15"/>
                      </a:lnTo>
                      <a:lnTo>
                        <a:pt x="24" y="13"/>
                      </a:lnTo>
                      <a:lnTo>
                        <a:pt x="24" y="10"/>
                      </a:lnTo>
                      <a:lnTo>
                        <a:pt x="26" y="9"/>
                      </a:lnTo>
                      <a:lnTo>
                        <a:pt x="28" y="9"/>
                      </a:lnTo>
                      <a:lnTo>
                        <a:pt x="32" y="12"/>
                      </a:lnTo>
                      <a:lnTo>
                        <a:pt x="37" y="12"/>
                      </a:lnTo>
                      <a:lnTo>
                        <a:pt x="39" y="11"/>
                      </a:lnTo>
                      <a:moveTo>
                        <a:pt x="13" y="68"/>
                      </a:moveTo>
                      <a:lnTo>
                        <a:pt x="13" y="68"/>
                      </a:lnTo>
                      <a:lnTo>
                        <a:pt x="12" y="67"/>
                      </a:lnTo>
                      <a:lnTo>
                        <a:pt x="13" y="68"/>
                      </a:lnTo>
                    </a:path>
                  </a:pathLst>
                </a:custGeom>
                <a:grpFill/>
                <a:ln w="6350">
                  <a:solidFill>
                    <a:schemeClr val="bg1">
                      <a:alpha val="88000"/>
                    </a:schemeClr>
                  </a:solidFill>
                  <a:prstDash val="sysDash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31" name="Freeform 28"/>
                <p:cNvSpPr>
                  <a:spLocks/>
                </p:cNvSpPr>
                <p:nvPr/>
              </p:nvSpPr>
              <p:spPr bwMode="auto">
                <a:xfrm>
                  <a:off x="4738420" y="3168277"/>
                  <a:ext cx="487583" cy="504691"/>
                </a:xfrm>
                <a:custGeom>
                  <a:avLst/>
                  <a:gdLst>
                    <a:gd name="T0" fmla="*/ 325055 w 57"/>
                    <a:gd name="T1" fmla="*/ 8554 h 59"/>
                    <a:gd name="T2" fmla="*/ 376380 w 57"/>
                    <a:gd name="T3" fmla="*/ 59879 h 59"/>
                    <a:gd name="T4" fmla="*/ 410596 w 57"/>
                    <a:gd name="T5" fmla="*/ 59879 h 59"/>
                    <a:gd name="T6" fmla="*/ 444813 w 57"/>
                    <a:gd name="T7" fmla="*/ 85541 h 59"/>
                    <a:gd name="T8" fmla="*/ 487583 w 57"/>
                    <a:gd name="T9" fmla="*/ 128311 h 59"/>
                    <a:gd name="T10" fmla="*/ 487583 w 57"/>
                    <a:gd name="T11" fmla="*/ 153974 h 59"/>
                    <a:gd name="T12" fmla="*/ 470475 w 57"/>
                    <a:gd name="T13" fmla="*/ 162528 h 59"/>
                    <a:gd name="T14" fmla="*/ 410596 w 57"/>
                    <a:gd name="T15" fmla="*/ 205298 h 59"/>
                    <a:gd name="T16" fmla="*/ 333609 w 57"/>
                    <a:gd name="T17" fmla="*/ 205298 h 59"/>
                    <a:gd name="T18" fmla="*/ 307947 w 57"/>
                    <a:gd name="T19" fmla="*/ 213852 h 59"/>
                    <a:gd name="T20" fmla="*/ 299393 w 57"/>
                    <a:gd name="T21" fmla="*/ 230960 h 59"/>
                    <a:gd name="T22" fmla="*/ 316501 w 57"/>
                    <a:gd name="T23" fmla="*/ 239514 h 59"/>
                    <a:gd name="T24" fmla="*/ 307947 w 57"/>
                    <a:gd name="T25" fmla="*/ 256623 h 59"/>
                    <a:gd name="T26" fmla="*/ 299393 w 57"/>
                    <a:gd name="T27" fmla="*/ 265177 h 59"/>
                    <a:gd name="T28" fmla="*/ 299393 w 57"/>
                    <a:gd name="T29" fmla="*/ 290839 h 59"/>
                    <a:gd name="T30" fmla="*/ 316501 w 57"/>
                    <a:gd name="T31" fmla="*/ 307947 h 59"/>
                    <a:gd name="T32" fmla="*/ 359272 w 57"/>
                    <a:gd name="T33" fmla="*/ 342163 h 59"/>
                    <a:gd name="T34" fmla="*/ 384934 w 57"/>
                    <a:gd name="T35" fmla="*/ 384934 h 59"/>
                    <a:gd name="T36" fmla="*/ 393488 w 57"/>
                    <a:gd name="T37" fmla="*/ 402042 h 59"/>
                    <a:gd name="T38" fmla="*/ 393488 w 57"/>
                    <a:gd name="T39" fmla="*/ 504691 h 59"/>
                    <a:gd name="T40" fmla="*/ 376380 w 57"/>
                    <a:gd name="T41" fmla="*/ 504691 h 59"/>
                    <a:gd name="T42" fmla="*/ 307947 w 57"/>
                    <a:gd name="T43" fmla="*/ 436258 h 59"/>
                    <a:gd name="T44" fmla="*/ 307947 w 57"/>
                    <a:gd name="T45" fmla="*/ 419150 h 59"/>
                    <a:gd name="T46" fmla="*/ 299393 w 57"/>
                    <a:gd name="T47" fmla="*/ 384934 h 59"/>
                    <a:gd name="T48" fmla="*/ 273731 w 57"/>
                    <a:gd name="T49" fmla="*/ 367826 h 59"/>
                    <a:gd name="T50" fmla="*/ 239514 w 57"/>
                    <a:gd name="T51" fmla="*/ 367826 h 59"/>
                    <a:gd name="T52" fmla="*/ 222406 w 57"/>
                    <a:gd name="T53" fmla="*/ 376380 h 59"/>
                    <a:gd name="T54" fmla="*/ 213852 w 57"/>
                    <a:gd name="T55" fmla="*/ 402042 h 59"/>
                    <a:gd name="T56" fmla="*/ 145420 w 57"/>
                    <a:gd name="T57" fmla="*/ 461921 h 59"/>
                    <a:gd name="T58" fmla="*/ 128311 w 57"/>
                    <a:gd name="T59" fmla="*/ 470475 h 59"/>
                    <a:gd name="T60" fmla="*/ 85541 w 57"/>
                    <a:gd name="T61" fmla="*/ 470475 h 59"/>
                    <a:gd name="T62" fmla="*/ 51325 w 57"/>
                    <a:gd name="T63" fmla="*/ 444812 h 59"/>
                    <a:gd name="T64" fmla="*/ 34216 w 57"/>
                    <a:gd name="T65" fmla="*/ 444812 h 59"/>
                    <a:gd name="T66" fmla="*/ 51325 w 57"/>
                    <a:gd name="T67" fmla="*/ 427704 h 59"/>
                    <a:gd name="T68" fmla="*/ 51325 w 57"/>
                    <a:gd name="T69" fmla="*/ 384934 h 59"/>
                    <a:gd name="T70" fmla="*/ 0 w 57"/>
                    <a:gd name="T71" fmla="*/ 342163 h 59"/>
                    <a:gd name="T72" fmla="*/ 8554 w 57"/>
                    <a:gd name="T73" fmla="*/ 230960 h 59"/>
                    <a:gd name="T74" fmla="*/ 0 w 57"/>
                    <a:gd name="T75" fmla="*/ 205298 h 59"/>
                    <a:gd name="T76" fmla="*/ 0 w 57"/>
                    <a:gd name="T77" fmla="*/ 188190 h 59"/>
                    <a:gd name="T78" fmla="*/ 0 w 57"/>
                    <a:gd name="T79" fmla="*/ 171082 h 59"/>
                    <a:gd name="T80" fmla="*/ 17108 w 57"/>
                    <a:gd name="T81" fmla="*/ 179636 h 59"/>
                    <a:gd name="T82" fmla="*/ 76987 w 57"/>
                    <a:gd name="T83" fmla="*/ 230960 h 59"/>
                    <a:gd name="T84" fmla="*/ 111203 w 57"/>
                    <a:gd name="T85" fmla="*/ 222406 h 59"/>
                    <a:gd name="T86" fmla="*/ 153974 w 57"/>
                    <a:gd name="T87" fmla="*/ 188190 h 59"/>
                    <a:gd name="T88" fmla="*/ 171082 w 57"/>
                    <a:gd name="T89" fmla="*/ 145419 h 59"/>
                    <a:gd name="T90" fmla="*/ 196744 w 57"/>
                    <a:gd name="T91" fmla="*/ 94095 h 59"/>
                    <a:gd name="T92" fmla="*/ 213852 w 57"/>
                    <a:gd name="T93" fmla="*/ 76987 h 59"/>
                    <a:gd name="T94" fmla="*/ 222406 w 57"/>
                    <a:gd name="T95" fmla="*/ 17108 h 59"/>
                    <a:gd name="T96" fmla="*/ 256623 w 57"/>
                    <a:gd name="T97" fmla="*/ 0 h 59"/>
                    <a:gd name="T98" fmla="*/ 307947 w 57"/>
                    <a:gd name="T99" fmla="*/ 0 h 59"/>
                    <a:gd name="T100" fmla="*/ 325055 w 57"/>
                    <a:gd name="T101" fmla="*/ 8554 h 59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57"/>
                    <a:gd name="T154" fmla="*/ 0 h 59"/>
                    <a:gd name="T155" fmla="*/ 57 w 57"/>
                    <a:gd name="T156" fmla="*/ 59 h 59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57" h="59">
                      <a:moveTo>
                        <a:pt x="38" y="1"/>
                      </a:moveTo>
                      <a:lnTo>
                        <a:pt x="44" y="7"/>
                      </a:lnTo>
                      <a:lnTo>
                        <a:pt x="48" y="7"/>
                      </a:lnTo>
                      <a:lnTo>
                        <a:pt x="52" y="10"/>
                      </a:lnTo>
                      <a:lnTo>
                        <a:pt x="57" y="15"/>
                      </a:lnTo>
                      <a:lnTo>
                        <a:pt x="57" y="18"/>
                      </a:lnTo>
                      <a:lnTo>
                        <a:pt x="55" y="19"/>
                      </a:lnTo>
                      <a:lnTo>
                        <a:pt x="48" y="24"/>
                      </a:lnTo>
                      <a:lnTo>
                        <a:pt x="39" y="24"/>
                      </a:lnTo>
                      <a:lnTo>
                        <a:pt x="36" y="25"/>
                      </a:lnTo>
                      <a:lnTo>
                        <a:pt x="35" y="27"/>
                      </a:lnTo>
                      <a:lnTo>
                        <a:pt x="37" y="28"/>
                      </a:lnTo>
                      <a:lnTo>
                        <a:pt x="36" y="30"/>
                      </a:lnTo>
                      <a:lnTo>
                        <a:pt x="35" y="31"/>
                      </a:lnTo>
                      <a:lnTo>
                        <a:pt x="35" y="34"/>
                      </a:lnTo>
                      <a:lnTo>
                        <a:pt x="37" y="36"/>
                      </a:lnTo>
                      <a:lnTo>
                        <a:pt x="42" y="40"/>
                      </a:lnTo>
                      <a:lnTo>
                        <a:pt x="45" y="45"/>
                      </a:lnTo>
                      <a:lnTo>
                        <a:pt x="46" y="47"/>
                      </a:lnTo>
                      <a:lnTo>
                        <a:pt x="46" y="59"/>
                      </a:lnTo>
                      <a:lnTo>
                        <a:pt x="44" y="59"/>
                      </a:lnTo>
                      <a:lnTo>
                        <a:pt x="36" y="51"/>
                      </a:lnTo>
                      <a:lnTo>
                        <a:pt x="36" y="49"/>
                      </a:lnTo>
                      <a:lnTo>
                        <a:pt x="35" y="45"/>
                      </a:lnTo>
                      <a:lnTo>
                        <a:pt x="32" y="43"/>
                      </a:lnTo>
                      <a:lnTo>
                        <a:pt x="28" y="43"/>
                      </a:lnTo>
                      <a:lnTo>
                        <a:pt x="26" y="44"/>
                      </a:lnTo>
                      <a:lnTo>
                        <a:pt x="25" y="47"/>
                      </a:lnTo>
                      <a:lnTo>
                        <a:pt x="17" y="54"/>
                      </a:lnTo>
                      <a:lnTo>
                        <a:pt x="15" y="55"/>
                      </a:lnTo>
                      <a:lnTo>
                        <a:pt x="10" y="55"/>
                      </a:lnTo>
                      <a:lnTo>
                        <a:pt x="6" y="52"/>
                      </a:lnTo>
                      <a:lnTo>
                        <a:pt x="4" y="52"/>
                      </a:lnTo>
                      <a:lnTo>
                        <a:pt x="6" y="50"/>
                      </a:lnTo>
                      <a:lnTo>
                        <a:pt x="6" y="45"/>
                      </a:lnTo>
                      <a:lnTo>
                        <a:pt x="0" y="40"/>
                      </a:lnTo>
                      <a:lnTo>
                        <a:pt x="1" y="27"/>
                      </a:lnTo>
                      <a:lnTo>
                        <a:pt x="0" y="24"/>
                      </a:lnTo>
                      <a:lnTo>
                        <a:pt x="0" y="22"/>
                      </a:lnTo>
                      <a:lnTo>
                        <a:pt x="0" y="20"/>
                      </a:lnTo>
                      <a:lnTo>
                        <a:pt x="2" y="21"/>
                      </a:lnTo>
                      <a:lnTo>
                        <a:pt x="9" y="27"/>
                      </a:lnTo>
                      <a:lnTo>
                        <a:pt x="13" y="26"/>
                      </a:lnTo>
                      <a:lnTo>
                        <a:pt x="18" y="22"/>
                      </a:lnTo>
                      <a:lnTo>
                        <a:pt x="20" y="17"/>
                      </a:lnTo>
                      <a:lnTo>
                        <a:pt x="23" y="11"/>
                      </a:lnTo>
                      <a:lnTo>
                        <a:pt x="25" y="9"/>
                      </a:lnTo>
                      <a:lnTo>
                        <a:pt x="26" y="2"/>
                      </a:lnTo>
                      <a:lnTo>
                        <a:pt x="30" y="0"/>
                      </a:lnTo>
                      <a:lnTo>
                        <a:pt x="36" y="0"/>
                      </a:lnTo>
                      <a:lnTo>
                        <a:pt x="38" y="1"/>
                      </a:lnTo>
                    </a:path>
                  </a:pathLst>
                </a:custGeom>
                <a:grpFill/>
                <a:ln w="6350">
                  <a:solidFill>
                    <a:schemeClr val="bg1">
                      <a:alpha val="88000"/>
                    </a:schemeClr>
                  </a:solidFill>
                  <a:prstDash val="sysDash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32" name="Freeform 29"/>
                <p:cNvSpPr>
                  <a:spLocks/>
                </p:cNvSpPr>
                <p:nvPr/>
              </p:nvSpPr>
              <p:spPr bwMode="auto">
                <a:xfrm>
                  <a:off x="4764083" y="2295760"/>
                  <a:ext cx="521800" cy="932396"/>
                </a:xfrm>
                <a:custGeom>
                  <a:avLst/>
                  <a:gdLst>
                    <a:gd name="T0" fmla="*/ 453367 w 61"/>
                    <a:gd name="T1" fmla="*/ 153974 h 109"/>
                    <a:gd name="T2" fmla="*/ 470475 w 61"/>
                    <a:gd name="T3" fmla="*/ 230960 h 109"/>
                    <a:gd name="T4" fmla="*/ 427705 w 61"/>
                    <a:gd name="T5" fmla="*/ 316501 h 109"/>
                    <a:gd name="T6" fmla="*/ 444813 w 61"/>
                    <a:gd name="T7" fmla="*/ 427705 h 109"/>
                    <a:gd name="T8" fmla="*/ 436259 w 61"/>
                    <a:gd name="T9" fmla="*/ 547462 h 109"/>
                    <a:gd name="T10" fmla="*/ 461921 w 61"/>
                    <a:gd name="T11" fmla="*/ 633003 h 109"/>
                    <a:gd name="T12" fmla="*/ 521800 w 61"/>
                    <a:gd name="T13" fmla="*/ 727098 h 109"/>
                    <a:gd name="T14" fmla="*/ 521800 w 61"/>
                    <a:gd name="T15" fmla="*/ 769868 h 109"/>
                    <a:gd name="T16" fmla="*/ 384934 w 61"/>
                    <a:gd name="T17" fmla="*/ 769868 h 109"/>
                    <a:gd name="T18" fmla="*/ 427705 w 61"/>
                    <a:gd name="T19" fmla="*/ 812639 h 109"/>
                    <a:gd name="T20" fmla="*/ 410597 w 61"/>
                    <a:gd name="T21" fmla="*/ 838301 h 109"/>
                    <a:gd name="T22" fmla="*/ 376380 w 61"/>
                    <a:gd name="T23" fmla="*/ 923842 h 109"/>
                    <a:gd name="T24" fmla="*/ 350718 w 61"/>
                    <a:gd name="T25" fmla="*/ 932396 h 109"/>
                    <a:gd name="T26" fmla="*/ 282285 w 61"/>
                    <a:gd name="T27" fmla="*/ 872517 h 109"/>
                    <a:gd name="T28" fmla="*/ 196744 w 61"/>
                    <a:gd name="T29" fmla="*/ 889626 h 109"/>
                    <a:gd name="T30" fmla="*/ 136866 w 61"/>
                    <a:gd name="T31" fmla="*/ 863963 h 109"/>
                    <a:gd name="T32" fmla="*/ 68433 w 61"/>
                    <a:gd name="T33" fmla="*/ 838301 h 109"/>
                    <a:gd name="T34" fmla="*/ 17108 w 61"/>
                    <a:gd name="T35" fmla="*/ 821193 h 109"/>
                    <a:gd name="T36" fmla="*/ 25662 w 61"/>
                    <a:gd name="T37" fmla="*/ 769868 h 109"/>
                    <a:gd name="T38" fmla="*/ 17108 w 61"/>
                    <a:gd name="T39" fmla="*/ 727098 h 109"/>
                    <a:gd name="T40" fmla="*/ 76987 w 61"/>
                    <a:gd name="T41" fmla="*/ 658665 h 109"/>
                    <a:gd name="T42" fmla="*/ 51325 w 61"/>
                    <a:gd name="T43" fmla="*/ 573124 h 109"/>
                    <a:gd name="T44" fmla="*/ 111203 w 61"/>
                    <a:gd name="T45" fmla="*/ 547462 h 109"/>
                    <a:gd name="T46" fmla="*/ 162528 w 61"/>
                    <a:gd name="T47" fmla="*/ 573124 h 109"/>
                    <a:gd name="T48" fmla="*/ 188190 w 61"/>
                    <a:gd name="T49" fmla="*/ 530354 h 109"/>
                    <a:gd name="T50" fmla="*/ 222407 w 61"/>
                    <a:gd name="T51" fmla="*/ 513245 h 109"/>
                    <a:gd name="T52" fmla="*/ 256623 w 61"/>
                    <a:gd name="T53" fmla="*/ 521800 h 109"/>
                    <a:gd name="T54" fmla="*/ 265177 w 61"/>
                    <a:gd name="T55" fmla="*/ 453367 h 109"/>
                    <a:gd name="T56" fmla="*/ 273731 w 61"/>
                    <a:gd name="T57" fmla="*/ 402042 h 109"/>
                    <a:gd name="T58" fmla="*/ 256623 w 61"/>
                    <a:gd name="T59" fmla="*/ 393488 h 109"/>
                    <a:gd name="T60" fmla="*/ 136866 w 61"/>
                    <a:gd name="T61" fmla="*/ 333610 h 109"/>
                    <a:gd name="T62" fmla="*/ 145420 w 61"/>
                    <a:gd name="T63" fmla="*/ 290839 h 109"/>
                    <a:gd name="T64" fmla="*/ 136866 w 61"/>
                    <a:gd name="T65" fmla="*/ 273731 h 109"/>
                    <a:gd name="T66" fmla="*/ 230961 w 61"/>
                    <a:gd name="T67" fmla="*/ 230960 h 109"/>
                    <a:gd name="T68" fmla="*/ 290839 w 61"/>
                    <a:gd name="T69" fmla="*/ 136865 h 109"/>
                    <a:gd name="T70" fmla="*/ 333610 w 61"/>
                    <a:gd name="T71" fmla="*/ 85541 h 109"/>
                    <a:gd name="T72" fmla="*/ 384934 w 61"/>
                    <a:gd name="T73" fmla="*/ 42770 h 109"/>
                    <a:gd name="T74" fmla="*/ 419151 w 61"/>
                    <a:gd name="T75" fmla="*/ 8554 h 109"/>
                    <a:gd name="T76" fmla="*/ 444813 w 61"/>
                    <a:gd name="T77" fmla="*/ 17108 h 109"/>
                    <a:gd name="T78" fmla="*/ 479030 w 61"/>
                    <a:gd name="T79" fmla="*/ 0 h 109"/>
                    <a:gd name="T80" fmla="*/ 496138 w 61"/>
                    <a:gd name="T81" fmla="*/ 42770 h 109"/>
                    <a:gd name="T82" fmla="*/ 479030 w 61"/>
                    <a:gd name="T83" fmla="*/ 111203 h 109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61"/>
                    <a:gd name="T127" fmla="*/ 0 h 109"/>
                    <a:gd name="T128" fmla="*/ 61 w 61"/>
                    <a:gd name="T129" fmla="*/ 109 h 109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61" h="109">
                      <a:moveTo>
                        <a:pt x="56" y="13"/>
                      </a:moveTo>
                      <a:lnTo>
                        <a:pt x="53" y="18"/>
                      </a:lnTo>
                      <a:lnTo>
                        <a:pt x="53" y="22"/>
                      </a:lnTo>
                      <a:lnTo>
                        <a:pt x="55" y="27"/>
                      </a:lnTo>
                      <a:lnTo>
                        <a:pt x="53" y="33"/>
                      </a:lnTo>
                      <a:lnTo>
                        <a:pt x="50" y="37"/>
                      </a:lnTo>
                      <a:lnTo>
                        <a:pt x="51" y="43"/>
                      </a:lnTo>
                      <a:lnTo>
                        <a:pt x="52" y="50"/>
                      </a:lnTo>
                      <a:lnTo>
                        <a:pt x="52" y="57"/>
                      </a:lnTo>
                      <a:lnTo>
                        <a:pt x="51" y="64"/>
                      </a:lnTo>
                      <a:lnTo>
                        <a:pt x="55" y="69"/>
                      </a:lnTo>
                      <a:lnTo>
                        <a:pt x="54" y="74"/>
                      </a:lnTo>
                      <a:lnTo>
                        <a:pt x="58" y="81"/>
                      </a:lnTo>
                      <a:lnTo>
                        <a:pt x="61" y="85"/>
                      </a:lnTo>
                      <a:lnTo>
                        <a:pt x="61" y="88"/>
                      </a:lnTo>
                      <a:lnTo>
                        <a:pt x="61" y="90"/>
                      </a:lnTo>
                      <a:lnTo>
                        <a:pt x="45" y="89"/>
                      </a:lnTo>
                      <a:lnTo>
                        <a:pt x="45" y="90"/>
                      </a:lnTo>
                      <a:lnTo>
                        <a:pt x="48" y="92"/>
                      </a:lnTo>
                      <a:lnTo>
                        <a:pt x="50" y="95"/>
                      </a:lnTo>
                      <a:lnTo>
                        <a:pt x="50" y="97"/>
                      </a:lnTo>
                      <a:lnTo>
                        <a:pt x="48" y="98"/>
                      </a:lnTo>
                      <a:lnTo>
                        <a:pt x="44" y="101"/>
                      </a:lnTo>
                      <a:lnTo>
                        <a:pt x="44" y="108"/>
                      </a:lnTo>
                      <a:lnTo>
                        <a:pt x="45" y="109"/>
                      </a:lnTo>
                      <a:lnTo>
                        <a:pt x="41" y="109"/>
                      </a:lnTo>
                      <a:lnTo>
                        <a:pt x="35" y="103"/>
                      </a:lnTo>
                      <a:lnTo>
                        <a:pt x="33" y="102"/>
                      </a:lnTo>
                      <a:lnTo>
                        <a:pt x="27" y="102"/>
                      </a:lnTo>
                      <a:lnTo>
                        <a:pt x="23" y="104"/>
                      </a:lnTo>
                      <a:lnTo>
                        <a:pt x="19" y="101"/>
                      </a:lnTo>
                      <a:lnTo>
                        <a:pt x="16" y="101"/>
                      </a:lnTo>
                      <a:lnTo>
                        <a:pt x="13" y="98"/>
                      </a:lnTo>
                      <a:lnTo>
                        <a:pt x="8" y="98"/>
                      </a:lnTo>
                      <a:lnTo>
                        <a:pt x="4" y="97"/>
                      </a:lnTo>
                      <a:lnTo>
                        <a:pt x="2" y="96"/>
                      </a:lnTo>
                      <a:lnTo>
                        <a:pt x="3" y="93"/>
                      </a:lnTo>
                      <a:lnTo>
                        <a:pt x="3" y="90"/>
                      </a:lnTo>
                      <a:lnTo>
                        <a:pt x="0" y="88"/>
                      </a:lnTo>
                      <a:lnTo>
                        <a:pt x="2" y="85"/>
                      </a:lnTo>
                      <a:lnTo>
                        <a:pt x="9" y="85"/>
                      </a:lnTo>
                      <a:lnTo>
                        <a:pt x="9" y="77"/>
                      </a:lnTo>
                      <a:lnTo>
                        <a:pt x="7" y="72"/>
                      </a:lnTo>
                      <a:lnTo>
                        <a:pt x="6" y="67"/>
                      </a:lnTo>
                      <a:lnTo>
                        <a:pt x="9" y="64"/>
                      </a:lnTo>
                      <a:lnTo>
                        <a:pt x="13" y="64"/>
                      </a:lnTo>
                      <a:lnTo>
                        <a:pt x="16" y="64"/>
                      </a:lnTo>
                      <a:lnTo>
                        <a:pt x="19" y="67"/>
                      </a:lnTo>
                      <a:lnTo>
                        <a:pt x="22" y="67"/>
                      </a:lnTo>
                      <a:lnTo>
                        <a:pt x="22" y="62"/>
                      </a:lnTo>
                      <a:lnTo>
                        <a:pt x="23" y="60"/>
                      </a:lnTo>
                      <a:lnTo>
                        <a:pt x="26" y="60"/>
                      </a:lnTo>
                      <a:lnTo>
                        <a:pt x="28" y="61"/>
                      </a:lnTo>
                      <a:lnTo>
                        <a:pt x="30" y="61"/>
                      </a:lnTo>
                      <a:lnTo>
                        <a:pt x="31" y="57"/>
                      </a:lnTo>
                      <a:lnTo>
                        <a:pt x="31" y="53"/>
                      </a:lnTo>
                      <a:lnTo>
                        <a:pt x="30" y="50"/>
                      </a:lnTo>
                      <a:lnTo>
                        <a:pt x="32" y="47"/>
                      </a:lnTo>
                      <a:lnTo>
                        <a:pt x="32" y="45"/>
                      </a:lnTo>
                      <a:lnTo>
                        <a:pt x="30" y="46"/>
                      </a:lnTo>
                      <a:lnTo>
                        <a:pt x="24" y="41"/>
                      </a:lnTo>
                      <a:lnTo>
                        <a:pt x="16" y="39"/>
                      </a:lnTo>
                      <a:lnTo>
                        <a:pt x="16" y="36"/>
                      </a:lnTo>
                      <a:lnTo>
                        <a:pt x="17" y="34"/>
                      </a:lnTo>
                      <a:lnTo>
                        <a:pt x="17" y="32"/>
                      </a:lnTo>
                      <a:lnTo>
                        <a:pt x="16" y="32"/>
                      </a:lnTo>
                      <a:lnTo>
                        <a:pt x="19" y="26"/>
                      </a:lnTo>
                      <a:lnTo>
                        <a:pt x="27" y="27"/>
                      </a:lnTo>
                      <a:lnTo>
                        <a:pt x="34" y="27"/>
                      </a:lnTo>
                      <a:lnTo>
                        <a:pt x="34" y="16"/>
                      </a:lnTo>
                      <a:lnTo>
                        <a:pt x="38" y="13"/>
                      </a:lnTo>
                      <a:lnTo>
                        <a:pt x="39" y="10"/>
                      </a:lnTo>
                      <a:lnTo>
                        <a:pt x="42" y="6"/>
                      </a:lnTo>
                      <a:lnTo>
                        <a:pt x="45" y="5"/>
                      </a:lnTo>
                      <a:lnTo>
                        <a:pt x="47" y="1"/>
                      </a:lnTo>
                      <a:lnTo>
                        <a:pt x="49" y="1"/>
                      </a:lnTo>
                      <a:lnTo>
                        <a:pt x="51" y="3"/>
                      </a:lnTo>
                      <a:lnTo>
                        <a:pt x="52" y="2"/>
                      </a:lnTo>
                      <a:lnTo>
                        <a:pt x="52" y="0"/>
                      </a:lnTo>
                      <a:lnTo>
                        <a:pt x="56" y="0"/>
                      </a:lnTo>
                      <a:lnTo>
                        <a:pt x="59" y="2"/>
                      </a:lnTo>
                      <a:lnTo>
                        <a:pt x="58" y="5"/>
                      </a:lnTo>
                      <a:lnTo>
                        <a:pt x="56" y="8"/>
                      </a:lnTo>
                      <a:lnTo>
                        <a:pt x="56" y="13"/>
                      </a:lnTo>
                    </a:path>
                  </a:pathLst>
                </a:custGeom>
                <a:grpFill/>
                <a:ln w="6350">
                  <a:solidFill>
                    <a:schemeClr val="bg1">
                      <a:alpha val="88000"/>
                    </a:schemeClr>
                  </a:solidFill>
                  <a:prstDash val="sysDash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33" name="Freeform 30"/>
                <p:cNvSpPr>
                  <a:spLocks noEditPoints="1"/>
                </p:cNvSpPr>
                <p:nvPr/>
              </p:nvSpPr>
              <p:spPr bwMode="auto">
                <a:xfrm>
                  <a:off x="5474072" y="1876609"/>
                  <a:ext cx="607341" cy="846855"/>
                </a:xfrm>
                <a:custGeom>
                  <a:avLst/>
                  <a:gdLst>
                    <a:gd name="T0" fmla="*/ 513246 w 71"/>
                    <a:gd name="T1" fmla="*/ 367826 h 99"/>
                    <a:gd name="T2" fmla="*/ 419151 w 71"/>
                    <a:gd name="T3" fmla="*/ 410596 h 99"/>
                    <a:gd name="T4" fmla="*/ 367826 w 71"/>
                    <a:gd name="T5" fmla="*/ 487583 h 99"/>
                    <a:gd name="T6" fmla="*/ 402043 w 71"/>
                    <a:gd name="T7" fmla="*/ 530354 h 99"/>
                    <a:gd name="T8" fmla="*/ 359272 w 71"/>
                    <a:gd name="T9" fmla="*/ 547462 h 99"/>
                    <a:gd name="T10" fmla="*/ 325056 w 71"/>
                    <a:gd name="T11" fmla="*/ 598786 h 99"/>
                    <a:gd name="T12" fmla="*/ 196744 w 71"/>
                    <a:gd name="T13" fmla="*/ 727098 h 99"/>
                    <a:gd name="T14" fmla="*/ 213852 w 71"/>
                    <a:gd name="T15" fmla="*/ 778422 h 99"/>
                    <a:gd name="T16" fmla="*/ 213852 w 71"/>
                    <a:gd name="T17" fmla="*/ 812639 h 99"/>
                    <a:gd name="T18" fmla="*/ 102649 w 71"/>
                    <a:gd name="T19" fmla="*/ 795530 h 99"/>
                    <a:gd name="T20" fmla="*/ 34216 w 71"/>
                    <a:gd name="T21" fmla="*/ 769868 h 99"/>
                    <a:gd name="T22" fmla="*/ 17108 w 71"/>
                    <a:gd name="T23" fmla="*/ 744206 h 99"/>
                    <a:gd name="T24" fmla="*/ 68433 w 71"/>
                    <a:gd name="T25" fmla="*/ 650111 h 99"/>
                    <a:gd name="T26" fmla="*/ 42770 w 71"/>
                    <a:gd name="T27" fmla="*/ 564570 h 99"/>
                    <a:gd name="T28" fmla="*/ 8554 w 71"/>
                    <a:gd name="T29" fmla="*/ 504691 h 99"/>
                    <a:gd name="T30" fmla="*/ 68433 w 71"/>
                    <a:gd name="T31" fmla="*/ 461921 h 99"/>
                    <a:gd name="T32" fmla="*/ 85541 w 71"/>
                    <a:gd name="T33" fmla="*/ 402042 h 99"/>
                    <a:gd name="T34" fmla="*/ 51325 w 71"/>
                    <a:gd name="T35" fmla="*/ 299393 h 99"/>
                    <a:gd name="T36" fmla="*/ 25662 w 71"/>
                    <a:gd name="T37" fmla="*/ 248069 h 99"/>
                    <a:gd name="T38" fmla="*/ 0 w 71"/>
                    <a:gd name="T39" fmla="*/ 171082 h 99"/>
                    <a:gd name="T40" fmla="*/ 34216 w 71"/>
                    <a:gd name="T41" fmla="*/ 145420 h 99"/>
                    <a:gd name="T42" fmla="*/ 51325 w 71"/>
                    <a:gd name="T43" fmla="*/ 76987 h 99"/>
                    <a:gd name="T44" fmla="*/ 102649 w 71"/>
                    <a:gd name="T45" fmla="*/ 111203 h 99"/>
                    <a:gd name="T46" fmla="*/ 85541 w 71"/>
                    <a:gd name="T47" fmla="*/ 136865 h 99"/>
                    <a:gd name="T48" fmla="*/ 111203 w 71"/>
                    <a:gd name="T49" fmla="*/ 171082 h 99"/>
                    <a:gd name="T50" fmla="*/ 136866 w 71"/>
                    <a:gd name="T51" fmla="*/ 145420 h 99"/>
                    <a:gd name="T52" fmla="*/ 205298 w 71"/>
                    <a:gd name="T53" fmla="*/ 102649 h 99"/>
                    <a:gd name="T54" fmla="*/ 256623 w 71"/>
                    <a:gd name="T55" fmla="*/ 34216 h 99"/>
                    <a:gd name="T56" fmla="*/ 333610 w 71"/>
                    <a:gd name="T57" fmla="*/ 0 h 99"/>
                    <a:gd name="T58" fmla="*/ 359272 w 71"/>
                    <a:gd name="T59" fmla="*/ 51325 h 99"/>
                    <a:gd name="T60" fmla="*/ 402043 w 71"/>
                    <a:gd name="T61" fmla="*/ 136865 h 99"/>
                    <a:gd name="T62" fmla="*/ 496138 w 71"/>
                    <a:gd name="T63" fmla="*/ 145420 h 99"/>
                    <a:gd name="T64" fmla="*/ 487584 w 71"/>
                    <a:gd name="T65" fmla="*/ 153974 h 99"/>
                    <a:gd name="T66" fmla="*/ 453367 w 71"/>
                    <a:gd name="T67" fmla="*/ 205298 h 99"/>
                    <a:gd name="T68" fmla="*/ 573125 w 71"/>
                    <a:gd name="T69" fmla="*/ 282285 h 99"/>
                    <a:gd name="T70" fmla="*/ 607341 w 71"/>
                    <a:gd name="T71" fmla="*/ 846855 h 99"/>
                    <a:gd name="T72" fmla="*/ 607341 w 71"/>
                    <a:gd name="T73" fmla="*/ 846855 h 99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71"/>
                    <a:gd name="T112" fmla="*/ 0 h 99"/>
                    <a:gd name="T113" fmla="*/ 71 w 71"/>
                    <a:gd name="T114" fmla="*/ 99 h 99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71" h="99">
                      <a:moveTo>
                        <a:pt x="63" y="36"/>
                      </a:moveTo>
                      <a:lnTo>
                        <a:pt x="60" y="43"/>
                      </a:lnTo>
                      <a:lnTo>
                        <a:pt x="54" y="47"/>
                      </a:lnTo>
                      <a:lnTo>
                        <a:pt x="49" y="48"/>
                      </a:lnTo>
                      <a:lnTo>
                        <a:pt x="44" y="51"/>
                      </a:lnTo>
                      <a:lnTo>
                        <a:pt x="43" y="57"/>
                      </a:lnTo>
                      <a:lnTo>
                        <a:pt x="47" y="61"/>
                      </a:lnTo>
                      <a:lnTo>
                        <a:pt x="47" y="62"/>
                      </a:lnTo>
                      <a:lnTo>
                        <a:pt x="44" y="62"/>
                      </a:lnTo>
                      <a:lnTo>
                        <a:pt x="42" y="64"/>
                      </a:lnTo>
                      <a:lnTo>
                        <a:pt x="42" y="67"/>
                      </a:lnTo>
                      <a:lnTo>
                        <a:pt x="38" y="70"/>
                      </a:lnTo>
                      <a:lnTo>
                        <a:pt x="35" y="71"/>
                      </a:lnTo>
                      <a:lnTo>
                        <a:pt x="23" y="85"/>
                      </a:lnTo>
                      <a:lnTo>
                        <a:pt x="23" y="88"/>
                      </a:lnTo>
                      <a:lnTo>
                        <a:pt x="25" y="91"/>
                      </a:lnTo>
                      <a:lnTo>
                        <a:pt x="26" y="96"/>
                      </a:lnTo>
                      <a:lnTo>
                        <a:pt x="25" y="95"/>
                      </a:lnTo>
                      <a:lnTo>
                        <a:pt x="22" y="92"/>
                      </a:lnTo>
                      <a:lnTo>
                        <a:pt x="12" y="93"/>
                      </a:lnTo>
                      <a:lnTo>
                        <a:pt x="8" y="92"/>
                      </a:lnTo>
                      <a:lnTo>
                        <a:pt x="4" y="90"/>
                      </a:lnTo>
                      <a:lnTo>
                        <a:pt x="2" y="87"/>
                      </a:lnTo>
                      <a:lnTo>
                        <a:pt x="6" y="82"/>
                      </a:lnTo>
                      <a:lnTo>
                        <a:pt x="8" y="76"/>
                      </a:lnTo>
                      <a:lnTo>
                        <a:pt x="8" y="71"/>
                      </a:lnTo>
                      <a:lnTo>
                        <a:pt x="5" y="66"/>
                      </a:lnTo>
                      <a:lnTo>
                        <a:pt x="1" y="63"/>
                      </a:lnTo>
                      <a:lnTo>
                        <a:pt x="1" y="59"/>
                      </a:lnTo>
                      <a:lnTo>
                        <a:pt x="4" y="56"/>
                      </a:lnTo>
                      <a:lnTo>
                        <a:pt x="8" y="54"/>
                      </a:lnTo>
                      <a:lnTo>
                        <a:pt x="10" y="51"/>
                      </a:lnTo>
                      <a:lnTo>
                        <a:pt x="10" y="47"/>
                      </a:lnTo>
                      <a:lnTo>
                        <a:pt x="2" y="39"/>
                      </a:lnTo>
                      <a:lnTo>
                        <a:pt x="6" y="35"/>
                      </a:lnTo>
                      <a:lnTo>
                        <a:pt x="3" y="32"/>
                      </a:lnTo>
                      <a:lnTo>
                        <a:pt x="3" y="29"/>
                      </a:lnTo>
                      <a:lnTo>
                        <a:pt x="0" y="27"/>
                      </a:lnTo>
                      <a:lnTo>
                        <a:pt x="0" y="20"/>
                      </a:lnTo>
                      <a:lnTo>
                        <a:pt x="2" y="17"/>
                      </a:lnTo>
                      <a:lnTo>
                        <a:pt x="4" y="17"/>
                      </a:lnTo>
                      <a:lnTo>
                        <a:pt x="4" y="11"/>
                      </a:lnTo>
                      <a:lnTo>
                        <a:pt x="6" y="9"/>
                      </a:lnTo>
                      <a:lnTo>
                        <a:pt x="8" y="10"/>
                      </a:lnTo>
                      <a:lnTo>
                        <a:pt x="12" y="13"/>
                      </a:lnTo>
                      <a:lnTo>
                        <a:pt x="12" y="15"/>
                      </a:lnTo>
                      <a:lnTo>
                        <a:pt x="10" y="16"/>
                      </a:lnTo>
                      <a:lnTo>
                        <a:pt x="10" y="17"/>
                      </a:lnTo>
                      <a:lnTo>
                        <a:pt x="13" y="20"/>
                      </a:lnTo>
                      <a:lnTo>
                        <a:pt x="14" y="20"/>
                      </a:lnTo>
                      <a:lnTo>
                        <a:pt x="16" y="17"/>
                      </a:lnTo>
                      <a:lnTo>
                        <a:pt x="20" y="13"/>
                      </a:lnTo>
                      <a:lnTo>
                        <a:pt x="24" y="12"/>
                      </a:lnTo>
                      <a:lnTo>
                        <a:pt x="30" y="12"/>
                      </a:lnTo>
                      <a:lnTo>
                        <a:pt x="30" y="4"/>
                      </a:lnTo>
                      <a:lnTo>
                        <a:pt x="36" y="0"/>
                      </a:lnTo>
                      <a:lnTo>
                        <a:pt x="39" y="0"/>
                      </a:lnTo>
                      <a:lnTo>
                        <a:pt x="41" y="1"/>
                      </a:lnTo>
                      <a:lnTo>
                        <a:pt x="42" y="6"/>
                      </a:lnTo>
                      <a:lnTo>
                        <a:pt x="47" y="14"/>
                      </a:lnTo>
                      <a:lnTo>
                        <a:pt x="47" y="16"/>
                      </a:lnTo>
                      <a:lnTo>
                        <a:pt x="48" y="17"/>
                      </a:lnTo>
                      <a:lnTo>
                        <a:pt x="58" y="17"/>
                      </a:lnTo>
                      <a:lnTo>
                        <a:pt x="57" y="18"/>
                      </a:lnTo>
                      <a:lnTo>
                        <a:pt x="53" y="21"/>
                      </a:lnTo>
                      <a:lnTo>
                        <a:pt x="53" y="24"/>
                      </a:lnTo>
                      <a:lnTo>
                        <a:pt x="58" y="26"/>
                      </a:lnTo>
                      <a:lnTo>
                        <a:pt x="67" y="33"/>
                      </a:lnTo>
                      <a:lnTo>
                        <a:pt x="63" y="36"/>
                      </a:lnTo>
                      <a:moveTo>
                        <a:pt x="71" y="99"/>
                      </a:moveTo>
                      <a:lnTo>
                        <a:pt x="71" y="99"/>
                      </a:lnTo>
                    </a:path>
                  </a:pathLst>
                </a:custGeom>
                <a:grpFill/>
                <a:ln w="6350">
                  <a:solidFill>
                    <a:schemeClr val="bg1">
                      <a:alpha val="88000"/>
                    </a:schemeClr>
                  </a:solidFill>
                  <a:prstDash val="sysDash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34" name="Freeform 31"/>
                <p:cNvSpPr>
                  <a:spLocks/>
                </p:cNvSpPr>
                <p:nvPr/>
              </p:nvSpPr>
              <p:spPr bwMode="auto">
                <a:xfrm>
                  <a:off x="5191788" y="2150340"/>
                  <a:ext cx="367826" cy="727098"/>
                </a:xfrm>
                <a:custGeom>
                  <a:avLst/>
                  <a:gdLst>
                    <a:gd name="T0" fmla="*/ 316501 w 43"/>
                    <a:gd name="T1" fmla="*/ 581678 h 85"/>
                    <a:gd name="T2" fmla="*/ 256623 w 43"/>
                    <a:gd name="T3" fmla="*/ 641557 h 85"/>
                    <a:gd name="T4" fmla="*/ 188190 w 43"/>
                    <a:gd name="T5" fmla="*/ 650111 h 85"/>
                    <a:gd name="T6" fmla="*/ 136866 w 43"/>
                    <a:gd name="T7" fmla="*/ 684328 h 85"/>
                    <a:gd name="T8" fmla="*/ 102649 w 43"/>
                    <a:gd name="T9" fmla="*/ 684328 h 85"/>
                    <a:gd name="T10" fmla="*/ 59879 w 43"/>
                    <a:gd name="T11" fmla="*/ 727098 h 85"/>
                    <a:gd name="T12" fmla="*/ 34216 w 43"/>
                    <a:gd name="T13" fmla="*/ 727098 h 85"/>
                    <a:gd name="T14" fmla="*/ 8554 w 43"/>
                    <a:gd name="T15" fmla="*/ 692882 h 85"/>
                    <a:gd name="T16" fmla="*/ 17108 w 43"/>
                    <a:gd name="T17" fmla="*/ 633003 h 85"/>
                    <a:gd name="T18" fmla="*/ 17108 w 43"/>
                    <a:gd name="T19" fmla="*/ 573124 h 85"/>
                    <a:gd name="T20" fmla="*/ 8554 w 43"/>
                    <a:gd name="T21" fmla="*/ 513246 h 85"/>
                    <a:gd name="T22" fmla="*/ 0 w 43"/>
                    <a:gd name="T23" fmla="*/ 461921 h 85"/>
                    <a:gd name="T24" fmla="*/ 25662 w 43"/>
                    <a:gd name="T25" fmla="*/ 427705 h 85"/>
                    <a:gd name="T26" fmla="*/ 42770 w 43"/>
                    <a:gd name="T27" fmla="*/ 376380 h 85"/>
                    <a:gd name="T28" fmla="*/ 25662 w 43"/>
                    <a:gd name="T29" fmla="*/ 333610 h 85"/>
                    <a:gd name="T30" fmla="*/ 25662 w 43"/>
                    <a:gd name="T31" fmla="*/ 299393 h 85"/>
                    <a:gd name="T32" fmla="*/ 51325 w 43"/>
                    <a:gd name="T33" fmla="*/ 256623 h 85"/>
                    <a:gd name="T34" fmla="*/ 51325 w 43"/>
                    <a:gd name="T35" fmla="*/ 213852 h 85"/>
                    <a:gd name="T36" fmla="*/ 68433 w 43"/>
                    <a:gd name="T37" fmla="*/ 188190 h 85"/>
                    <a:gd name="T38" fmla="*/ 76987 w 43"/>
                    <a:gd name="T39" fmla="*/ 162528 h 85"/>
                    <a:gd name="T40" fmla="*/ 85541 w 43"/>
                    <a:gd name="T41" fmla="*/ 145420 h 85"/>
                    <a:gd name="T42" fmla="*/ 111203 w 43"/>
                    <a:gd name="T43" fmla="*/ 119757 h 85"/>
                    <a:gd name="T44" fmla="*/ 145420 w 43"/>
                    <a:gd name="T45" fmla="*/ 68433 h 85"/>
                    <a:gd name="T46" fmla="*/ 179636 w 43"/>
                    <a:gd name="T47" fmla="*/ 42770 h 85"/>
                    <a:gd name="T48" fmla="*/ 248069 w 43"/>
                    <a:gd name="T49" fmla="*/ 42770 h 85"/>
                    <a:gd name="T50" fmla="*/ 307947 w 43"/>
                    <a:gd name="T51" fmla="*/ 0 h 85"/>
                    <a:gd name="T52" fmla="*/ 333610 w 43"/>
                    <a:gd name="T53" fmla="*/ 25662 h 85"/>
                    <a:gd name="T54" fmla="*/ 299393 w 43"/>
                    <a:gd name="T55" fmla="*/ 59879 h 85"/>
                    <a:gd name="T56" fmla="*/ 367826 w 43"/>
                    <a:gd name="T57" fmla="*/ 128311 h 85"/>
                    <a:gd name="T58" fmla="*/ 367826 w 43"/>
                    <a:gd name="T59" fmla="*/ 162528 h 85"/>
                    <a:gd name="T60" fmla="*/ 350718 w 43"/>
                    <a:gd name="T61" fmla="*/ 188190 h 85"/>
                    <a:gd name="T62" fmla="*/ 316501 w 43"/>
                    <a:gd name="T63" fmla="*/ 205298 h 85"/>
                    <a:gd name="T64" fmla="*/ 290839 w 43"/>
                    <a:gd name="T65" fmla="*/ 230961 h 85"/>
                    <a:gd name="T66" fmla="*/ 290839 w 43"/>
                    <a:gd name="T67" fmla="*/ 265177 h 85"/>
                    <a:gd name="T68" fmla="*/ 325056 w 43"/>
                    <a:gd name="T69" fmla="*/ 290839 h 85"/>
                    <a:gd name="T70" fmla="*/ 350718 w 43"/>
                    <a:gd name="T71" fmla="*/ 333610 h 85"/>
                    <a:gd name="T72" fmla="*/ 350718 w 43"/>
                    <a:gd name="T73" fmla="*/ 376380 h 85"/>
                    <a:gd name="T74" fmla="*/ 333610 w 43"/>
                    <a:gd name="T75" fmla="*/ 427705 h 85"/>
                    <a:gd name="T76" fmla="*/ 299393 w 43"/>
                    <a:gd name="T77" fmla="*/ 470475 h 85"/>
                    <a:gd name="T78" fmla="*/ 299393 w 43"/>
                    <a:gd name="T79" fmla="*/ 470475 h 85"/>
                    <a:gd name="T80" fmla="*/ 316501 w 43"/>
                    <a:gd name="T81" fmla="*/ 496137 h 85"/>
                    <a:gd name="T82" fmla="*/ 333610 w 43"/>
                    <a:gd name="T83" fmla="*/ 513246 h 85"/>
                    <a:gd name="T84" fmla="*/ 325056 w 43"/>
                    <a:gd name="T85" fmla="*/ 556016 h 85"/>
                    <a:gd name="T86" fmla="*/ 316501 w 43"/>
                    <a:gd name="T87" fmla="*/ 581678 h 85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w 43"/>
                    <a:gd name="T133" fmla="*/ 0 h 85"/>
                    <a:gd name="T134" fmla="*/ 43 w 43"/>
                    <a:gd name="T135" fmla="*/ 85 h 85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T132" t="T133" r="T134" b="T135"/>
                  <a:pathLst>
                    <a:path w="43" h="85">
                      <a:moveTo>
                        <a:pt x="37" y="68"/>
                      </a:moveTo>
                      <a:lnTo>
                        <a:pt x="30" y="75"/>
                      </a:lnTo>
                      <a:lnTo>
                        <a:pt x="22" y="76"/>
                      </a:lnTo>
                      <a:lnTo>
                        <a:pt x="16" y="80"/>
                      </a:lnTo>
                      <a:lnTo>
                        <a:pt x="12" y="80"/>
                      </a:lnTo>
                      <a:lnTo>
                        <a:pt x="7" y="85"/>
                      </a:lnTo>
                      <a:lnTo>
                        <a:pt x="4" y="85"/>
                      </a:lnTo>
                      <a:lnTo>
                        <a:pt x="1" y="81"/>
                      </a:lnTo>
                      <a:lnTo>
                        <a:pt x="2" y="74"/>
                      </a:lnTo>
                      <a:lnTo>
                        <a:pt x="2" y="67"/>
                      </a:lnTo>
                      <a:lnTo>
                        <a:pt x="1" y="60"/>
                      </a:lnTo>
                      <a:lnTo>
                        <a:pt x="0" y="54"/>
                      </a:lnTo>
                      <a:lnTo>
                        <a:pt x="3" y="50"/>
                      </a:lnTo>
                      <a:lnTo>
                        <a:pt x="5" y="44"/>
                      </a:lnTo>
                      <a:lnTo>
                        <a:pt x="3" y="39"/>
                      </a:lnTo>
                      <a:lnTo>
                        <a:pt x="3" y="35"/>
                      </a:lnTo>
                      <a:lnTo>
                        <a:pt x="6" y="30"/>
                      </a:lnTo>
                      <a:lnTo>
                        <a:pt x="6" y="25"/>
                      </a:lnTo>
                      <a:lnTo>
                        <a:pt x="8" y="22"/>
                      </a:lnTo>
                      <a:lnTo>
                        <a:pt x="9" y="19"/>
                      </a:lnTo>
                      <a:lnTo>
                        <a:pt x="10" y="17"/>
                      </a:lnTo>
                      <a:lnTo>
                        <a:pt x="13" y="14"/>
                      </a:lnTo>
                      <a:lnTo>
                        <a:pt x="17" y="8"/>
                      </a:lnTo>
                      <a:lnTo>
                        <a:pt x="21" y="5"/>
                      </a:lnTo>
                      <a:lnTo>
                        <a:pt x="29" y="5"/>
                      </a:lnTo>
                      <a:lnTo>
                        <a:pt x="36" y="0"/>
                      </a:lnTo>
                      <a:lnTo>
                        <a:pt x="39" y="3"/>
                      </a:lnTo>
                      <a:lnTo>
                        <a:pt x="35" y="7"/>
                      </a:lnTo>
                      <a:lnTo>
                        <a:pt x="43" y="15"/>
                      </a:lnTo>
                      <a:lnTo>
                        <a:pt x="43" y="19"/>
                      </a:lnTo>
                      <a:lnTo>
                        <a:pt x="41" y="22"/>
                      </a:lnTo>
                      <a:lnTo>
                        <a:pt x="37" y="24"/>
                      </a:lnTo>
                      <a:lnTo>
                        <a:pt x="34" y="27"/>
                      </a:lnTo>
                      <a:lnTo>
                        <a:pt x="34" y="31"/>
                      </a:lnTo>
                      <a:lnTo>
                        <a:pt x="38" y="34"/>
                      </a:lnTo>
                      <a:lnTo>
                        <a:pt x="41" y="39"/>
                      </a:lnTo>
                      <a:lnTo>
                        <a:pt x="41" y="44"/>
                      </a:lnTo>
                      <a:lnTo>
                        <a:pt x="39" y="50"/>
                      </a:lnTo>
                      <a:lnTo>
                        <a:pt x="35" y="55"/>
                      </a:lnTo>
                      <a:lnTo>
                        <a:pt x="37" y="58"/>
                      </a:lnTo>
                      <a:lnTo>
                        <a:pt x="39" y="60"/>
                      </a:lnTo>
                      <a:lnTo>
                        <a:pt x="38" y="65"/>
                      </a:lnTo>
                      <a:lnTo>
                        <a:pt x="37" y="68"/>
                      </a:lnTo>
                    </a:path>
                  </a:pathLst>
                </a:custGeom>
                <a:grpFill/>
                <a:ln w="6350">
                  <a:solidFill>
                    <a:schemeClr val="bg1">
                      <a:alpha val="88000"/>
                    </a:schemeClr>
                  </a:solidFill>
                  <a:prstDash val="sysDash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35" name="Freeform 32"/>
                <p:cNvSpPr>
                  <a:spLocks/>
                </p:cNvSpPr>
                <p:nvPr/>
              </p:nvSpPr>
              <p:spPr bwMode="auto">
                <a:xfrm>
                  <a:off x="5226003" y="2646478"/>
                  <a:ext cx="590232" cy="581678"/>
                </a:xfrm>
                <a:custGeom>
                  <a:avLst/>
                  <a:gdLst>
                    <a:gd name="T0" fmla="*/ 504691 w 69"/>
                    <a:gd name="T1" fmla="*/ 265177 h 68"/>
                    <a:gd name="T2" fmla="*/ 504691 w 69"/>
                    <a:gd name="T3" fmla="*/ 290839 h 68"/>
                    <a:gd name="T4" fmla="*/ 504691 w 69"/>
                    <a:gd name="T5" fmla="*/ 342164 h 68"/>
                    <a:gd name="T6" fmla="*/ 453367 w 69"/>
                    <a:gd name="T7" fmla="*/ 384934 h 68"/>
                    <a:gd name="T8" fmla="*/ 461921 w 69"/>
                    <a:gd name="T9" fmla="*/ 410596 h 68"/>
                    <a:gd name="T10" fmla="*/ 470475 w 69"/>
                    <a:gd name="T11" fmla="*/ 419150 h 68"/>
                    <a:gd name="T12" fmla="*/ 487583 w 69"/>
                    <a:gd name="T13" fmla="*/ 436258 h 68"/>
                    <a:gd name="T14" fmla="*/ 487583 w 69"/>
                    <a:gd name="T15" fmla="*/ 461921 h 68"/>
                    <a:gd name="T16" fmla="*/ 504691 w 69"/>
                    <a:gd name="T17" fmla="*/ 470475 h 68"/>
                    <a:gd name="T18" fmla="*/ 521799 w 69"/>
                    <a:gd name="T19" fmla="*/ 461921 h 68"/>
                    <a:gd name="T20" fmla="*/ 538907 w 69"/>
                    <a:gd name="T21" fmla="*/ 461921 h 68"/>
                    <a:gd name="T22" fmla="*/ 556016 w 69"/>
                    <a:gd name="T23" fmla="*/ 504691 h 68"/>
                    <a:gd name="T24" fmla="*/ 556016 w 69"/>
                    <a:gd name="T25" fmla="*/ 530353 h 68"/>
                    <a:gd name="T26" fmla="*/ 547462 w 69"/>
                    <a:gd name="T27" fmla="*/ 547462 h 68"/>
                    <a:gd name="T28" fmla="*/ 513245 w 69"/>
                    <a:gd name="T29" fmla="*/ 564570 h 68"/>
                    <a:gd name="T30" fmla="*/ 504691 w 69"/>
                    <a:gd name="T31" fmla="*/ 581678 h 68"/>
                    <a:gd name="T32" fmla="*/ 461921 w 69"/>
                    <a:gd name="T33" fmla="*/ 581678 h 68"/>
                    <a:gd name="T34" fmla="*/ 419150 w 69"/>
                    <a:gd name="T35" fmla="*/ 556016 h 68"/>
                    <a:gd name="T36" fmla="*/ 367826 w 69"/>
                    <a:gd name="T37" fmla="*/ 556016 h 68"/>
                    <a:gd name="T38" fmla="*/ 342163 w 69"/>
                    <a:gd name="T39" fmla="*/ 538907 h 68"/>
                    <a:gd name="T40" fmla="*/ 333609 w 69"/>
                    <a:gd name="T41" fmla="*/ 513245 h 68"/>
                    <a:gd name="T42" fmla="*/ 290839 w 69"/>
                    <a:gd name="T43" fmla="*/ 487583 h 68"/>
                    <a:gd name="T44" fmla="*/ 171082 w 69"/>
                    <a:gd name="T45" fmla="*/ 487583 h 68"/>
                    <a:gd name="T46" fmla="*/ 111203 w 69"/>
                    <a:gd name="T47" fmla="*/ 470475 h 68"/>
                    <a:gd name="T48" fmla="*/ 59879 w 69"/>
                    <a:gd name="T49" fmla="*/ 419150 h 68"/>
                    <a:gd name="T50" fmla="*/ 59879 w 69"/>
                    <a:gd name="T51" fmla="*/ 402042 h 68"/>
                    <a:gd name="T52" fmla="*/ 59879 w 69"/>
                    <a:gd name="T53" fmla="*/ 376380 h 68"/>
                    <a:gd name="T54" fmla="*/ 34216 w 69"/>
                    <a:gd name="T55" fmla="*/ 342164 h 68"/>
                    <a:gd name="T56" fmla="*/ 0 w 69"/>
                    <a:gd name="T57" fmla="*/ 282285 h 68"/>
                    <a:gd name="T58" fmla="*/ 8554 w 69"/>
                    <a:gd name="T59" fmla="*/ 239514 h 68"/>
                    <a:gd name="T60" fmla="*/ 0 w 69"/>
                    <a:gd name="T61" fmla="*/ 230960 h 68"/>
                    <a:gd name="T62" fmla="*/ 25662 w 69"/>
                    <a:gd name="T63" fmla="*/ 230960 h 68"/>
                    <a:gd name="T64" fmla="*/ 68433 w 69"/>
                    <a:gd name="T65" fmla="*/ 188190 h 68"/>
                    <a:gd name="T66" fmla="*/ 102649 w 69"/>
                    <a:gd name="T67" fmla="*/ 188190 h 68"/>
                    <a:gd name="T68" fmla="*/ 153974 w 69"/>
                    <a:gd name="T69" fmla="*/ 153974 h 68"/>
                    <a:gd name="T70" fmla="*/ 222406 w 69"/>
                    <a:gd name="T71" fmla="*/ 145420 h 68"/>
                    <a:gd name="T72" fmla="*/ 282285 w 69"/>
                    <a:gd name="T73" fmla="*/ 85541 h 68"/>
                    <a:gd name="T74" fmla="*/ 290839 w 69"/>
                    <a:gd name="T75" fmla="*/ 59879 h 68"/>
                    <a:gd name="T76" fmla="*/ 299393 w 69"/>
                    <a:gd name="T77" fmla="*/ 17108 h 68"/>
                    <a:gd name="T78" fmla="*/ 282285 w 69"/>
                    <a:gd name="T79" fmla="*/ 0 h 68"/>
                    <a:gd name="T80" fmla="*/ 316501 w 69"/>
                    <a:gd name="T81" fmla="*/ 17108 h 68"/>
                    <a:gd name="T82" fmla="*/ 350718 w 69"/>
                    <a:gd name="T83" fmla="*/ 25662 h 68"/>
                    <a:gd name="T84" fmla="*/ 436258 w 69"/>
                    <a:gd name="T85" fmla="*/ 17108 h 68"/>
                    <a:gd name="T86" fmla="*/ 461921 w 69"/>
                    <a:gd name="T87" fmla="*/ 42770 h 68"/>
                    <a:gd name="T88" fmla="*/ 470475 w 69"/>
                    <a:gd name="T89" fmla="*/ 51325 h 68"/>
                    <a:gd name="T90" fmla="*/ 461921 w 69"/>
                    <a:gd name="T91" fmla="*/ 8554 h 68"/>
                    <a:gd name="T92" fmla="*/ 470475 w 69"/>
                    <a:gd name="T93" fmla="*/ 68433 h 68"/>
                    <a:gd name="T94" fmla="*/ 470475 w 69"/>
                    <a:gd name="T95" fmla="*/ 94095 h 68"/>
                    <a:gd name="T96" fmla="*/ 444812 w 69"/>
                    <a:gd name="T97" fmla="*/ 119757 h 68"/>
                    <a:gd name="T98" fmla="*/ 427704 w 69"/>
                    <a:gd name="T99" fmla="*/ 145420 h 68"/>
                    <a:gd name="T100" fmla="*/ 496137 w 69"/>
                    <a:gd name="T101" fmla="*/ 213852 h 68"/>
                    <a:gd name="T102" fmla="*/ 530353 w 69"/>
                    <a:gd name="T103" fmla="*/ 213852 h 68"/>
                    <a:gd name="T104" fmla="*/ 538907 w 69"/>
                    <a:gd name="T105" fmla="*/ 205298 h 68"/>
                    <a:gd name="T106" fmla="*/ 547462 w 69"/>
                    <a:gd name="T107" fmla="*/ 205298 h 68"/>
                    <a:gd name="T108" fmla="*/ 547462 w 69"/>
                    <a:gd name="T109" fmla="*/ 213852 h 68"/>
                    <a:gd name="T110" fmla="*/ 590232 w 69"/>
                    <a:gd name="T111" fmla="*/ 248069 h 68"/>
                    <a:gd name="T112" fmla="*/ 573124 w 69"/>
                    <a:gd name="T113" fmla="*/ 307947 h 68"/>
                    <a:gd name="T114" fmla="*/ 556016 w 69"/>
                    <a:gd name="T115" fmla="*/ 307947 h 68"/>
                    <a:gd name="T116" fmla="*/ 521799 w 69"/>
                    <a:gd name="T117" fmla="*/ 265177 h 68"/>
                    <a:gd name="T118" fmla="*/ 504691 w 69"/>
                    <a:gd name="T119" fmla="*/ 265177 h 68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69"/>
                    <a:gd name="T181" fmla="*/ 0 h 68"/>
                    <a:gd name="T182" fmla="*/ 69 w 69"/>
                    <a:gd name="T183" fmla="*/ 68 h 68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69" h="68">
                      <a:moveTo>
                        <a:pt x="59" y="31"/>
                      </a:moveTo>
                      <a:lnTo>
                        <a:pt x="59" y="34"/>
                      </a:lnTo>
                      <a:lnTo>
                        <a:pt x="59" y="40"/>
                      </a:lnTo>
                      <a:lnTo>
                        <a:pt x="53" y="45"/>
                      </a:lnTo>
                      <a:lnTo>
                        <a:pt x="54" y="48"/>
                      </a:lnTo>
                      <a:lnTo>
                        <a:pt x="55" y="49"/>
                      </a:lnTo>
                      <a:lnTo>
                        <a:pt x="57" y="51"/>
                      </a:lnTo>
                      <a:lnTo>
                        <a:pt x="57" y="54"/>
                      </a:lnTo>
                      <a:lnTo>
                        <a:pt x="59" y="55"/>
                      </a:lnTo>
                      <a:lnTo>
                        <a:pt x="61" y="54"/>
                      </a:lnTo>
                      <a:lnTo>
                        <a:pt x="63" y="54"/>
                      </a:lnTo>
                      <a:lnTo>
                        <a:pt x="65" y="59"/>
                      </a:lnTo>
                      <a:lnTo>
                        <a:pt x="65" y="62"/>
                      </a:lnTo>
                      <a:lnTo>
                        <a:pt x="64" y="64"/>
                      </a:lnTo>
                      <a:lnTo>
                        <a:pt x="60" y="66"/>
                      </a:lnTo>
                      <a:lnTo>
                        <a:pt x="59" y="68"/>
                      </a:lnTo>
                      <a:lnTo>
                        <a:pt x="54" y="68"/>
                      </a:lnTo>
                      <a:lnTo>
                        <a:pt x="49" y="65"/>
                      </a:lnTo>
                      <a:lnTo>
                        <a:pt x="43" y="65"/>
                      </a:lnTo>
                      <a:lnTo>
                        <a:pt x="40" y="63"/>
                      </a:lnTo>
                      <a:lnTo>
                        <a:pt x="39" y="60"/>
                      </a:lnTo>
                      <a:lnTo>
                        <a:pt x="34" y="57"/>
                      </a:lnTo>
                      <a:lnTo>
                        <a:pt x="20" y="57"/>
                      </a:lnTo>
                      <a:lnTo>
                        <a:pt x="13" y="55"/>
                      </a:lnTo>
                      <a:lnTo>
                        <a:pt x="7" y="49"/>
                      </a:lnTo>
                      <a:lnTo>
                        <a:pt x="7" y="47"/>
                      </a:lnTo>
                      <a:lnTo>
                        <a:pt x="7" y="44"/>
                      </a:lnTo>
                      <a:lnTo>
                        <a:pt x="4" y="40"/>
                      </a:lnTo>
                      <a:lnTo>
                        <a:pt x="0" y="33"/>
                      </a:lnTo>
                      <a:lnTo>
                        <a:pt x="1" y="28"/>
                      </a:lnTo>
                      <a:lnTo>
                        <a:pt x="0" y="27"/>
                      </a:lnTo>
                      <a:lnTo>
                        <a:pt x="3" y="27"/>
                      </a:lnTo>
                      <a:lnTo>
                        <a:pt x="8" y="22"/>
                      </a:lnTo>
                      <a:lnTo>
                        <a:pt x="12" y="22"/>
                      </a:lnTo>
                      <a:lnTo>
                        <a:pt x="18" y="18"/>
                      </a:lnTo>
                      <a:lnTo>
                        <a:pt x="26" y="17"/>
                      </a:lnTo>
                      <a:lnTo>
                        <a:pt x="33" y="10"/>
                      </a:lnTo>
                      <a:lnTo>
                        <a:pt x="34" y="7"/>
                      </a:lnTo>
                      <a:lnTo>
                        <a:pt x="35" y="2"/>
                      </a:lnTo>
                      <a:lnTo>
                        <a:pt x="33" y="0"/>
                      </a:lnTo>
                      <a:lnTo>
                        <a:pt x="37" y="2"/>
                      </a:lnTo>
                      <a:lnTo>
                        <a:pt x="41" y="3"/>
                      </a:lnTo>
                      <a:lnTo>
                        <a:pt x="51" y="2"/>
                      </a:lnTo>
                      <a:lnTo>
                        <a:pt x="54" y="5"/>
                      </a:lnTo>
                      <a:lnTo>
                        <a:pt x="55" y="6"/>
                      </a:lnTo>
                      <a:lnTo>
                        <a:pt x="54" y="1"/>
                      </a:lnTo>
                      <a:lnTo>
                        <a:pt x="55" y="8"/>
                      </a:lnTo>
                      <a:lnTo>
                        <a:pt x="55" y="11"/>
                      </a:lnTo>
                      <a:lnTo>
                        <a:pt x="52" y="14"/>
                      </a:lnTo>
                      <a:lnTo>
                        <a:pt x="50" y="17"/>
                      </a:lnTo>
                      <a:lnTo>
                        <a:pt x="58" y="25"/>
                      </a:lnTo>
                      <a:lnTo>
                        <a:pt x="62" y="25"/>
                      </a:lnTo>
                      <a:lnTo>
                        <a:pt x="63" y="24"/>
                      </a:lnTo>
                      <a:lnTo>
                        <a:pt x="64" y="24"/>
                      </a:lnTo>
                      <a:lnTo>
                        <a:pt x="64" y="25"/>
                      </a:lnTo>
                      <a:lnTo>
                        <a:pt x="69" y="29"/>
                      </a:lnTo>
                      <a:lnTo>
                        <a:pt x="67" y="36"/>
                      </a:lnTo>
                      <a:lnTo>
                        <a:pt x="65" y="36"/>
                      </a:lnTo>
                      <a:lnTo>
                        <a:pt x="61" y="31"/>
                      </a:lnTo>
                      <a:lnTo>
                        <a:pt x="59" y="31"/>
                      </a:lnTo>
                    </a:path>
                  </a:pathLst>
                </a:custGeom>
                <a:grpFill/>
                <a:ln w="6350">
                  <a:solidFill>
                    <a:schemeClr val="bg1">
                      <a:alpha val="88000"/>
                    </a:schemeClr>
                  </a:solidFill>
                  <a:prstDash val="sysDash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36" name="Freeform 33"/>
                <p:cNvSpPr>
                  <a:spLocks/>
                </p:cNvSpPr>
                <p:nvPr/>
              </p:nvSpPr>
              <p:spPr bwMode="auto">
                <a:xfrm>
                  <a:off x="5037814" y="3057074"/>
                  <a:ext cx="795531" cy="496138"/>
                </a:xfrm>
                <a:custGeom>
                  <a:avLst/>
                  <a:gdLst>
                    <a:gd name="T0" fmla="*/ 752761 w 93"/>
                    <a:gd name="T1" fmla="*/ 367826 h 58"/>
                    <a:gd name="T2" fmla="*/ 633003 w 93"/>
                    <a:gd name="T3" fmla="*/ 453367 h 58"/>
                    <a:gd name="T4" fmla="*/ 573125 w 93"/>
                    <a:gd name="T5" fmla="*/ 487584 h 58"/>
                    <a:gd name="T6" fmla="*/ 513246 w 93"/>
                    <a:gd name="T7" fmla="*/ 444813 h 58"/>
                    <a:gd name="T8" fmla="*/ 479029 w 93"/>
                    <a:gd name="T9" fmla="*/ 453367 h 58"/>
                    <a:gd name="T10" fmla="*/ 444813 w 93"/>
                    <a:gd name="T11" fmla="*/ 427705 h 58"/>
                    <a:gd name="T12" fmla="*/ 402043 w 93"/>
                    <a:gd name="T13" fmla="*/ 436259 h 58"/>
                    <a:gd name="T14" fmla="*/ 273731 w 93"/>
                    <a:gd name="T15" fmla="*/ 376381 h 58"/>
                    <a:gd name="T16" fmla="*/ 205298 w 93"/>
                    <a:gd name="T17" fmla="*/ 367826 h 58"/>
                    <a:gd name="T18" fmla="*/ 222407 w 93"/>
                    <a:gd name="T19" fmla="*/ 393489 h 58"/>
                    <a:gd name="T20" fmla="*/ 205298 w 93"/>
                    <a:gd name="T21" fmla="*/ 427705 h 58"/>
                    <a:gd name="T22" fmla="*/ 128311 w 93"/>
                    <a:gd name="T23" fmla="*/ 453367 h 58"/>
                    <a:gd name="T24" fmla="*/ 102649 w 93"/>
                    <a:gd name="T25" fmla="*/ 496138 h 58"/>
                    <a:gd name="T26" fmla="*/ 59879 w 93"/>
                    <a:gd name="T27" fmla="*/ 453367 h 58"/>
                    <a:gd name="T28" fmla="*/ 0 w 93"/>
                    <a:gd name="T29" fmla="*/ 402043 h 58"/>
                    <a:gd name="T30" fmla="*/ 8554 w 93"/>
                    <a:gd name="T31" fmla="*/ 367826 h 58"/>
                    <a:gd name="T32" fmla="*/ 0 w 93"/>
                    <a:gd name="T33" fmla="*/ 342164 h 58"/>
                    <a:gd name="T34" fmla="*/ 34216 w 93"/>
                    <a:gd name="T35" fmla="*/ 316502 h 58"/>
                    <a:gd name="T36" fmla="*/ 171082 w 93"/>
                    <a:gd name="T37" fmla="*/ 273731 h 58"/>
                    <a:gd name="T38" fmla="*/ 188190 w 93"/>
                    <a:gd name="T39" fmla="*/ 239515 h 58"/>
                    <a:gd name="T40" fmla="*/ 111203 w 93"/>
                    <a:gd name="T41" fmla="*/ 171082 h 58"/>
                    <a:gd name="T42" fmla="*/ 102649 w 93"/>
                    <a:gd name="T43" fmla="*/ 102649 h 58"/>
                    <a:gd name="T44" fmla="*/ 153974 w 93"/>
                    <a:gd name="T45" fmla="*/ 68433 h 58"/>
                    <a:gd name="T46" fmla="*/ 136866 w 93"/>
                    <a:gd name="T47" fmla="*/ 25662 h 58"/>
                    <a:gd name="T48" fmla="*/ 111203 w 93"/>
                    <a:gd name="T49" fmla="*/ 0 h 58"/>
                    <a:gd name="T50" fmla="*/ 299393 w 93"/>
                    <a:gd name="T51" fmla="*/ 59879 h 58"/>
                    <a:gd name="T52" fmla="*/ 479029 w 93"/>
                    <a:gd name="T53" fmla="*/ 76987 h 58"/>
                    <a:gd name="T54" fmla="*/ 530354 w 93"/>
                    <a:gd name="T55" fmla="*/ 128312 h 58"/>
                    <a:gd name="T56" fmla="*/ 607341 w 93"/>
                    <a:gd name="T57" fmla="*/ 145420 h 58"/>
                    <a:gd name="T58" fmla="*/ 692882 w 93"/>
                    <a:gd name="T59" fmla="*/ 171082 h 58"/>
                    <a:gd name="T60" fmla="*/ 709990 w 93"/>
                    <a:gd name="T61" fmla="*/ 196744 h 58"/>
                    <a:gd name="T62" fmla="*/ 752761 w 93"/>
                    <a:gd name="T63" fmla="*/ 222407 h 58"/>
                    <a:gd name="T64" fmla="*/ 735652 w 93"/>
                    <a:gd name="T65" fmla="*/ 248069 h 58"/>
                    <a:gd name="T66" fmla="*/ 769869 w 93"/>
                    <a:gd name="T67" fmla="*/ 307948 h 58"/>
                    <a:gd name="T68" fmla="*/ 778423 w 93"/>
                    <a:gd name="T69" fmla="*/ 342164 h 58"/>
                    <a:gd name="T70" fmla="*/ 795531 w 93"/>
                    <a:gd name="T71" fmla="*/ 359272 h 58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3"/>
                    <a:gd name="T109" fmla="*/ 0 h 58"/>
                    <a:gd name="T110" fmla="*/ 93 w 93"/>
                    <a:gd name="T111" fmla="*/ 58 h 58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3" h="58">
                      <a:moveTo>
                        <a:pt x="93" y="42"/>
                      </a:moveTo>
                      <a:lnTo>
                        <a:pt x="88" y="43"/>
                      </a:lnTo>
                      <a:lnTo>
                        <a:pt x="80" y="48"/>
                      </a:lnTo>
                      <a:lnTo>
                        <a:pt x="74" y="53"/>
                      </a:lnTo>
                      <a:lnTo>
                        <a:pt x="71" y="53"/>
                      </a:lnTo>
                      <a:lnTo>
                        <a:pt x="67" y="57"/>
                      </a:lnTo>
                      <a:lnTo>
                        <a:pt x="63" y="53"/>
                      </a:lnTo>
                      <a:lnTo>
                        <a:pt x="60" y="52"/>
                      </a:lnTo>
                      <a:lnTo>
                        <a:pt x="58" y="50"/>
                      </a:lnTo>
                      <a:lnTo>
                        <a:pt x="56" y="53"/>
                      </a:lnTo>
                      <a:lnTo>
                        <a:pt x="54" y="52"/>
                      </a:lnTo>
                      <a:lnTo>
                        <a:pt x="52" y="50"/>
                      </a:lnTo>
                      <a:lnTo>
                        <a:pt x="51" y="51"/>
                      </a:lnTo>
                      <a:lnTo>
                        <a:pt x="47" y="51"/>
                      </a:lnTo>
                      <a:lnTo>
                        <a:pt x="35" y="44"/>
                      </a:lnTo>
                      <a:lnTo>
                        <a:pt x="32" y="44"/>
                      </a:lnTo>
                      <a:lnTo>
                        <a:pt x="27" y="42"/>
                      </a:lnTo>
                      <a:lnTo>
                        <a:pt x="24" y="43"/>
                      </a:lnTo>
                      <a:lnTo>
                        <a:pt x="24" y="44"/>
                      </a:lnTo>
                      <a:lnTo>
                        <a:pt x="26" y="46"/>
                      </a:lnTo>
                      <a:lnTo>
                        <a:pt x="26" y="48"/>
                      </a:lnTo>
                      <a:lnTo>
                        <a:pt x="24" y="50"/>
                      </a:lnTo>
                      <a:lnTo>
                        <a:pt x="18" y="50"/>
                      </a:lnTo>
                      <a:lnTo>
                        <a:pt x="15" y="53"/>
                      </a:lnTo>
                      <a:lnTo>
                        <a:pt x="14" y="55"/>
                      </a:lnTo>
                      <a:lnTo>
                        <a:pt x="12" y="58"/>
                      </a:lnTo>
                      <a:lnTo>
                        <a:pt x="10" y="58"/>
                      </a:lnTo>
                      <a:lnTo>
                        <a:pt x="7" y="53"/>
                      </a:lnTo>
                      <a:lnTo>
                        <a:pt x="2" y="49"/>
                      </a:lnTo>
                      <a:lnTo>
                        <a:pt x="0" y="47"/>
                      </a:lnTo>
                      <a:lnTo>
                        <a:pt x="0" y="44"/>
                      </a:lnTo>
                      <a:lnTo>
                        <a:pt x="1" y="43"/>
                      </a:lnTo>
                      <a:lnTo>
                        <a:pt x="2" y="41"/>
                      </a:lnTo>
                      <a:lnTo>
                        <a:pt x="0" y="40"/>
                      </a:lnTo>
                      <a:lnTo>
                        <a:pt x="1" y="38"/>
                      </a:lnTo>
                      <a:lnTo>
                        <a:pt x="4" y="37"/>
                      </a:lnTo>
                      <a:lnTo>
                        <a:pt x="13" y="37"/>
                      </a:lnTo>
                      <a:lnTo>
                        <a:pt x="20" y="32"/>
                      </a:lnTo>
                      <a:lnTo>
                        <a:pt x="22" y="31"/>
                      </a:lnTo>
                      <a:lnTo>
                        <a:pt x="22" y="28"/>
                      </a:lnTo>
                      <a:lnTo>
                        <a:pt x="17" y="23"/>
                      </a:lnTo>
                      <a:lnTo>
                        <a:pt x="13" y="20"/>
                      </a:lnTo>
                      <a:lnTo>
                        <a:pt x="12" y="19"/>
                      </a:lnTo>
                      <a:lnTo>
                        <a:pt x="12" y="12"/>
                      </a:lnTo>
                      <a:lnTo>
                        <a:pt x="16" y="9"/>
                      </a:lnTo>
                      <a:lnTo>
                        <a:pt x="18" y="8"/>
                      </a:lnTo>
                      <a:lnTo>
                        <a:pt x="18" y="6"/>
                      </a:lnTo>
                      <a:lnTo>
                        <a:pt x="16" y="3"/>
                      </a:lnTo>
                      <a:lnTo>
                        <a:pt x="13" y="1"/>
                      </a:lnTo>
                      <a:lnTo>
                        <a:pt x="13" y="0"/>
                      </a:lnTo>
                      <a:lnTo>
                        <a:pt x="29" y="1"/>
                      </a:lnTo>
                      <a:lnTo>
                        <a:pt x="35" y="7"/>
                      </a:lnTo>
                      <a:lnTo>
                        <a:pt x="42" y="9"/>
                      </a:lnTo>
                      <a:lnTo>
                        <a:pt x="56" y="9"/>
                      </a:lnTo>
                      <a:lnTo>
                        <a:pt x="61" y="12"/>
                      </a:lnTo>
                      <a:lnTo>
                        <a:pt x="62" y="15"/>
                      </a:lnTo>
                      <a:lnTo>
                        <a:pt x="65" y="17"/>
                      </a:lnTo>
                      <a:lnTo>
                        <a:pt x="71" y="17"/>
                      </a:lnTo>
                      <a:lnTo>
                        <a:pt x="76" y="20"/>
                      </a:lnTo>
                      <a:lnTo>
                        <a:pt x="81" y="20"/>
                      </a:lnTo>
                      <a:lnTo>
                        <a:pt x="83" y="22"/>
                      </a:lnTo>
                      <a:lnTo>
                        <a:pt x="83" y="23"/>
                      </a:lnTo>
                      <a:lnTo>
                        <a:pt x="86" y="24"/>
                      </a:lnTo>
                      <a:lnTo>
                        <a:pt x="88" y="26"/>
                      </a:lnTo>
                      <a:lnTo>
                        <a:pt x="88" y="28"/>
                      </a:lnTo>
                      <a:lnTo>
                        <a:pt x="86" y="29"/>
                      </a:lnTo>
                      <a:lnTo>
                        <a:pt x="87" y="31"/>
                      </a:lnTo>
                      <a:lnTo>
                        <a:pt x="90" y="36"/>
                      </a:lnTo>
                      <a:lnTo>
                        <a:pt x="90" y="38"/>
                      </a:lnTo>
                      <a:lnTo>
                        <a:pt x="91" y="40"/>
                      </a:lnTo>
                      <a:lnTo>
                        <a:pt x="93" y="40"/>
                      </a:lnTo>
                      <a:lnTo>
                        <a:pt x="93" y="42"/>
                      </a:lnTo>
                    </a:path>
                  </a:pathLst>
                </a:custGeom>
                <a:grpFill/>
                <a:ln w="6350">
                  <a:solidFill>
                    <a:schemeClr val="bg1">
                      <a:alpha val="88000"/>
                    </a:schemeClr>
                  </a:solidFill>
                  <a:prstDash val="sysDash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grpSp>
              <p:nvGrpSpPr>
                <p:cNvPr id="37" name="组合 36"/>
                <p:cNvGrpSpPr>
                  <a:grpSpLocks/>
                </p:cNvGrpSpPr>
                <p:nvPr/>
              </p:nvGrpSpPr>
              <p:grpSpPr bwMode="auto">
                <a:xfrm>
                  <a:off x="5593829" y="2406963"/>
                  <a:ext cx="829748" cy="1753589"/>
                  <a:chOff x="5593829" y="2406963"/>
                  <a:chExt cx="829748" cy="1753589"/>
                </a:xfrm>
                <a:grpFill/>
              </p:grpSpPr>
              <p:sp>
                <p:nvSpPr>
                  <p:cNvPr id="41" name="Freeform 16"/>
                  <p:cNvSpPr>
                    <a:spLocks/>
                  </p:cNvSpPr>
                  <p:nvPr/>
                </p:nvSpPr>
                <p:spPr bwMode="auto">
                  <a:xfrm>
                    <a:off x="5867561" y="3578874"/>
                    <a:ext cx="444813" cy="581678"/>
                  </a:xfrm>
                  <a:custGeom>
                    <a:avLst/>
                    <a:gdLst>
                      <a:gd name="T0" fmla="*/ 444813 w 52"/>
                      <a:gd name="T1" fmla="*/ 102649 h 68"/>
                      <a:gd name="T2" fmla="*/ 410597 w 52"/>
                      <a:gd name="T3" fmla="*/ 145420 h 68"/>
                      <a:gd name="T4" fmla="*/ 410597 w 52"/>
                      <a:gd name="T5" fmla="*/ 171082 h 68"/>
                      <a:gd name="T6" fmla="*/ 393488 w 52"/>
                      <a:gd name="T7" fmla="*/ 188190 h 68"/>
                      <a:gd name="T8" fmla="*/ 350718 w 52"/>
                      <a:gd name="T9" fmla="*/ 179636 h 68"/>
                      <a:gd name="T10" fmla="*/ 402043 w 52"/>
                      <a:gd name="T11" fmla="*/ 230960 h 68"/>
                      <a:gd name="T12" fmla="*/ 359272 w 52"/>
                      <a:gd name="T13" fmla="*/ 273731 h 68"/>
                      <a:gd name="T14" fmla="*/ 359272 w 52"/>
                      <a:gd name="T15" fmla="*/ 307947 h 68"/>
                      <a:gd name="T16" fmla="*/ 384934 w 52"/>
                      <a:gd name="T17" fmla="*/ 333609 h 68"/>
                      <a:gd name="T18" fmla="*/ 384934 w 52"/>
                      <a:gd name="T19" fmla="*/ 342164 h 68"/>
                      <a:gd name="T20" fmla="*/ 342164 w 52"/>
                      <a:gd name="T21" fmla="*/ 342164 h 68"/>
                      <a:gd name="T22" fmla="*/ 350718 w 52"/>
                      <a:gd name="T23" fmla="*/ 359272 h 68"/>
                      <a:gd name="T24" fmla="*/ 316502 w 52"/>
                      <a:gd name="T25" fmla="*/ 384934 h 68"/>
                      <a:gd name="T26" fmla="*/ 307948 w 52"/>
                      <a:gd name="T27" fmla="*/ 419150 h 68"/>
                      <a:gd name="T28" fmla="*/ 282285 w 52"/>
                      <a:gd name="T29" fmla="*/ 444813 h 68"/>
                      <a:gd name="T30" fmla="*/ 248069 w 52"/>
                      <a:gd name="T31" fmla="*/ 444813 h 68"/>
                      <a:gd name="T32" fmla="*/ 248069 w 52"/>
                      <a:gd name="T33" fmla="*/ 461921 h 68"/>
                      <a:gd name="T34" fmla="*/ 256623 w 52"/>
                      <a:gd name="T35" fmla="*/ 470475 h 68"/>
                      <a:gd name="T36" fmla="*/ 256623 w 52"/>
                      <a:gd name="T37" fmla="*/ 479029 h 68"/>
                      <a:gd name="T38" fmla="*/ 230961 w 52"/>
                      <a:gd name="T39" fmla="*/ 479029 h 68"/>
                      <a:gd name="T40" fmla="*/ 188190 w 52"/>
                      <a:gd name="T41" fmla="*/ 530353 h 68"/>
                      <a:gd name="T42" fmla="*/ 188190 w 52"/>
                      <a:gd name="T43" fmla="*/ 547462 h 68"/>
                      <a:gd name="T44" fmla="*/ 136866 w 52"/>
                      <a:gd name="T45" fmla="*/ 581678 h 68"/>
                      <a:gd name="T46" fmla="*/ 136866 w 52"/>
                      <a:gd name="T47" fmla="*/ 581678 h 68"/>
                      <a:gd name="T48" fmla="*/ 136866 w 52"/>
                      <a:gd name="T49" fmla="*/ 556016 h 68"/>
                      <a:gd name="T50" fmla="*/ 59879 w 52"/>
                      <a:gd name="T51" fmla="*/ 453367 h 68"/>
                      <a:gd name="T52" fmla="*/ 8554 w 52"/>
                      <a:gd name="T53" fmla="*/ 453367 h 68"/>
                      <a:gd name="T54" fmla="*/ 0 w 52"/>
                      <a:gd name="T55" fmla="*/ 444813 h 68"/>
                      <a:gd name="T56" fmla="*/ 0 w 52"/>
                      <a:gd name="T57" fmla="*/ 402042 h 68"/>
                      <a:gd name="T58" fmla="*/ 8554 w 52"/>
                      <a:gd name="T59" fmla="*/ 384934 h 68"/>
                      <a:gd name="T60" fmla="*/ 8554 w 52"/>
                      <a:gd name="T61" fmla="*/ 359272 h 68"/>
                      <a:gd name="T62" fmla="*/ 0 w 52"/>
                      <a:gd name="T63" fmla="*/ 342164 h 68"/>
                      <a:gd name="T64" fmla="*/ 8554 w 52"/>
                      <a:gd name="T65" fmla="*/ 325055 h 68"/>
                      <a:gd name="T66" fmla="*/ 42770 w 52"/>
                      <a:gd name="T67" fmla="*/ 282285 h 68"/>
                      <a:gd name="T68" fmla="*/ 42770 w 52"/>
                      <a:gd name="T69" fmla="*/ 213852 h 68"/>
                      <a:gd name="T70" fmla="*/ 102649 w 52"/>
                      <a:gd name="T71" fmla="*/ 162528 h 68"/>
                      <a:gd name="T72" fmla="*/ 102649 w 52"/>
                      <a:gd name="T73" fmla="*/ 136865 h 68"/>
                      <a:gd name="T74" fmla="*/ 94095 w 52"/>
                      <a:gd name="T75" fmla="*/ 119757 h 68"/>
                      <a:gd name="T76" fmla="*/ 94095 w 52"/>
                      <a:gd name="T77" fmla="*/ 94095 h 68"/>
                      <a:gd name="T78" fmla="*/ 136866 w 52"/>
                      <a:gd name="T79" fmla="*/ 68433 h 68"/>
                      <a:gd name="T80" fmla="*/ 162528 w 52"/>
                      <a:gd name="T81" fmla="*/ 68433 h 68"/>
                      <a:gd name="T82" fmla="*/ 205298 w 52"/>
                      <a:gd name="T83" fmla="*/ 25662 h 68"/>
                      <a:gd name="T84" fmla="*/ 213852 w 52"/>
                      <a:gd name="T85" fmla="*/ 0 h 68"/>
                      <a:gd name="T86" fmla="*/ 230961 w 52"/>
                      <a:gd name="T87" fmla="*/ 0 h 68"/>
                      <a:gd name="T88" fmla="*/ 265177 w 52"/>
                      <a:gd name="T89" fmla="*/ 34216 h 68"/>
                      <a:gd name="T90" fmla="*/ 265177 w 52"/>
                      <a:gd name="T91" fmla="*/ 68433 h 68"/>
                      <a:gd name="T92" fmla="*/ 282285 w 52"/>
                      <a:gd name="T93" fmla="*/ 94095 h 68"/>
                      <a:gd name="T94" fmla="*/ 299393 w 52"/>
                      <a:gd name="T95" fmla="*/ 111203 h 68"/>
                      <a:gd name="T96" fmla="*/ 316502 w 52"/>
                      <a:gd name="T97" fmla="*/ 111203 h 68"/>
                      <a:gd name="T98" fmla="*/ 350718 w 52"/>
                      <a:gd name="T99" fmla="*/ 111203 h 68"/>
                      <a:gd name="T100" fmla="*/ 376380 w 52"/>
                      <a:gd name="T101" fmla="*/ 102649 h 68"/>
                      <a:gd name="T102" fmla="*/ 444813 w 52"/>
                      <a:gd name="T103" fmla="*/ 102649 h 68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w 52"/>
                      <a:gd name="T157" fmla="*/ 0 h 68"/>
                      <a:gd name="T158" fmla="*/ 52 w 52"/>
                      <a:gd name="T159" fmla="*/ 68 h 68"/>
                    </a:gdLst>
                    <a:ahLst/>
                    <a:cxnLst>
                      <a:cxn ang="T104">
                        <a:pos x="T0" y="T1"/>
                      </a:cxn>
                      <a:cxn ang="T105">
                        <a:pos x="T2" y="T3"/>
                      </a:cxn>
                      <a:cxn ang="T106">
                        <a:pos x="T4" y="T5"/>
                      </a:cxn>
                      <a:cxn ang="T107">
                        <a:pos x="T6" y="T7"/>
                      </a:cxn>
                      <a:cxn ang="T108">
                        <a:pos x="T8" y="T9"/>
                      </a:cxn>
                      <a:cxn ang="T109">
                        <a:pos x="T10" y="T11"/>
                      </a:cxn>
                      <a:cxn ang="T110">
                        <a:pos x="T12" y="T13"/>
                      </a:cxn>
                      <a:cxn ang="T111">
                        <a:pos x="T14" y="T15"/>
                      </a:cxn>
                      <a:cxn ang="T112">
                        <a:pos x="T16" y="T17"/>
                      </a:cxn>
                      <a:cxn ang="T113">
                        <a:pos x="T18" y="T19"/>
                      </a:cxn>
                      <a:cxn ang="T114">
                        <a:pos x="T20" y="T21"/>
                      </a:cxn>
                      <a:cxn ang="T115">
                        <a:pos x="T22" y="T23"/>
                      </a:cxn>
                      <a:cxn ang="T116">
                        <a:pos x="T24" y="T25"/>
                      </a:cxn>
                      <a:cxn ang="T117">
                        <a:pos x="T26" y="T27"/>
                      </a:cxn>
                      <a:cxn ang="T118">
                        <a:pos x="T28" y="T29"/>
                      </a:cxn>
                      <a:cxn ang="T119">
                        <a:pos x="T30" y="T31"/>
                      </a:cxn>
                      <a:cxn ang="T120">
                        <a:pos x="T32" y="T33"/>
                      </a:cxn>
                      <a:cxn ang="T121">
                        <a:pos x="T34" y="T35"/>
                      </a:cxn>
                      <a:cxn ang="T122">
                        <a:pos x="T36" y="T37"/>
                      </a:cxn>
                      <a:cxn ang="T123">
                        <a:pos x="T38" y="T39"/>
                      </a:cxn>
                      <a:cxn ang="T124">
                        <a:pos x="T40" y="T41"/>
                      </a:cxn>
                      <a:cxn ang="T125">
                        <a:pos x="T42" y="T43"/>
                      </a:cxn>
                      <a:cxn ang="T126">
                        <a:pos x="T44" y="T45"/>
                      </a:cxn>
                      <a:cxn ang="T127">
                        <a:pos x="T46" y="T47"/>
                      </a:cxn>
                      <a:cxn ang="T128">
                        <a:pos x="T48" y="T49"/>
                      </a:cxn>
                      <a:cxn ang="T129">
                        <a:pos x="T50" y="T51"/>
                      </a:cxn>
                      <a:cxn ang="T130">
                        <a:pos x="T52" y="T53"/>
                      </a:cxn>
                      <a:cxn ang="T131">
                        <a:pos x="T54" y="T55"/>
                      </a:cxn>
                      <a:cxn ang="T132">
                        <a:pos x="T56" y="T57"/>
                      </a:cxn>
                      <a:cxn ang="T133">
                        <a:pos x="T58" y="T59"/>
                      </a:cxn>
                      <a:cxn ang="T134">
                        <a:pos x="T60" y="T61"/>
                      </a:cxn>
                      <a:cxn ang="T135">
                        <a:pos x="T62" y="T63"/>
                      </a:cxn>
                      <a:cxn ang="T136">
                        <a:pos x="T64" y="T65"/>
                      </a:cxn>
                      <a:cxn ang="T137">
                        <a:pos x="T66" y="T67"/>
                      </a:cxn>
                      <a:cxn ang="T138">
                        <a:pos x="T68" y="T69"/>
                      </a:cxn>
                      <a:cxn ang="T139">
                        <a:pos x="T70" y="T71"/>
                      </a:cxn>
                      <a:cxn ang="T140">
                        <a:pos x="T72" y="T73"/>
                      </a:cxn>
                      <a:cxn ang="T141">
                        <a:pos x="T74" y="T75"/>
                      </a:cxn>
                      <a:cxn ang="T142">
                        <a:pos x="T76" y="T77"/>
                      </a:cxn>
                      <a:cxn ang="T143">
                        <a:pos x="T78" y="T79"/>
                      </a:cxn>
                      <a:cxn ang="T144">
                        <a:pos x="T80" y="T81"/>
                      </a:cxn>
                      <a:cxn ang="T145">
                        <a:pos x="T82" y="T83"/>
                      </a:cxn>
                      <a:cxn ang="T146">
                        <a:pos x="T84" y="T85"/>
                      </a:cxn>
                      <a:cxn ang="T147">
                        <a:pos x="T86" y="T87"/>
                      </a:cxn>
                      <a:cxn ang="T148">
                        <a:pos x="T88" y="T89"/>
                      </a:cxn>
                      <a:cxn ang="T149">
                        <a:pos x="T90" y="T91"/>
                      </a:cxn>
                      <a:cxn ang="T150">
                        <a:pos x="T92" y="T93"/>
                      </a:cxn>
                      <a:cxn ang="T151">
                        <a:pos x="T94" y="T95"/>
                      </a:cxn>
                      <a:cxn ang="T152">
                        <a:pos x="T96" y="T97"/>
                      </a:cxn>
                      <a:cxn ang="T153">
                        <a:pos x="T98" y="T99"/>
                      </a:cxn>
                      <a:cxn ang="T154">
                        <a:pos x="T100" y="T101"/>
                      </a:cxn>
                      <a:cxn ang="T155">
                        <a:pos x="T102" y="T103"/>
                      </a:cxn>
                    </a:cxnLst>
                    <a:rect l="T156" t="T157" r="T158" b="T159"/>
                    <a:pathLst>
                      <a:path w="52" h="68">
                        <a:moveTo>
                          <a:pt x="52" y="12"/>
                        </a:moveTo>
                        <a:lnTo>
                          <a:pt x="48" y="17"/>
                        </a:lnTo>
                        <a:lnTo>
                          <a:pt x="48" y="20"/>
                        </a:lnTo>
                        <a:lnTo>
                          <a:pt x="46" y="22"/>
                        </a:lnTo>
                        <a:lnTo>
                          <a:pt x="41" y="21"/>
                        </a:lnTo>
                        <a:lnTo>
                          <a:pt x="47" y="27"/>
                        </a:lnTo>
                        <a:lnTo>
                          <a:pt x="42" y="32"/>
                        </a:lnTo>
                        <a:lnTo>
                          <a:pt x="42" y="36"/>
                        </a:lnTo>
                        <a:lnTo>
                          <a:pt x="45" y="39"/>
                        </a:lnTo>
                        <a:lnTo>
                          <a:pt x="45" y="40"/>
                        </a:lnTo>
                        <a:lnTo>
                          <a:pt x="40" y="40"/>
                        </a:lnTo>
                        <a:lnTo>
                          <a:pt x="41" y="42"/>
                        </a:lnTo>
                        <a:lnTo>
                          <a:pt x="37" y="45"/>
                        </a:lnTo>
                        <a:lnTo>
                          <a:pt x="36" y="49"/>
                        </a:lnTo>
                        <a:lnTo>
                          <a:pt x="33" y="52"/>
                        </a:lnTo>
                        <a:lnTo>
                          <a:pt x="29" y="52"/>
                        </a:lnTo>
                        <a:lnTo>
                          <a:pt x="29" y="54"/>
                        </a:lnTo>
                        <a:lnTo>
                          <a:pt x="30" y="55"/>
                        </a:lnTo>
                        <a:lnTo>
                          <a:pt x="30" y="56"/>
                        </a:lnTo>
                        <a:lnTo>
                          <a:pt x="27" y="56"/>
                        </a:lnTo>
                        <a:lnTo>
                          <a:pt x="22" y="62"/>
                        </a:lnTo>
                        <a:lnTo>
                          <a:pt x="22" y="64"/>
                        </a:lnTo>
                        <a:lnTo>
                          <a:pt x="16" y="68"/>
                        </a:lnTo>
                        <a:lnTo>
                          <a:pt x="16" y="65"/>
                        </a:lnTo>
                        <a:lnTo>
                          <a:pt x="7" y="53"/>
                        </a:lnTo>
                        <a:lnTo>
                          <a:pt x="1" y="53"/>
                        </a:lnTo>
                        <a:lnTo>
                          <a:pt x="0" y="52"/>
                        </a:lnTo>
                        <a:lnTo>
                          <a:pt x="0" y="47"/>
                        </a:lnTo>
                        <a:lnTo>
                          <a:pt x="1" y="45"/>
                        </a:lnTo>
                        <a:lnTo>
                          <a:pt x="1" y="42"/>
                        </a:lnTo>
                        <a:lnTo>
                          <a:pt x="0" y="40"/>
                        </a:lnTo>
                        <a:lnTo>
                          <a:pt x="1" y="38"/>
                        </a:lnTo>
                        <a:lnTo>
                          <a:pt x="5" y="33"/>
                        </a:lnTo>
                        <a:lnTo>
                          <a:pt x="5" y="25"/>
                        </a:lnTo>
                        <a:lnTo>
                          <a:pt x="12" y="19"/>
                        </a:lnTo>
                        <a:lnTo>
                          <a:pt x="12" y="16"/>
                        </a:lnTo>
                        <a:lnTo>
                          <a:pt x="11" y="14"/>
                        </a:lnTo>
                        <a:lnTo>
                          <a:pt x="11" y="11"/>
                        </a:lnTo>
                        <a:lnTo>
                          <a:pt x="16" y="8"/>
                        </a:lnTo>
                        <a:lnTo>
                          <a:pt x="19" y="8"/>
                        </a:lnTo>
                        <a:lnTo>
                          <a:pt x="24" y="3"/>
                        </a:lnTo>
                        <a:lnTo>
                          <a:pt x="25" y="0"/>
                        </a:lnTo>
                        <a:lnTo>
                          <a:pt x="27" y="0"/>
                        </a:lnTo>
                        <a:lnTo>
                          <a:pt x="31" y="4"/>
                        </a:lnTo>
                        <a:lnTo>
                          <a:pt x="31" y="8"/>
                        </a:lnTo>
                        <a:lnTo>
                          <a:pt x="33" y="11"/>
                        </a:lnTo>
                        <a:lnTo>
                          <a:pt x="35" y="13"/>
                        </a:lnTo>
                        <a:lnTo>
                          <a:pt x="37" y="13"/>
                        </a:lnTo>
                        <a:lnTo>
                          <a:pt x="41" y="13"/>
                        </a:lnTo>
                        <a:lnTo>
                          <a:pt x="44" y="12"/>
                        </a:lnTo>
                        <a:lnTo>
                          <a:pt x="52" y="12"/>
                        </a:lnTo>
                      </a:path>
                    </a:pathLst>
                  </a:custGeom>
                  <a:grpFill/>
                  <a:ln w="6350">
                    <a:solidFill>
                      <a:schemeClr val="bg1">
                        <a:alpha val="88000"/>
                      </a:schemeClr>
                    </a:solidFill>
                    <a:prstDash val="sysDash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42" name="Freeform 17"/>
                  <p:cNvSpPr>
                    <a:spLocks/>
                  </p:cNvSpPr>
                  <p:nvPr/>
                </p:nvSpPr>
                <p:spPr bwMode="auto">
                  <a:xfrm>
                    <a:off x="6030089" y="3296588"/>
                    <a:ext cx="393488" cy="393488"/>
                  </a:xfrm>
                  <a:custGeom>
                    <a:avLst/>
                    <a:gdLst>
                      <a:gd name="T0" fmla="*/ 179636 w 46"/>
                      <a:gd name="T1" fmla="*/ 0 h 46"/>
                      <a:gd name="T2" fmla="*/ 222406 w 46"/>
                      <a:gd name="T3" fmla="*/ 8554 h 46"/>
                      <a:gd name="T4" fmla="*/ 230960 w 46"/>
                      <a:gd name="T5" fmla="*/ 34216 h 46"/>
                      <a:gd name="T6" fmla="*/ 256623 w 46"/>
                      <a:gd name="T7" fmla="*/ 42770 h 46"/>
                      <a:gd name="T8" fmla="*/ 282285 w 46"/>
                      <a:gd name="T9" fmla="*/ 17108 h 46"/>
                      <a:gd name="T10" fmla="*/ 316501 w 46"/>
                      <a:gd name="T11" fmla="*/ 8554 h 46"/>
                      <a:gd name="T12" fmla="*/ 342163 w 46"/>
                      <a:gd name="T13" fmla="*/ 34216 h 46"/>
                      <a:gd name="T14" fmla="*/ 393488 w 46"/>
                      <a:gd name="T15" fmla="*/ 34216 h 46"/>
                      <a:gd name="T16" fmla="*/ 342163 w 46"/>
                      <a:gd name="T17" fmla="*/ 85541 h 46"/>
                      <a:gd name="T18" fmla="*/ 342163 w 46"/>
                      <a:gd name="T19" fmla="*/ 102649 h 46"/>
                      <a:gd name="T20" fmla="*/ 367826 w 46"/>
                      <a:gd name="T21" fmla="*/ 102649 h 46"/>
                      <a:gd name="T22" fmla="*/ 384934 w 46"/>
                      <a:gd name="T23" fmla="*/ 85541 h 46"/>
                      <a:gd name="T24" fmla="*/ 384934 w 46"/>
                      <a:gd name="T25" fmla="*/ 128311 h 46"/>
                      <a:gd name="T26" fmla="*/ 350718 w 46"/>
                      <a:gd name="T27" fmla="*/ 128311 h 46"/>
                      <a:gd name="T28" fmla="*/ 342163 w 46"/>
                      <a:gd name="T29" fmla="*/ 153974 h 46"/>
                      <a:gd name="T30" fmla="*/ 367826 w 46"/>
                      <a:gd name="T31" fmla="*/ 153974 h 46"/>
                      <a:gd name="T32" fmla="*/ 367826 w 46"/>
                      <a:gd name="T33" fmla="*/ 222406 h 46"/>
                      <a:gd name="T34" fmla="*/ 376380 w 46"/>
                      <a:gd name="T35" fmla="*/ 230960 h 46"/>
                      <a:gd name="T36" fmla="*/ 367826 w 46"/>
                      <a:gd name="T37" fmla="*/ 273731 h 46"/>
                      <a:gd name="T38" fmla="*/ 342163 w 46"/>
                      <a:gd name="T39" fmla="*/ 273731 h 46"/>
                      <a:gd name="T40" fmla="*/ 342163 w 46"/>
                      <a:gd name="T41" fmla="*/ 248069 h 46"/>
                      <a:gd name="T42" fmla="*/ 325055 w 46"/>
                      <a:gd name="T43" fmla="*/ 265177 h 46"/>
                      <a:gd name="T44" fmla="*/ 282285 w 46"/>
                      <a:gd name="T45" fmla="*/ 307947 h 46"/>
                      <a:gd name="T46" fmla="*/ 282285 w 46"/>
                      <a:gd name="T47" fmla="*/ 384934 h 46"/>
                      <a:gd name="T48" fmla="*/ 222406 w 46"/>
                      <a:gd name="T49" fmla="*/ 384934 h 46"/>
                      <a:gd name="T50" fmla="*/ 188190 w 46"/>
                      <a:gd name="T51" fmla="*/ 393488 h 46"/>
                      <a:gd name="T52" fmla="*/ 153974 w 46"/>
                      <a:gd name="T53" fmla="*/ 393488 h 46"/>
                      <a:gd name="T54" fmla="*/ 136865 w 46"/>
                      <a:gd name="T55" fmla="*/ 393488 h 46"/>
                      <a:gd name="T56" fmla="*/ 119757 w 46"/>
                      <a:gd name="T57" fmla="*/ 376380 h 46"/>
                      <a:gd name="T58" fmla="*/ 102649 w 46"/>
                      <a:gd name="T59" fmla="*/ 350718 h 46"/>
                      <a:gd name="T60" fmla="*/ 102649 w 46"/>
                      <a:gd name="T61" fmla="*/ 316501 h 46"/>
                      <a:gd name="T62" fmla="*/ 59879 w 46"/>
                      <a:gd name="T63" fmla="*/ 282285 h 46"/>
                      <a:gd name="T64" fmla="*/ 51325 w 46"/>
                      <a:gd name="T65" fmla="*/ 282285 h 46"/>
                      <a:gd name="T66" fmla="*/ 51325 w 46"/>
                      <a:gd name="T67" fmla="*/ 256623 h 46"/>
                      <a:gd name="T68" fmla="*/ 0 w 46"/>
                      <a:gd name="T69" fmla="*/ 188190 h 46"/>
                      <a:gd name="T70" fmla="*/ 0 w 46"/>
                      <a:gd name="T71" fmla="*/ 179636 h 46"/>
                      <a:gd name="T72" fmla="*/ 34216 w 46"/>
                      <a:gd name="T73" fmla="*/ 145419 h 46"/>
                      <a:gd name="T74" fmla="*/ 34216 w 46"/>
                      <a:gd name="T75" fmla="*/ 128311 h 46"/>
                      <a:gd name="T76" fmla="*/ 76987 w 46"/>
                      <a:gd name="T77" fmla="*/ 85541 h 46"/>
                      <a:gd name="T78" fmla="*/ 76987 w 46"/>
                      <a:gd name="T79" fmla="*/ 34216 h 46"/>
                      <a:gd name="T80" fmla="*/ 102649 w 46"/>
                      <a:gd name="T81" fmla="*/ 17108 h 46"/>
                      <a:gd name="T82" fmla="*/ 119757 w 46"/>
                      <a:gd name="T83" fmla="*/ 17108 h 46"/>
                      <a:gd name="T84" fmla="*/ 128311 w 46"/>
                      <a:gd name="T85" fmla="*/ 25662 h 46"/>
                      <a:gd name="T86" fmla="*/ 153974 w 46"/>
                      <a:gd name="T87" fmla="*/ 25662 h 46"/>
                      <a:gd name="T88" fmla="*/ 179636 w 46"/>
                      <a:gd name="T89" fmla="*/ 0 h 4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w 46"/>
                      <a:gd name="T136" fmla="*/ 0 h 46"/>
                      <a:gd name="T137" fmla="*/ 46 w 46"/>
                      <a:gd name="T138" fmla="*/ 46 h 46"/>
                    </a:gdLst>
                    <a:ahLst/>
                    <a:cxnLst>
                      <a:cxn ang="T90">
                        <a:pos x="T0" y="T1"/>
                      </a:cxn>
                      <a:cxn ang="T91">
                        <a:pos x="T2" y="T3"/>
                      </a:cxn>
                      <a:cxn ang="T92">
                        <a:pos x="T4" y="T5"/>
                      </a:cxn>
                      <a:cxn ang="T93">
                        <a:pos x="T6" y="T7"/>
                      </a:cxn>
                      <a:cxn ang="T94">
                        <a:pos x="T8" y="T9"/>
                      </a:cxn>
                      <a:cxn ang="T95">
                        <a:pos x="T10" y="T11"/>
                      </a:cxn>
                      <a:cxn ang="T96">
                        <a:pos x="T12" y="T13"/>
                      </a:cxn>
                      <a:cxn ang="T97">
                        <a:pos x="T14" y="T15"/>
                      </a:cxn>
                      <a:cxn ang="T98">
                        <a:pos x="T16" y="T17"/>
                      </a:cxn>
                      <a:cxn ang="T99">
                        <a:pos x="T18" y="T19"/>
                      </a:cxn>
                      <a:cxn ang="T100">
                        <a:pos x="T20" y="T21"/>
                      </a:cxn>
                      <a:cxn ang="T101">
                        <a:pos x="T22" y="T23"/>
                      </a:cxn>
                      <a:cxn ang="T102">
                        <a:pos x="T24" y="T25"/>
                      </a:cxn>
                      <a:cxn ang="T103">
                        <a:pos x="T26" y="T27"/>
                      </a:cxn>
                      <a:cxn ang="T104">
                        <a:pos x="T28" y="T29"/>
                      </a:cxn>
                      <a:cxn ang="T105">
                        <a:pos x="T30" y="T31"/>
                      </a:cxn>
                      <a:cxn ang="T106">
                        <a:pos x="T32" y="T33"/>
                      </a:cxn>
                      <a:cxn ang="T107">
                        <a:pos x="T34" y="T35"/>
                      </a:cxn>
                      <a:cxn ang="T108">
                        <a:pos x="T36" y="T37"/>
                      </a:cxn>
                      <a:cxn ang="T109">
                        <a:pos x="T38" y="T39"/>
                      </a:cxn>
                      <a:cxn ang="T110">
                        <a:pos x="T40" y="T41"/>
                      </a:cxn>
                      <a:cxn ang="T111">
                        <a:pos x="T42" y="T43"/>
                      </a:cxn>
                      <a:cxn ang="T112">
                        <a:pos x="T44" y="T45"/>
                      </a:cxn>
                      <a:cxn ang="T113">
                        <a:pos x="T46" y="T47"/>
                      </a:cxn>
                      <a:cxn ang="T114">
                        <a:pos x="T48" y="T49"/>
                      </a:cxn>
                      <a:cxn ang="T115">
                        <a:pos x="T50" y="T51"/>
                      </a:cxn>
                      <a:cxn ang="T116">
                        <a:pos x="T52" y="T53"/>
                      </a:cxn>
                      <a:cxn ang="T117">
                        <a:pos x="T54" y="T55"/>
                      </a:cxn>
                      <a:cxn ang="T118">
                        <a:pos x="T56" y="T57"/>
                      </a:cxn>
                      <a:cxn ang="T119">
                        <a:pos x="T58" y="T59"/>
                      </a:cxn>
                      <a:cxn ang="T120">
                        <a:pos x="T60" y="T61"/>
                      </a:cxn>
                      <a:cxn ang="T121">
                        <a:pos x="T62" y="T63"/>
                      </a:cxn>
                      <a:cxn ang="T122">
                        <a:pos x="T64" y="T65"/>
                      </a:cxn>
                      <a:cxn ang="T123">
                        <a:pos x="T66" y="T67"/>
                      </a:cxn>
                      <a:cxn ang="T124">
                        <a:pos x="T68" y="T69"/>
                      </a:cxn>
                      <a:cxn ang="T125">
                        <a:pos x="T70" y="T71"/>
                      </a:cxn>
                      <a:cxn ang="T126">
                        <a:pos x="T72" y="T73"/>
                      </a:cxn>
                      <a:cxn ang="T127">
                        <a:pos x="T74" y="T75"/>
                      </a:cxn>
                      <a:cxn ang="T128">
                        <a:pos x="T76" y="T77"/>
                      </a:cxn>
                      <a:cxn ang="T129">
                        <a:pos x="T78" y="T79"/>
                      </a:cxn>
                      <a:cxn ang="T130">
                        <a:pos x="T80" y="T81"/>
                      </a:cxn>
                      <a:cxn ang="T131">
                        <a:pos x="T82" y="T83"/>
                      </a:cxn>
                      <a:cxn ang="T132">
                        <a:pos x="T84" y="T85"/>
                      </a:cxn>
                      <a:cxn ang="T133">
                        <a:pos x="T86" y="T87"/>
                      </a:cxn>
                      <a:cxn ang="T134">
                        <a:pos x="T88" y="T89"/>
                      </a:cxn>
                    </a:cxnLst>
                    <a:rect l="T135" t="T136" r="T137" b="T138"/>
                    <a:pathLst>
                      <a:path w="46" h="46">
                        <a:moveTo>
                          <a:pt x="21" y="0"/>
                        </a:moveTo>
                        <a:lnTo>
                          <a:pt x="26" y="1"/>
                        </a:lnTo>
                        <a:lnTo>
                          <a:pt x="27" y="4"/>
                        </a:lnTo>
                        <a:lnTo>
                          <a:pt x="30" y="5"/>
                        </a:lnTo>
                        <a:lnTo>
                          <a:pt x="33" y="2"/>
                        </a:lnTo>
                        <a:lnTo>
                          <a:pt x="37" y="1"/>
                        </a:lnTo>
                        <a:lnTo>
                          <a:pt x="40" y="4"/>
                        </a:lnTo>
                        <a:lnTo>
                          <a:pt x="46" y="4"/>
                        </a:lnTo>
                        <a:lnTo>
                          <a:pt x="40" y="10"/>
                        </a:lnTo>
                        <a:lnTo>
                          <a:pt x="40" y="12"/>
                        </a:lnTo>
                        <a:lnTo>
                          <a:pt x="43" y="12"/>
                        </a:lnTo>
                        <a:lnTo>
                          <a:pt x="45" y="10"/>
                        </a:lnTo>
                        <a:lnTo>
                          <a:pt x="45" y="15"/>
                        </a:lnTo>
                        <a:lnTo>
                          <a:pt x="41" y="15"/>
                        </a:lnTo>
                        <a:lnTo>
                          <a:pt x="40" y="18"/>
                        </a:lnTo>
                        <a:lnTo>
                          <a:pt x="43" y="18"/>
                        </a:lnTo>
                        <a:lnTo>
                          <a:pt x="43" y="26"/>
                        </a:lnTo>
                        <a:lnTo>
                          <a:pt x="44" y="27"/>
                        </a:lnTo>
                        <a:lnTo>
                          <a:pt x="43" y="32"/>
                        </a:lnTo>
                        <a:lnTo>
                          <a:pt x="40" y="32"/>
                        </a:lnTo>
                        <a:lnTo>
                          <a:pt x="40" y="29"/>
                        </a:lnTo>
                        <a:lnTo>
                          <a:pt x="38" y="31"/>
                        </a:lnTo>
                        <a:lnTo>
                          <a:pt x="33" y="36"/>
                        </a:lnTo>
                        <a:lnTo>
                          <a:pt x="33" y="45"/>
                        </a:lnTo>
                        <a:lnTo>
                          <a:pt x="26" y="45"/>
                        </a:lnTo>
                        <a:lnTo>
                          <a:pt x="22" y="46"/>
                        </a:lnTo>
                        <a:lnTo>
                          <a:pt x="18" y="46"/>
                        </a:lnTo>
                        <a:lnTo>
                          <a:pt x="16" y="46"/>
                        </a:lnTo>
                        <a:lnTo>
                          <a:pt x="14" y="44"/>
                        </a:lnTo>
                        <a:lnTo>
                          <a:pt x="12" y="41"/>
                        </a:lnTo>
                        <a:lnTo>
                          <a:pt x="12" y="37"/>
                        </a:lnTo>
                        <a:lnTo>
                          <a:pt x="7" y="33"/>
                        </a:lnTo>
                        <a:lnTo>
                          <a:pt x="6" y="33"/>
                        </a:lnTo>
                        <a:lnTo>
                          <a:pt x="6" y="30"/>
                        </a:lnTo>
                        <a:lnTo>
                          <a:pt x="0" y="22"/>
                        </a:lnTo>
                        <a:lnTo>
                          <a:pt x="0" y="21"/>
                        </a:lnTo>
                        <a:lnTo>
                          <a:pt x="4" y="17"/>
                        </a:lnTo>
                        <a:lnTo>
                          <a:pt x="4" y="15"/>
                        </a:lnTo>
                        <a:lnTo>
                          <a:pt x="9" y="10"/>
                        </a:lnTo>
                        <a:lnTo>
                          <a:pt x="9" y="4"/>
                        </a:lnTo>
                        <a:lnTo>
                          <a:pt x="12" y="2"/>
                        </a:lnTo>
                        <a:lnTo>
                          <a:pt x="14" y="2"/>
                        </a:lnTo>
                        <a:lnTo>
                          <a:pt x="15" y="3"/>
                        </a:lnTo>
                        <a:lnTo>
                          <a:pt x="18" y="3"/>
                        </a:lnTo>
                        <a:lnTo>
                          <a:pt x="21" y="0"/>
                        </a:lnTo>
                      </a:path>
                    </a:pathLst>
                  </a:custGeom>
                  <a:grpFill/>
                  <a:ln w="6350">
                    <a:solidFill>
                      <a:schemeClr val="bg1">
                        <a:alpha val="88000"/>
                      </a:schemeClr>
                    </a:solidFill>
                    <a:prstDash val="sysDash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43" name="Freeform 18"/>
                  <p:cNvSpPr>
                    <a:spLocks/>
                  </p:cNvSpPr>
                  <p:nvPr/>
                </p:nvSpPr>
                <p:spPr bwMode="auto">
                  <a:xfrm>
                    <a:off x="5807682" y="2749127"/>
                    <a:ext cx="581679" cy="573124"/>
                  </a:xfrm>
                  <a:custGeom>
                    <a:avLst/>
                    <a:gdLst>
                      <a:gd name="T0" fmla="*/ 256623 w 68"/>
                      <a:gd name="T1" fmla="*/ 0 h 67"/>
                      <a:gd name="T2" fmla="*/ 359272 w 68"/>
                      <a:gd name="T3" fmla="*/ 94095 h 67"/>
                      <a:gd name="T4" fmla="*/ 444813 w 68"/>
                      <a:gd name="T5" fmla="*/ 265177 h 67"/>
                      <a:gd name="T6" fmla="*/ 547463 w 68"/>
                      <a:gd name="T7" fmla="*/ 333609 h 67"/>
                      <a:gd name="T8" fmla="*/ 547463 w 68"/>
                      <a:gd name="T9" fmla="*/ 367826 h 67"/>
                      <a:gd name="T10" fmla="*/ 530354 w 68"/>
                      <a:gd name="T11" fmla="*/ 393488 h 67"/>
                      <a:gd name="T12" fmla="*/ 581679 w 68"/>
                      <a:gd name="T13" fmla="*/ 436258 h 67"/>
                      <a:gd name="T14" fmla="*/ 556017 w 68"/>
                      <a:gd name="T15" fmla="*/ 487583 h 67"/>
                      <a:gd name="T16" fmla="*/ 479030 w 68"/>
                      <a:gd name="T17" fmla="*/ 547462 h 67"/>
                      <a:gd name="T18" fmla="*/ 402043 w 68"/>
                      <a:gd name="T19" fmla="*/ 547462 h 67"/>
                      <a:gd name="T20" fmla="*/ 350718 w 68"/>
                      <a:gd name="T21" fmla="*/ 573124 h 67"/>
                      <a:gd name="T22" fmla="*/ 325056 w 68"/>
                      <a:gd name="T23" fmla="*/ 564570 h 67"/>
                      <a:gd name="T24" fmla="*/ 307948 w 68"/>
                      <a:gd name="T25" fmla="*/ 547462 h 67"/>
                      <a:gd name="T26" fmla="*/ 350718 w 68"/>
                      <a:gd name="T27" fmla="*/ 521799 h 67"/>
                      <a:gd name="T28" fmla="*/ 367826 w 68"/>
                      <a:gd name="T29" fmla="*/ 496137 h 67"/>
                      <a:gd name="T30" fmla="*/ 307948 w 68"/>
                      <a:gd name="T31" fmla="*/ 470475 h 67"/>
                      <a:gd name="T32" fmla="*/ 213853 w 68"/>
                      <a:gd name="T33" fmla="*/ 402042 h 67"/>
                      <a:gd name="T34" fmla="*/ 230961 w 68"/>
                      <a:gd name="T35" fmla="*/ 342164 h 67"/>
                      <a:gd name="T36" fmla="*/ 273731 w 68"/>
                      <a:gd name="T37" fmla="*/ 333609 h 67"/>
                      <a:gd name="T38" fmla="*/ 290840 w 68"/>
                      <a:gd name="T39" fmla="*/ 307947 h 67"/>
                      <a:gd name="T40" fmla="*/ 248069 w 68"/>
                      <a:gd name="T41" fmla="*/ 273731 h 67"/>
                      <a:gd name="T42" fmla="*/ 239515 w 68"/>
                      <a:gd name="T43" fmla="*/ 290839 h 67"/>
                      <a:gd name="T44" fmla="*/ 188190 w 68"/>
                      <a:gd name="T45" fmla="*/ 265177 h 67"/>
                      <a:gd name="T46" fmla="*/ 153974 w 68"/>
                      <a:gd name="T47" fmla="*/ 196744 h 67"/>
                      <a:gd name="T48" fmla="*/ 102649 w 68"/>
                      <a:gd name="T49" fmla="*/ 179636 h 67"/>
                      <a:gd name="T50" fmla="*/ 59879 w 68"/>
                      <a:gd name="T51" fmla="*/ 171082 h 67"/>
                      <a:gd name="T52" fmla="*/ 0 w 68"/>
                      <a:gd name="T53" fmla="*/ 85541 h 67"/>
                      <a:gd name="T54" fmla="*/ 8554 w 68"/>
                      <a:gd name="T55" fmla="*/ 42770 h 67"/>
                      <a:gd name="T56" fmla="*/ 59879 w 68"/>
                      <a:gd name="T57" fmla="*/ 76987 h 67"/>
                      <a:gd name="T58" fmla="*/ 119757 w 68"/>
                      <a:gd name="T59" fmla="*/ 102649 h 67"/>
                      <a:gd name="T60" fmla="*/ 171082 w 68"/>
                      <a:gd name="T61" fmla="*/ 68433 h 67"/>
                      <a:gd name="T62" fmla="*/ 188190 w 68"/>
                      <a:gd name="T63" fmla="*/ 85541 h 67"/>
                      <a:gd name="T64" fmla="*/ 213853 w 68"/>
                      <a:gd name="T65" fmla="*/ 25662 h 67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68"/>
                      <a:gd name="T100" fmla="*/ 0 h 67"/>
                      <a:gd name="T101" fmla="*/ 68 w 68"/>
                      <a:gd name="T102" fmla="*/ 67 h 67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68" h="67">
                        <a:moveTo>
                          <a:pt x="29" y="0"/>
                        </a:moveTo>
                        <a:lnTo>
                          <a:pt x="30" y="0"/>
                        </a:lnTo>
                        <a:lnTo>
                          <a:pt x="31" y="4"/>
                        </a:lnTo>
                        <a:lnTo>
                          <a:pt x="42" y="11"/>
                        </a:lnTo>
                        <a:lnTo>
                          <a:pt x="51" y="27"/>
                        </a:lnTo>
                        <a:lnTo>
                          <a:pt x="52" y="31"/>
                        </a:lnTo>
                        <a:lnTo>
                          <a:pt x="54" y="34"/>
                        </a:lnTo>
                        <a:lnTo>
                          <a:pt x="64" y="39"/>
                        </a:lnTo>
                        <a:lnTo>
                          <a:pt x="65" y="41"/>
                        </a:lnTo>
                        <a:lnTo>
                          <a:pt x="64" y="43"/>
                        </a:lnTo>
                        <a:lnTo>
                          <a:pt x="57" y="43"/>
                        </a:lnTo>
                        <a:lnTo>
                          <a:pt x="62" y="46"/>
                        </a:lnTo>
                        <a:lnTo>
                          <a:pt x="62" y="49"/>
                        </a:lnTo>
                        <a:lnTo>
                          <a:pt x="68" y="51"/>
                        </a:lnTo>
                        <a:lnTo>
                          <a:pt x="68" y="54"/>
                        </a:lnTo>
                        <a:lnTo>
                          <a:pt x="65" y="57"/>
                        </a:lnTo>
                        <a:lnTo>
                          <a:pt x="63" y="58"/>
                        </a:lnTo>
                        <a:lnTo>
                          <a:pt x="56" y="64"/>
                        </a:lnTo>
                        <a:lnTo>
                          <a:pt x="52" y="65"/>
                        </a:lnTo>
                        <a:lnTo>
                          <a:pt x="47" y="64"/>
                        </a:lnTo>
                        <a:lnTo>
                          <a:pt x="44" y="67"/>
                        </a:lnTo>
                        <a:lnTo>
                          <a:pt x="41" y="67"/>
                        </a:lnTo>
                        <a:lnTo>
                          <a:pt x="40" y="66"/>
                        </a:lnTo>
                        <a:lnTo>
                          <a:pt x="38" y="66"/>
                        </a:lnTo>
                        <a:lnTo>
                          <a:pt x="38" y="64"/>
                        </a:lnTo>
                        <a:lnTo>
                          <a:pt x="36" y="64"/>
                        </a:lnTo>
                        <a:lnTo>
                          <a:pt x="38" y="62"/>
                        </a:lnTo>
                        <a:lnTo>
                          <a:pt x="41" y="61"/>
                        </a:lnTo>
                        <a:lnTo>
                          <a:pt x="42" y="60"/>
                        </a:lnTo>
                        <a:lnTo>
                          <a:pt x="43" y="58"/>
                        </a:lnTo>
                        <a:lnTo>
                          <a:pt x="41" y="56"/>
                        </a:lnTo>
                        <a:lnTo>
                          <a:pt x="36" y="55"/>
                        </a:lnTo>
                        <a:lnTo>
                          <a:pt x="31" y="51"/>
                        </a:lnTo>
                        <a:lnTo>
                          <a:pt x="25" y="47"/>
                        </a:lnTo>
                        <a:lnTo>
                          <a:pt x="27" y="43"/>
                        </a:lnTo>
                        <a:lnTo>
                          <a:pt x="27" y="40"/>
                        </a:lnTo>
                        <a:lnTo>
                          <a:pt x="29" y="39"/>
                        </a:lnTo>
                        <a:lnTo>
                          <a:pt x="32" y="39"/>
                        </a:lnTo>
                        <a:lnTo>
                          <a:pt x="34" y="38"/>
                        </a:lnTo>
                        <a:lnTo>
                          <a:pt x="34" y="36"/>
                        </a:lnTo>
                        <a:lnTo>
                          <a:pt x="32" y="32"/>
                        </a:lnTo>
                        <a:lnTo>
                          <a:pt x="29" y="32"/>
                        </a:lnTo>
                        <a:lnTo>
                          <a:pt x="29" y="33"/>
                        </a:lnTo>
                        <a:lnTo>
                          <a:pt x="28" y="34"/>
                        </a:lnTo>
                        <a:lnTo>
                          <a:pt x="24" y="34"/>
                        </a:lnTo>
                        <a:lnTo>
                          <a:pt x="22" y="31"/>
                        </a:lnTo>
                        <a:lnTo>
                          <a:pt x="20" y="27"/>
                        </a:lnTo>
                        <a:lnTo>
                          <a:pt x="18" y="23"/>
                        </a:lnTo>
                        <a:lnTo>
                          <a:pt x="16" y="21"/>
                        </a:lnTo>
                        <a:lnTo>
                          <a:pt x="12" y="21"/>
                        </a:lnTo>
                        <a:lnTo>
                          <a:pt x="10" y="20"/>
                        </a:lnTo>
                        <a:lnTo>
                          <a:pt x="7" y="20"/>
                        </a:lnTo>
                        <a:lnTo>
                          <a:pt x="6" y="17"/>
                        </a:lnTo>
                        <a:lnTo>
                          <a:pt x="0" y="10"/>
                        </a:lnTo>
                        <a:lnTo>
                          <a:pt x="0" y="6"/>
                        </a:lnTo>
                        <a:lnTo>
                          <a:pt x="1" y="5"/>
                        </a:lnTo>
                        <a:lnTo>
                          <a:pt x="3" y="5"/>
                        </a:lnTo>
                        <a:lnTo>
                          <a:pt x="7" y="9"/>
                        </a:lnTo>
                        <a:lnTo>
                          <a:pt x="9" y="12"/>
                        </a:lnTo>
                        <a:lnTo>
                          <a:pt x="14" y="12"/>
                        </a:lnTo>
                        <a:lnTo>
                          <a:pt x="18" y="8"/>
                        </a:lnTo>
                        <a:lnTo>
                          <a:pt x="20" y="8"/>
                        </a:lnTo>
                        <a:lnTo>
                          <a:pt x="20" y="10"/>
                        </a:lnTo>
                        <a:lnTo>
                          <a:pt x="22" y="10"/>
                        </a:lnTo>
                        <a:lnTo>
                          <a:pt x="25" y="6"/>
                        </a:lnTo>
                        <a:lnTo>
                          <a:pt x="25" y="3"/>
                        </a:lnTo>
                        <a:lnTo>
                          <a:pt x="29" y="0"/>
                        </a:lnTo>
                      </a:path>
                    </a:pathLst>
                  </a:custGeom>
                  <a:grpFill/>
                  <a:ln w="6350">
                    <a:solidFill>
                      <a:schemeClr val="bg1">
                        <a:alpha val="88000"/>
                      </a:schemeClr>
                    </a:solidFill>
                    <a:prstDash val="sysDash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44" name="Freeform 19"/>
                  <p:cNvSpPr>
                    <a:spLocks/>
                  </p:cNvSpPr>
                  <p:nvPr/>
                </p:nvSpPr>
                <p:spPr bwMode="auto">
                  <a:xfrm>
                    <a:off x="5653709" y="2406963"/>
                    <a:ext cx="667219" cy="453367"/>
                  </a:xfrm>
                  <a:custGeom>
                    <a:avLst/>
                    <a:gdLst>
                      <a:gd name="T0" fmla="*/ 222406 w 78"/>
                      <a:gd name="T1" fmla="*/ 0 h 53"/>
                      <a:gd name="T2" fmla="*/ 222406 w 78"/>
                      <a:gd name="T3" fmla="*/ 42770 h 53"/>
                      <a:gd name="T4" fmla="*/ 248069 w 78"/>
                      <a:gd name="T5" fmla="*/ 42770 h 53"/>
                      <a:gd name="T6" fmla="*/ 256623 w 78"/>
                      <a:gd name="T7" fmla="*/ 8554 h 53"/>
                      <a:gd name="T8" fmla="*/ 316501 w 78"/>
                      <a:gd name="T9" fmla="*/ 17108 h 53"/>
                      <a:gd name="T10" fmla="*/ 333610 w 78"/>
                      <a:gd name="T11" fmla="*/ 42770 h 53"/>
                      <a:gd name="T12" fmla="*/ 333610 w 78"/>
                      <a:gd name="T13" fmla="*/ 85541 h 53"/>
                      <a:gd name="T14" fmla="*/ 367826 w 78"/>
                      <a:gd name="T15" fmla="*/ 102649 h 53"/>
                      <a:gd name="T16" fmla="*/ 402042 w 78"/>
                      <a:gd name="T17" fmla="*/ 111203 h 53"/>
                      <a:gd name="T18" fmla="*/ 419150 w 78"/>
                      <a:gd name="T19" fmla="*/ 59879 h 53"/>
                      <a:gd name="T20" fmla="*/ 470475 w 78"/>
                      <a:gd name="T21" fmla="*/ 17108 h 53"/>
                      <a:gd name="T22" fmla="*/ 530353 w 78"/>
                      <a:gd name="T23" fmla="*/ 17108 h 53"/>
                      <a:gd name="T24" fmla="*/ 556016 w 78"/>
                      <a:gd name="T25" fmla="*/ 25662 h 53"/>
                      <a:gd name="T26" fmla="*/ 667219 w 78"/>
                      <a:gd name="T27" fmla="*/ 25662 h 53"/>
                      <a:gd name="T28" fmla="*/ 667219 w 78"/>
                      <a:gd name="T29" fmla="*/ 59879 h 53"/>
                      <a:gd name="T30" fmla="*/ 667219 w 78"/>
                      <a:gd name="T31" fmla="*/ 85541 h 53"/>
                      <a:gd name="T32" fmla="*/ 624449 w 78"/>
                      <a:gd name="T33" fmla="*/ 94095 h 53"/>
                      <a:gd name="T34" fmla="*/ 547462 w 78"/>
                      <a:gd name="T35" fmla="*/ 145420 h 53"/>
                      <a:gd name="T36" fmla="*/ 530353 w 78"/>
                      <a:gd name="T37" fmla="*/ 171082 h 53"/>
                      <a:gd name="T38" fmla="*/ 470475 w 78"/>
                      <a:gd name="T39" fmla="*/ 205298 h 53"/>
                      <a:gd name="T40" fmla="*/ 461921 w 78"/>
                      <a:gd name="T41" fmla="*/ 248069 h 53"/>
                      <a:gd name="T42" fmla="*/ 427704 w 78"/>
                      <a:gd name="T43" fmla="*/ 290839 h 53"/>
                      <a:gd name="T44" fmla="*/ 427704 w 78"/>
                      <a:gd name="T45" fmla="*/ 333610 h 53"/>
                      <a:gd name="T46" fmla="*/ 410596 w 78"/>
                      <a:gd name="T47" fmla="*/ 342164 h 53"/>
                      <a:gd name="T48" fmla="*/ 402042 w 78"/>
                      <a:gd name="T49" fmla="*/ 342164 h 53"/>
                      <a:gd name="T50" fmla="*/ 367826 w 78"/>
                      <a:gd name="T51" fmla="*/ 367826 h 53"/>
                      <a:gd name="T52" fmla="*/ 367826 w 78"/>
                      <a:gd name="T53" fmla="*/ 393488 h 53"/>
                      <a:gd name="T54" fmla="*/ 342164 w 78"/>
                      <a:gd name="T55" fmla="*/ 427705 h 53"/>
                      <a:gd name="T56" fmla="*/ 325055 w 78"/>
                      <a:gd name="T57" fmla="*/ 419151 h 53"/>
                      <a:gd name="T58" fmla="*/ 325055 w 78"/>
                      <a:gd name="T59" fmla="*/ 410597 h 53"/>
                      <a:gd name="T60" fmla="*/ 307947 w 78"/>
                      <a:gd name="T61" fmla="*/ 410597 h 53"/>
                      <a:gd name="T62" fmla="*/ 273731 w 78"/>
                      <a:gd name="T63" fmla="*/ 444813 h 53"/>
                      <a:gd name="T64" fmla="*/ 230960 w 78"/>
                      <a:gd name="T65" fmla="*/ 444813 h 53"/>
                      <a:gd name="T66" fmla="*/ 213852 w 78"/>
                      <a:gd name="T67" fmla="*/ 419151 h 53"/>
                      <a:gd name="T68" fmla="*/ 179636 w 78"/>
                      <a:gd name="T69" fmla="*/ 384934 h 53"/>
                      <a:gd name="T70" fmla="*/ 162528 w 78"/>
                      <a:gd name="T71" fmla="*/ 384934 h 53"/>
                      <a:gd name="T72" fmla="*/ 153974 w 78"/>
                      <a:gd name="T73" fmla="*/ 393488 h 53"/>
                      <a:gd name="T74" fmla="*/ 153974 w 78"/>
                      <a:gd name="T75" fmla="*/ 427705 h 53"/>
                      <a:gd name="T76" fmla="*/ 128311 w 78"/>
                      <a:gd name="T77" fmla="*/ 436259 h 53"/>
                      <a:gd name="T78" fmla="*/ 119757 w 78"/>
                      <a:gd name="T79" fmla="*/ 444813 h 53"/>
                      <a:gd name="T80" fmla="*/ 111203 w 78"/>
                      <a:gd name="T81" fmla="*/ 444813 h 53"/>
                      <a:gd name="T82" fmla="*/ 102649 w 78"/>
                      <a:gd name="T83" fmla="*/ 453367 h 53"/>
                      <a:gd name="T84" fmla="*/ 68433 w 78"/>
                      <a:gd name="T85" fmla="*/ 453367 h 53"/>
                      <a:gd name="T86" fmla="*/ 0 w 78"/>
                      <a:gd name="T87" fmla="*/ 384934 h 53"/>
                      <a:gd name="T88" fmla="*/ 17108 w 78"/>
                      <a:gd name="T89" fmla="*/ 359272 h 53"/>
                      <a:gd name="T90" fmla="*/ 42770 w 78"/>
                      <a:gd name="T91" fmla="*/ 333610 h 53"/>
                      <a:gd name="T92" fmla="*/ 42770 w 78"/>
                      <a:gd name="T93" fmla="*/ 307947 h 53"/>
                      <a:gd name="T94" fmla="*/ 34216 w 78"/>
                      <a:gd name="T95" fmla="*/ 248069 h 53"/>
                      <a:gd name="T96" fmla="*/ 17108 w 78"/>
                      <a:gd name="T97" fmla="*/ 222406 h 53"/>
                      <a:gd name="T98" fmla="*/ 17108 w 78"/>
                      <a:gd name="T99" fmla="*/ 196744 h 53"/>
                      <a:gd name="T100" fmla="*/ 119757 w 78"/>
                      <a:gd name="T101" fmla="*/ 76987 h 53"/>
                      <a:gd name="T102" fmla="*/ 145420 w 78"/>
                      <a:gd name="T103" fmla="*/ 68433 h 53"/>
                      <a:gd name="T104" fmla="*/ 179636 w 78"/>
                      <a:gd name="T105" fmla="*/ 42770 h 53"/>
                      <a:gd name="T106" fmla="*/ 179636 w 78"/>
                      <a:gd name="T107" fmla="*/ 17108 h 53"/>
                      <a:gd name="T108" fmla="*/ 196744 w 78"/>
                      <a:gd name="T109" fmla="*/ 0 h 53"/>
                      <a:gd name="T110" fmla="*/ 222406 w 78"/>
                      <a:gd name="T111" fmla="*/ 0 h 53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78"/>
                      <a:gd name="T169" fmla="*/ 0 h 53"/>
                      <a:gd name="T170" fmla="*/ 78 w 78"/>
                      <a:gd name="T171" fmla="*/ 53 h 53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78" h="53">
                        <a:moveTo>
                          <a:pt x="26" y="0"/>
                        </a:moveTo>
                        <a:lnTo>
                          <a:pt x="26" y="5"/>
                        </a:lnTo>
                        <a:lnTo>
                          <a:pt x="29" y="5"/>
                        </a:lnTo>
                        <a:lnTo>
                          <a:pt x="30" y="1"/>
                        </a:lnTo>
                        <a:lnTo>
                          <a:pt x="37" y="2"/>
                        </a:lnTo>
                        <a:lnTo>
                          <a:pt x="39" y="5"/>
                        </a:lnTo>
                        <a:lnTo>
                          <a:pt x="39" y="10"/>
                        </a:lnTo>
                        <a:lnTo>
                          <a:pt x="43" y="12"/>
                        </a:lnTo>
                        <a:lnTo>
                          <a:pt x="47" y="13"/>
                        </a:lnTo>
                        <a:lnTo>
                          <a:pt x="49" y="7"/>
                        </a:lnTo>
                        <a:lnTo>
                          <a:pt x="55" y="2"/>
                        </a:lnTo>
                        <a:lnTo>
                          <a:pt x="62" y="2"/>
                        </a:lnTo>
                        <a:lnTo>
                          <a:pt x="65" y="3"/>
                        </a:lnTo>
                        <a:lnTo>
                          <a:pt x="78" y="3"/>
                        </a:lnTo>
                        <a:lnTo>
                          <a:pt x="78" y="7"/>
                        </a:lnTo>
                        <a:lnTo>
                          <a:pt x="78" y="10"/>
                        </a:lnTo>
                        <a:lnTo>
                          <a:pt x="73" y="11"/>
                        </a:lnTo>
                        <a:lnTo>
                          <a:pt x="64" y="17"/>
                        </a:lnTo>
                        <a:lnTo>
                          <a:pt x="62" y="20"/>
                        </a:lnTo>
                        <a:lnTo>
                          <a:pt x="55" y="24"/>
                        </a:lnTo>
                        <a:lnTo>
                          <a:pt x="54" y="29"/>
                        </a:lnTo>
                        <a:lnTo>
                          <a:pt x="50" y="34"/>
                        </a:lnTo>
                        <a:lnTo>
                          <a:pt x="50" y="39"/>
                        </a:lnTo>
                        <a:lnTo>
                          <a:pt x="48" y="40"/>
                        </a:lnTo>
                        <a:lnTo>
                          <a:pt x="47" y="40"/>
                        </a:lnTo>
                        <a:lnTo>
                          <a:pt x="43" y="43"/>
                        </a:lnTo>
                        <a:lnTo>
                          <a:pt x="43" y="46"/>
                        </a:lnTo>
                        <a:lnTo>
                          <a:pt x="40" y="50"/>
                        </a:lnTo>
                        <a:lnTo>
                          <a:pt x="38" y="49"/>
                        </a:lnTo>
                        <a:lnTo>
                          <a:pt x="38" y="48"/>
                        </a:lnTo>
                        <a:lnTo>
                          <a:pt x="36" y="48"/>
                        </a:lnTo>
                        <a:lnTo>
                          <a:pt x="32" y="52"/>
                        </a:lnTo>
                        <a:lnTo>
                          <a:pt x="27" y="52"/>
                        </a:lnTo>
                        <a:lnTo>
                          <a:pt x="25" y="49"/>
                        </a:lnTo>
                        <a:lnTo>
                          <a:pt x="21" y="45"/>
                        </a:lnTo>
                        <a:lnTo>
                          <a:pt x="19" y="45"/>
                        </a:lnTo>
                        <a:lnTo>
                          <a:pt x="18" y="46"/>
                        </a:lnTo>
                        <a:lnTo>
                          <a:pt x="18" y="50"/>
                        </a:lnTo>
                        <a:lnTo>
                          <a:pt x="15" y="51"/>
                        </a:lnTo>
                        <a:lnTo>
                          <a:pt x="14" y="52"/>
                        </a:lnTo>
                        <a:lnTo>
                          <a:pt x="13" y="52"/>
                        </a:lnTo>
                        <a:lnTo>
                          <a:pt x="12" y="53"/>
                        </a:lnTo>
                        <a:lnTo>
                          <a:pt x="8" y="53"/>
                        </a:lnTo>
                        <a:lnTo>
                          <a:pt x="0" y="45"/>
                        </a:lnTo>
                        <a:lnTo>
                          <a:pt x="2" y="42"/>
                        </a:lnTo>
                        <a:lnTo>
                          <a:pt x="5" y="39"/>
                        </a:lnTo>
                        <a:lnTo>
                          <a:pt x="5" y="36"/>
                        </a:lnTo>
                        <a:lnTo>
                          <a:pt x="4" y="29"/>
                        </a:lnTo>
                        <a:lnTo>
                          <a:pt x="2" y="26"/>
                        </a:lnTo>
                        <a:lnTo>
                          <a:pt x="2" y="23"/>
                        </a:lnTo>
                        <a:lnTo>
                          <a:pt x="14" y="9"/>
                        </a:lnTo>
                        <a:lnTo>
                          <a:pt x="17" y="8"/>
                        </a:lnTo>
                        <a:lnTo>
                          <a:pt x="21" y="5"/>
                        </a:lnTo>
                        <a:lnTo>
                          <a:pt x="21" y="2"/>
                        </a:lnTo>
                        <a:lnTo>
                          <a:pt x="23" y="0"/>
                        </a:lnTo>
                        <a:lnTo>
                          <a:pt x="26" y="0"/>
                        </a:lnTo>
                      </a:path>
                    </a:pathLst>
                  </a:custGeom>
                  <a:grpFill/>
                  <a:ln w="6350">
                    <a:solidFill>
                      <a:schemeClr val="bg1">
                        <a:alpha val="88000"/>
                      </a:schemeClr>
                    </a:solidFill>
                    <a:prstDash val="sysDash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45" name="Freeform 34"/>
                  <p:cNvSpPr>
                    <a:spLocks/>
                  </p:cNvSpPr>
                  <p:nvPr/>
                </p:nvSpPr>
                <p:spPr bwMode="auto">
                  <a:xfrm>
                    <a:off x="5679371" y="2834667"/>
                    <a:ext cx="496138" cy="607340"/>
                  </a:xfrm>
                  <a:custGeom>
                    <a:avLst/>
                    <a:gdLst>
                      <a:gd name="T0" fmla="*/ 333610 w 58"/>
                      <a:gd name="T1" fmla="*/ 598786 h 71"/>
                      <a:gd name="T2" fmla="*/ 282285 w 58"/>
                      <a:gd name="T3" fmla="*/ 581678 h 71"/>
                      <a:gd name="T4" fmla="*/ 256623 w 58"/>
                      <a:gd name="T5" fmla="*/ 573124 h 71"/>
                      <a:gd name="T6" fmla="*/ 239515 w 58"/>
                      <a:gd name="T7" fmla="*/ 607340 h 71"/>
                      <a:gd name="T8" fmla="*/ 222407 w 58"/>
                      <a:gd name="T9" fmla="*/ 598786 h 71"/>
                      <a:gd name="T10" fmla="*/ 222407 w 58"/>
                      <a:gd name="T11" fmla="*/ 547461 h 71"/>
                      <a:gd name="T12" fmla="*/ 153974 w 58"/>
                      <a:gd name="T13" fmla="*/ 581678 h 71"/>
                      <a:gd name="T14" fmla="*/ 136866 w 58"/>
                      <a:gd name="T15" fmla="*/ 564570 h 71"/>
                      <a:gd name="T16" fmla="*/ 128312 w 58"/>
                      <a:gd name="T17" fmla="*/ 530353 h 71"/>
                      <a:gd name="T18" fmla="*/ 94095 w 58"/>
                      <a:gd name="T19" fmla="*/ 470475 h 71"/>
                      <a:gd name="T20" fmla="*/ 111203 w 58"/>
                      <a:gd name="T21" fmla="*/ 444812 h 71"/>
                      <a:gd name="T22" fmla="*/ 68433 w 58"/>
                      <a:gd name="T23" fmla="*/ 419150 h 71"/>
                      <a:gd name="T24" fmla="*/ 51325 w 58"/>
                      <a:gd name="T25" fmla="*/ 393488 h 71"/>
                      <a:gd name="T26" fmla="*/ 94095 w 58"/>
                      <a:gd name="T27" fmla="*/ 359272 h 71"/>
                      <a:gd name="T28" fmla="*/ 102649 w 58"/>
                      <a:gd name="T29" fmla="*/ 316501 h 71"/>
                      <a:gd name="T30" fmla="*/ 68433 w 58"/>
                      <a:gd name="T31" fmla="*/ 273731 h 71"/>
                      <a:gd name="T32" fmla="*/ 34216 w 58"/>
                      <a:gd name="T33" fmla="*/ 273731 h 71"/>
                      <a:gd name="T34" fmla="*/ 17108 w 58"/>
                      <a:gd name="T35" fmla="*/ 230960 h 71"/>
                      <a:gd name="T36" fmla="*/ 0 w 58"/>
                      <a:gd name="T37" fmla="*/ 196744 h 71"/>
                      <a:gd name="T38" fmla="*/ 51325 w 58"/>
                      <a:gd name="T39" fmla="*/ 102649 h 71"/>
                      <a:gd name="T40" fmla="*/ 68433 w 58"/>
                      <a:gd name="T41" fmla="*/ 76987 h 71"/>
                      <a:gd name="T42" fmla="*/ 119757 w 58"/>
                      <a:gd name="T43" fmla="*/ 119757 h 71"/>
                      <a:gd name="T44" fmla="*/ 94095 w 58"/>
                      <a:gd name="T45" fmla="*/ 25662 h 71"/>
                      <a:gd name="T46" fmla="*/ 102649 w 58"/>
                      <a:gd name="T47" fmla="*/ 8554 h 71"/>
                      <a:gd name="T48" fmla="*/ 179636 w 58"/>
                      <a:gd name="T49" fmla="*/ 59879 h 71"/>
                      <a:gd name="T50" fmla="*/ 213853 w 58"/>
                      <a:gd name="T51" fmla="*/ 85541 h 71"/>
                      <a:gd name="T52" fmla="*/ 265177 w 58"/>
                      <a:gd name="T53" fmla="*/ 94095 h 71"/>
                      <a:gd name="T54" fmla="*/ 299394 w 58"/>
                      <a:gd name="T55" fmla="*/ 145419 h 71"/>
                      <a:gd name="T56" fmla="*/ 333610 w 58"/>
                      <a:gd name="T57" fmla="*/ 205298 h 71"/>
                      <a:gd name="T58" fmla="*/ 376381 w 58"/>
                      <a:gd name="T59" fmla="*/ 196744 h 71"/>
                      <a:gd name="T60" fmla="*/ 402043 w 58"/>
                      <a:gd name="T61" fmla="*/ 188190 h 71"/>
                      <a:gd name="T62" fmla="*/ 419151 w 58"/>
                      <a:gd name="T63" fmla="*/ 239514 h 71"/>
                      <a:gd name="T64" fmla="*/ 376381 w 58"/>
                      <a:gd name="T65" fmla="*/ 248068 h 71"/>
                      <a:gd name="T66" fmla="*/ 359272 w 58"/>
                      <a:gd name="T67" fmla="*/ 282285 h 71"/>
                      <a:gd name="T68" fmla="*/ 393489 w 58"/>
                      <a:gd name="T69" fmla="*/ 350717 h 71"/>
                      <a:gd name="T70" fmla="*/ 479030 w 58"/>
                      <a:gd name="T71" fmla="*/ 393488 h 71"/>
                      <a:gd name="T72" fmla="*/ 487584 w 58"/>
                      <a:gd name="T73" fmla="*/ 427704 h 71"/>
                      <a:gd name="T74" fmla="*/ 453367 w 58"/>
                      <a:gd name="T75" fmla="*/ 444812 h 71"/>
                      <a:gd name="T76" fmla="*/ 453367 w 58"/>
                      <a:gd name="T77" fmla="*/ 461920 h 71"/>
                      <a:gd name="T78" fmla="*/ 427705 w 58"/>
                      <a:gd name="T79" fmla="*/ 496137 h 71"/>
                      <a:gd name="T80" fmla="*/ 384935 w 58"/>
                      <a:gd name="T81" fmla="*/ 590232 h 71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58"/>
                      <a:gd name="T124" fmla="*/ 0 h 71"/>
                      <a:gd name="T125" fmla="*/ 58 w 58"/>
                      <a:gd name="T126" fmla="*/ 71 h 71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58" h="71">
                        <a:moveTo>
                          <a:pt x="42" y="69"/>
                        </a:moveTo>
                        <a:lnTo>
                          <a:pt x="39" y="70"/>
                        </a:lnTo>
                        <a:lnTo>
                          <a:pt x="34" y="70"/>
                        </a:lnTo>
                        <a:lnTo>
                          <a:pt x="33" y="68"/>
                        </a:lnTo>
                        <a:lnTo>
                          <a:pt x="31" y="66"/>
                        </a:lnTo>
                        <a:lnTo>
                          <a:pt x="30" y="67"/>
                        </a:lnTo>
                        <a:lnTo>
                          <a:pt x="30" y="70"/>
                        </a:lnTo>
                        <a:lnTo>
                          <a:pt x="28" y="71"/>
                        </a:lnTo>
                        <a:lnTo>
                          <a:pt x="27" y="71"/>
                        </a:lnTo>
                        <a:lnTo>
                          <a:pt x="26" y="70"/>
                        </a:lnTo>
                        <a:lnTo>
                          <a:pt x="26" y="65"/>
                        </a:lnTo>
                        <a:lnTo>
                          <a:pt x="26" y="64"/>
                        </a:lnTo>
                        <a:lnTo>
                          <a:pt x="23" y="63"/>
                        </a:lnTo>
                        <a:lnTo>
                          <a:pt x="18" y="68"/>
                        </a:lnTo>
                        <a:lnTo>
                          <a:pt x="18" y="66"/>
                        </a:lnTo>
                        <a:lnTo>
                          <a:pt x="16" y="66"/>
                        </a:lnTo>
                        <a:lnTo>
                          <a:pt x="15" y="64"/>
                        </a:lnTo>
                        <a:lnTo>
                          <a:pt x="15" y="62"/>
                        </a:lnTo>
                        <a:lnTo>
                          <a:pt x="12" y="57"/>
                        </a:lnTo>
                        <a:lnTo>
                          <a:pt x="11" y="55"/>
                        </a:lnTo>
                        <a:lnTo>
                          <a:pt x="13" y="54"/>
                        </a:lnTo>
                        <a:lnTo>
                          <a:pt x="13" y="52"/>
                        </a:lnTo>
                        <a:lnTo>
                          <a:pt x="11" y="50"/>
                        </a:lnTo>
                        <a:lnTo>
                          <a:pt x="8" y="49"/>
                        </a:lnTo>
                        <a:lnTo>
                          <a:pt x="8" y="48"/>
                        </a:lnTo>
                        <a:lnTo>
                          <a:pt x="6" y="46"/>
                        </a:lnTo>
                        <a:lnTo>
                          <a:pt x="7" y="44"/>
                        </a:lnTo>
                        <a:lnTo>
                          <a:pt x="11" y="42"/>
                        </a:lnTo>
                        <a:lnTo>
                          <a:pt x="12" y="40"/>
                        </a:lnTo>
                        <a:lnTo>
                          <a:pt x="12" y="37"/>
                        </a:lnTo>
                        <a:lnTo>
                          <a:pt x="10" y="32"/>
                        </a:lnTo>
                        <a:lnTo>
                          <a:pt x="8" y="32"/>
                        </a:lnTo>
                        <a:lnTo>
                          <a:pt x="6" y="33"/>
                        </a:lnTo>
                        <a:lnTo>
                          <a:pt x="4" y="32"/>
                        </a:lnTo>
                        <a:lnTo>
                          <a:pt x="4" y="29"/>
                        </a:lnTo>
                        <a:lnTo>
                          <a:pt x="2" y="27"/>
                        </a:lnTo>
                        <a:lnTo>
                          <a:pt x="1" y="26"/>
                        </a:lnTo>
                        <a:lnTo>
                          <a:pt x="0" y="23"/>
                        </a:lnTo>
                        <a:lnTo>
                          <a:pt x="6" y="18"/>
                        </a:lnTo>
                        <a:lnTo>
                          <a:pt x="6" y="12"/>
                        </a:lnTo>
                        <a:lnTo>
                          <a:pt x="6" y="9"/>
                        </a:lnTo>
                        <a:lnTo>
                          <a:pt x="8" y="9"/>
                        </a:lnTo>
                        <a:lnTo>
                          <a:pt x="12" y="14"/>
                        </a:lnTo>
                        <a:lnTo>
                          <a:pt x="14" y="14"/>
                        </a:lnTo>
                        <a:lnTo>
                          <a:pt x="16" y="7"/>
                        </a:lnTo>
                        <a:lnTo>
                          <a:pt x="11" y="3"/>
                        </a:lnTo>
                        <a:lnTo>
                          <a:pt x="11" y="2"/>
                        </a:lnTo>
                        <a:lnTo>
                          <a:pt x="12" y="1"/>
                        </a:lnTo>
                        <a:lnTo>
                          <a:pt x="15" y="0"/>
                        </a:lnTo>
                        <a:lnTo>
                          <a:pt x="21" y="7"/>
                        </a:lnTo>
                        <a:lnTo>
                          <a:pt x="22" y="10"/>
                        </a:lnTo>
                        <a:lnTo>
                          <a:pt x="25" y="10"/>
                        </a:lnTo>
                        <a:lnTo>
                          <a:pt x="27" y="11"/>
                        </a:lnTo>
                        <a:lnTo>
                          <a:pt x="31" y="11"/>
                        </a:lnTo>
                        <a:lnTo>
                          <a:pt x="33" y="13"/>
                        </a:lnTo>
                        <a:lnTo>
                          <a:pt x="35" y="17"/>
                        </a:lnTo>
                        <a:lnTo>
                          <a:pt x="37" y="21"/>
                        </a:lnTo>
                        <a:lnTo>
                          <a:pt x="39" y="24"/>
                        </a:lnTo>
                        <a:lnTo>
                          <a:pt x="43" y="24"/>
                        </a:lnTo>
                        <a:lnTo>
                          <a:pt x="44" y="23"/>
                        </a:lnTo>
                        <a:lnTo>
                          <a:pt x="44" y="22"/>
                        </a:lnTo>
                        <a:lnTo>
                          <a:pt x="47" y="22"/>
                        </a:lnTo>
                        <a:lnTo>
                          <a:pt x="49" y="26"/>
                        </a:lnTo>
                        <a:lnTo>
                          <a:pt x="49" y="28"/>
                        </a:lnTo>
                        <a:lnTo>
                          <a:pt x="47" y="29"/>
                        </a:lnTo>
                        <a:lnTo>
                          <a:pt x="44" y="29"/>
                        </a:lnTo>
                        <a:lnTo>
                          <a:pt x="42" y="30"/>
                        </a:lnTo>
                        <a:lnTo>
                          <a:pt x="42" y="33"/>
                        </a:lnTo>
                        <a:lnTo>
                          <a:pt x="40" y="37"/>
                        </a:lnTo>
                        <a:lnTo>
                          <a:pt x="46" y="41"/>
                        </a:lnTo>
                        <a:lnTo>
                          <a:pt x="51" y="45"/>
                        </a:lnTo>
                        <a:lnTo>
                          <a:pt x="56" y="46"/>
                        </a:lnTo>
                        <a:lnTo>
                          <a:pt x="58" y="48"/>
                        </a:lnTo>
                        <a:lnTo>
                          <a:pt x="57" y="50"/>
                        </a:lnTo>
                        <a:lnTo>
                          <a:pt x="56" y="51"/>
                        </a:lnTo>
                        <a:lnTo>
                          <a:pt x="53" y="52"/>
                        </a:lnTo>
                        <a:lnTo>
                          <a:pt x="51" y="54"/>
                        </a:lnTo>
                        <a:lnTo>
                          <a:pt x="53" y="54"/>
                        </a:lnTo>
                        <a:lnTo>
                          <a:pt x="53" y="56"/>
                        </a:lnTo>
                        <a:lnTo>
                          <a:pt x="50" y="58"/>
                        </a:lnTo>
                        <a:lnTo>
                          <a:pt x="50" y="64"/>
                        </a:lnTo>
                        <a:lnTo>
                          <a:pt x="45" y="69"/>
                        </a:lnTo>
                        <a:lnTo>
                          <a:pt x="42" y="69"/>
                        </a:lnTo>
                      </a:path>
                    </a:pathLst>
                  </a:custGeom>
                  <a:grpFill/>
                  <a:ln w="6350">
                    <a:solidFill>
                      <a:schemeClr val="bg1">
                        <a:alpha val="88000"/>
                      </a:schemeClr>
                    </a:solidFill>
                    <a:prstDash val="sysDash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46" name="Freeform 35"/>
                  <p:cNvSpPr>
                    <a:spLocks/>
                  </p:cNvSpPr>
                  <p:nvPr/>
                </p:nvSpPr>
                <p:spPr bwMode="auto">
                  <a:xfrm>
                    <a:off x="5593829" y="3373575"/>
                    <a:ext cx="496138" cy="709990"/>
                  </a:xfrm>
                  <a:custGeom>
                    <a:avLst/>
                    <a:gdLst>
                      <a:gd name="T0" fmla="*/ 51325 w 58"/>
                      <a:gd name="T1" fmla="*/ 590233 h 83"/>
                      <a:gd name="T2" fmla="*/ 59879 w 58"/>
                      <a:gd name="T3" fmla="*/ 496138 h 83"/>
                      <a:gd name="T4" fmla="*/ 25662 w 58"/>
                      <a:gd name="T5" fmla="*/ 419151 h 83"/>
                      <a:gd name="T6" fmla="*/ 0 w 58"/>
                      <a:gd name="T7" fmla="*/ 316502 h 83"/>
                      <a:gd name="T8" fmla="*/ 42771 w 58"/>
                      <a:gd name="T9" fmla="*/ 213852 h 83"/>
                      <a:gd name="T10" fmla="*/ 17108 w 58"/>
                      <a:gd name="T11" fmla="*/ 171082 h 83"/>
                      <a:gd name="T12" fmla="*/ 76987 w 58"/>
                      <a:gd name="T13" fmla="*/ 136866 h 83"/>
                      <a:gd name="T14" fmla="*/ 196744 w 58"/>
                      <a:gd name="T15" fmla="*/ 51325 h 83"/>
                      <a:gd name="T16" fmla="*/ 282285 w 58"/>
                      <a:gd name="T17" fmla="*/ 0 h 83"/>
                      <a:gd name="T18" fmla="*/ 307948 w 58"/>
                      <a:gd name="T19" fmla="*/ 17108 h 83"/>
                      <a:gd name="T20" fmla="*/ 316502 w 58"/>
                      <a:gd name="T21" fmla="*/ 68433 h 83"/>
                      <a:gd name="T22" fmla="*/ 342164 w 58"/>
                      <a:gd name="T23" fmla="*/ 59879 h 83"/>
                      <a:gd name="T24" fmla="*/ 350718 w 58"/>
                      <a:gd name="T25" fmla="*/ 25662 h 83"/>
                      <a:gd name="T26" fmla="*/ 376381 w 58"/>
                      <a:gd name="T27" fmla="*/ 59879 h 83"/>
                      <a:gd name="T28" fmla="*/ 444813 w 58"/>
                      <a:gd name="T29" fmla="*/ 51325 h 83"/>
                      <a:gd name="T30" fmla="*/ 470476 w 58"/>
                      <a:gd name="T31" fmla="*/ 68433 h 83"/>
                      <a:gd name="T32" fmla="*/ 436259 w 58"/>
                      <a:gd name="T33" fmla="*/ 111203 h 83"/>
                      <a:gd name="T34" fmla="*/ 487584 w 58"/>
                      <a:gd name="T35" fmla="*/ 205298 h 83"/>
                      <a:gd name="T36" fmla="*/ 496138 w 58"/>
                      <a:gd name="T37" fmla="*/ 205298 h 83"/>
                      <a:gd name="T38" fmla="*/ 479030 w 58"/>
                      <a:gd name="T39" fmla="*/ 230961 h 83"/>
                      <a:gd name="T40" fmla="*/ 410597 w 58"/>
                      <a:gd name="T41" fmla="*/ 273731 h 83"/>
                      <a:gd name="T42" fmla="*/ 367826 w 58"/>
                      <a:gd name="T43" fmla="*/ 325056 h 83"/>
                      <a:gd name="T44" fmla="*/ 376381 w 58"/>
                      <a:gd name="T45" fmla="*/ 367826 h 83"/>
                      <a:gd name="T46" fmla="*/ 316502 w 58"/>
                      <a:gd name="T47" fmla="*/ 487583 h 83"/>
                      <a:gd name="T48" fmla="*/ 273731 w 58"/>
                      <a:gd name="T49" fmla="*/ 547462 h 83"/>
                      <a:gd name="T50" fmla="*/ 282285 w 58"/>
                      <a:gd name="T51" fmla="*/ 590233 h 83"/>
                      <a:gd name="T52" fmla="*/ 273731 w 58"/>
                      <a:gd name="T53" fmla="*/ 650111 h 83"/>
                      <a:gd name="T54" fmla="*/ 333610 w 58"/>
                      <a:gd name="T55" fmla="*/ 658665 h 83"/>
                      <a:gd name="T56" fmla="*/ 282285 w 58"/>
                      <a:gd name="T57" fmla="*/ 658665 h 83"/>
                      <a:gd name="T58" fmla="*/ 239515 w 58"/>
                      <a:gd name="T59" fmla="*/ 692882 h 83"/>
                      <a:gd name="T60" fmla="*/ 205298 w 58"/>
                      <a:gd name="T61" fmla="*/ 684328 h 83"/>
                      <a:gd name="T62" fmla="*/ 111203 w 58"/>
                      <a:gd name="T63" fmla="*/ 709990 h 83"/>
                      <a:gd name="T64" fmla="*/ 94095 w 58"/>
                      <a:gd name="T65" fmla="*/ 684328 h 83"/>
                      <a:gd name="T66" fmla="*/ 136866 w 58"/>
                      <a:gd name="T67" fmla="*/ 624449 h 83"/>
                      <a:gd name="T68" fmla="*/ 111203 w 58"/>
                      <a:gd name="T69" fmla="*/ 607341 h 83"/>
                      <a:gd name="T70" fmla="*/ 59879 w 58"/>
                      <a:gd name="T71" fmla="*/ 615895 h 83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w 58"/>
                      <a:gd name="T109" fmla="*/ 0 h 83"/>
                      <a:gd name="T110" fmla="*/ 58 w 58"/>
                      <a:gd name="T111" fmla="*/ 83 h 83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T108" t="T109" r="T110" b="T111"/>
                    <a:pathLst>
                      <a:path w="58" h="83">
                        <a:moveTo>
                          <a:pt x="7" y="70"/>
                        </a:moveTo>
                        <a:lnTo>
                          <a:pt x="6" y="69"/>
                        </a:lnTo>
                        <a:lnTo>
                          <a:pt x="6" y="62"/>
                        </a:lnTo>
                        <a:lnTo>
                          <a:pt x="7" y="58"/>
                        </a:lnTo>
                        <a:lnTo>
                          <a:pt x="5" y="56"/>
                        </a:lnTo>
                        <a:lnTo>
                          <a:pt x="3" y="49"/>
                        </a:lnTo>
                        <a:lnTo>
                          <a:pt x="0" y="41"/>
                        </a:lnTo>
                        <a:lnTo>
                          <a:pt x="0" y="37"/>
                        </a:lnTo>
                        <a:lnTo>
                          <a:pt x="5" y="31"/>
                        </a:lnTo>
                        <a:lnTo>
                          <a:pt x="5" y="25"/>
                        </a:lnTo>
                        <a:lnTo>
                          <a:pt x="4" y="22"/>
                        </a:lnTo>
                        <a:lnTo>
                          <a:pt x="2" y="20"/>
                        </a:lnTo>
                        <a:lnTo>
                          <a:pt x="6" y="16"/>
                        </a:lnTo>
                        <a:lnTo>
                          <a:pt x="9" y="16"/>
                        </a:lnTo>
                        <a:lnTo>
                          <a:pt x="15" y="11"/>
                        </a:lnTo>
                        <a:lnTo>
                          <a:pt x="23" y="6"/>
                        </a:lnTo>
                        <a:lnTo>
                          <a:pt x="28" y="5"/>
                        </a:lnTo>
                        <a:lnTo>
                          <a:pt x="33" y="0"/>
                        </a:lnTo>
                        <a:lnTo>
                          <a:pt x="36" y="1"/>
                        </a:lnTo>
                        <a:lnTo>
                          <a:pt x="36" y="2"/>
                        </a:lnTo>
                        <a:lnTo>
                          <a:pt x="36" y="7"/>
                        </a:lnTo>
                        <a:lnTo>
                          <a:pt x="37" y="8"/>
                        </a:lnTo>
                        <a:lnTo>
                          <a:pt x="38" y="8"/>
                        </a:lnTo>
                        <a:lnTo>
                          <a:pt x="40" y="7"/>
                        </a:lnTo>
                        <a:lnTo>
                          <a:pt x="40" y="4"/>
                        </a:lnTo>
                        <a:lnTo>
                          <a:pt x="41" y="3"/>
                        </a:lnTo>
                        <a:lnTo>
                          <a:pt x="43" y="5"/>
                        </a:lnTo>
                        <a:lnTo>
                          <a:pt x="44" y="7"/>
                        </a:lnTo>
                        <a:lnTo>
                          <a:pt x="49" y="7"/>
                        </a:lnTo>
                        <a:lnTo>
                          <a:pt x="52" y="6"/>
                        </a:lnTo>
                        <a:lnTo>
                          <a:pt x="55" y="6"/>
                        </a:lnTo>
                        <a:lnTo>
                          <a:pt x="55" y="8"/>
                        </a:lnTo>
                        <a:lnTo>
                          <a:pt x="51" y="12"/>
                        </a:lnTo>
                        <a:lnTo>
                          <a:pt x="51" y="13"/>
                        </a:lnTo>
                        <a:lnTo>
                          <a:pt x="57" y="21"/>
                        </a:lnTo>
                        <a:lnTo>
                          <a:pt x="57" y="24"/>
                        </a:lnTo>
                        <a:lnTo>
                          <a:pt x="58" y="24"/>
                        </a:lnTo>
                        <a:lnTo>
                          <a:pt x="57" y="24"/>
                        </a:lnTo>
                        <a:lnTo>
                          <a:pt x="56" y="27"/>
                        </a:lnTo>
                        <a:lnTo>
                          <a:pt x="51" y="32"/>
                        </a:lnTo>
                        <a:lnTo>
                          <a:pt x="48" y="32"/>
                        </a:lnTo>
                        <a:lnTo>
                          <a:pt x="43" y="35"/>
                        </a:lnTo>
                        <a:lnTo>
                          <a:pt x="43" y="38"/>
                        </a:lnTo>
                        <a:lnTo>
                          <a:pt x="44" y="40"/>
                        </a:lnTo>
                        <a:lnTo>
                          <a:pt x="44" y="43"/>
                        </a:lnTo>
                        <a:lnTo>
                          <a:pt x="37" y="49"/>
                        </a:lnTo>
                        <a:lnTo>
                          <a:pt x="37" y="57"/>
                        </a:lnTo>
                        <a:lnTo>
                          <a:pt x="33" y="62"/>
                        </a:lnTo>
                        <a:lnTo>
                          <a:pt x="32" y="64"/>
                        </a:lnTo>
                        <a:lnTo>
                          <a:pt x="33" y="66"/>
                        </a:lnTo>
                        <a:lnTo>
                          <a:pt x="33" y="69"/>
                        </a:lnTo>
                        <a:lnTo>
                          <a:pt x="32" y="71"/>
                        </a:lnTo>
                        <a:lnTo>
                          <a:pt x="32" y="76"/>
                        </a:lnTo>
                        <a:lnTo>
                          <a:pt x="33" y="77"/>
                        </a:lnTo>
                        <a:lnTo>
                          <a:pt x="39" y="77"/>
                        </a:lnTo>
                        <a:lnTo>
                          <a:pt x="33" y="77"/>
                        </a:lnTo>
                        <a:lnTo>
                          <a:pt x="32" y="79"/>
                        </a:lnTo>
                        <a:lnTo>
                          <a:pt x="28" y="81"/>
                        </a:lnTo>
                        <a:lnTo>
                          <a:pt x="26" y="80"/>
                        </a:lnTo>
                        <a:lnTo>
                          <a:pt x="24" y="80"/>
                        </a:lnTo>
                        <a:lnTo>
                          <a:pt x="16" y="83"/>
                        </a:lnTo>
                        <a:lnTo>
                          <a:pt x="13" y="83"/>
                        </a:lnTo>
                        <a:lnTo>
                          <a:pt x="11" y="82"/>
                        </a:lnTo>
                        <a:lnTo>
                          <a:pt x="11" y="80"/>
                        </a:lnTo>
                        <a:lnTo>
                          <a:pt x="16" y="74"/>
                        </a:lnTo>
                        <a:lnTo>
                          <a:pt x="16" y="73"/>
                        </a:lnTo>
                        <a:lnTo>
                          <a:pt x="16" y="71"/>
                        </a:lnTo>
                        <a:lnTo>
                          <a:pt x="13" y="71"/>
                        </a:lnTo>
                        <a:lnTo>
                          <a:pt x="11" y="72"/>
                        </a:lnTo>
                        <a:lnTo>
                          <a:pt x="7" y="72"/>
                        </a:lnTo>
                        <a:lnTo>
                          <a:pt x="7" y="70"/>
                        </a:lnTo>
                      </a:path>
                    </a:pathLst>
                  </a:custGeom>
                  <a:grpFill/>
                  <a:ln w="6350">
                    <a:solidFill>
                      <a:schemeClr val="bg1">
                        <a:alpha val="88000"/>
                      </a:schemeClr>
                    </a:solidFill>
                    <a:prstDash val="sysDash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</p:grpSp>
            <p:sp>
              <p:nvSpPr>
                <p:cNvPr id="38" name="Freeform 36"/>
                <p:cNvSpPr>
                  <a:spLocks/>
                </p:cNvSpPr>
                <p:nvPr/>
              </p:nvSpPr>
              <p:spPr bwMode="auto">
                <a:xfrm>
                  <a:off x="5080584" y="3416346"/>
                  <a:ext cx="573125" cy="684327"/>
                </a:xfrm>
                <a:custGeom>
                  <a:avLst/>
                  <a:gdLst>
                    <a:gd name="T0" fmla="*/ 111203 w 67"/>
                    <a:gd name="T1" fmla="*/ 521799 h 80"/>
                    <a:gd name="T2" fmla="*/ 94095 w 67"/>
                    <a:gd name="T3" fmla="*/ 487583 h 80"/>
                    <a:gd name="T4" fmla="*/ 68433 w 67"/>
                    <a:gd name="T5" fmla="*/ 376380 h 80"/>
                    <a:gd name="T6" fmla="*/ 25662 w 67"/>
                    <a:gd name="T7" fmla="*/ 393488 h 80"/>
                    <a:gd name="T8" fmla="*/ 0 w 67"/>
                    <a:gd name="T9" fmla="*/ 367826 h 80"/>
                    <a:gd name="T10" fmla="*/ 34216 w 67"/>
                    <a:gd name="T11" fmla="*/ 359272 h 80"/>
                    <a:gd name="T12" fmla="*/ 68433 w 67"/>
                    <a:gd name="T13" fmla="*/ 325055 h 80"/>
                    <a:gd name="T14" fmla="*/ 51325 w 67"/>
                    <a:gd name="T15" fmla="*/ 256623 h 80"/>
                    <a:gd name="T16" fmla="*/ 42771 w 67"/>
                    <a:gd name="T17" fmla="*/ 136865 h 80"/>
                    <a:gd name="T18" fmla="*/ 76987 w 67"/>
                    <a:gd name="T19" fmla="*/ 111203 h 80"/>
                    <a:gd name="T20" fmla="*/ 111203 w 67"/>
                    <a:gd name="T21" fmla="*/ 68433 h 80"/>
                    <a:gd name="T22" fmla="*/ 179636 w 67"/>
                    <a:gd name="T23" fmla="*/ 51325 h 80"/>
                    <a:gd name="T24" fmla="*/ 162528 w 67"/>
                    <a:gd name="T25" fmla="*/ 17108 h 80"/>
                    <a:gd name="T26" fmla="*/ 188190 w 67"/>
                    <a:gd name="T27" fmla="*/ 0 h 80"/>
                    <a:gd name="T28" fmla="*/ 256623 w 67"/>
                    <a:gd name="T29" fmla="*/ 17108 h 80"/>
                    <a:gd name="T30" fmla="*/ 393489 w 67"/>
                    <a:gd name="T31" fmla="*/ 76987 h 80"/>
                    <a:gd name="T32" fmla="*/ 419151 w 67"/>
                    <a:gd name="T33" fmla="*/ 85541 h 80"/>
                    <a:gd name="T34" fmla="*/ 453367 w 67"/>
                    <a:gd name="T35" fmla="*/ 68433 h 80"/>
                    <a:gd name="T36" fmla="*/ 496138 w 67"/>
                    <a:gd name="T37" fmla="*/ 94095 h 80"/>
                    <a:gd name="T38" fmla="*/ 547463 w 67"/>
                    <a:gd name="T39" fmla="*/ 145419 h 80"/>
                    <a:gd name="T40" fmla="*/ 556017 w 67"/>
                    <a:gd name="T41" fmla="*/ 222406 h 80"/>
                    <a:gd name="T42" fmla="*/ 513246 w 67"/>
                    <a:gd name="T43" fmla="*/ 307947 h 80"/>
                    <a:gd name="T44" fmla="*/ 556017 w 67"/>
                    <a:gd name="T45" fmla="*/ 436258 h 80"/>
                    <a:gd name="T46" fmla="*/ 564571 w 67"/>
                    <a:gd name="T47" fmla="*/ 487583 h 80"/>
                    <a:gd name="T48" fmla="*/ 573125 w 67"/>
                    <a:gd name="T49" fmla="*/ 556016 h 80"/>
                    <a:gd name="T50" fmla="*/ 453367 w 67"/>
                    <a:gd name="T51" fmla="*/ 573124 h 80"/>
                    <a:gd name="T52" fmla="*/ 479030 w 67"/>
                    <a:gd name="T53" fmla="*/ 607340 h 80"/>
                    <a:gd name="T54" fmla="*/ 461922 w 67"/>
                    <a:gd name="T55" fmla="*/ 633002 h 80"/>
                    <a:gd name="T56" fmla="*/ 427705 w 67"/>
                    <a:gd name="T57" fmla="*/ 598786 h 80"/>
                    <a:gd name="T58" fmla="*/ 384935 w 67"/>
                    <a:gd name="T59" fmla="*/ 615894 h 80"/>
                    <a:gd name="T60" fmla="*/ 359272 w 67"/>
                    <a:gd name="T61" fmla="*/ 675773 h 80"/>
                    <a:gd name="T62" fmla="*/ 350718 w 67"/>
                    <a:gd name="T63" fmla="*/ 684327 h 80"/>
                    <a:gd name="T64" fmla="*/ 342164 w 67"/>
                    <a:gd name="T65" fmla="*/ 667219 h 80"/>
                    <a:gd name="T66" fmla="*/ 316502 w 67"/>
                    <a:gd name="T67" fmla="*/ 675773 h 80"/>
                    <a:gd name="T68" fmla="*/ 290840 w 67"/>
                    <a:gd name="T69" fmla="*/ 658665 h 80"/>
                    <a:gd name="T70" fmla="*/ 282285 w 67"/>
                    <a:gd name="T71" fmla="*/ 633002 h 80"/>
                    <a:gd name="T72" fmla="*/ 248069 w 67"/>
                    <a:gd name="T73" fmla="*/ 624448 h 80"/>
                    <a:gd name="T74" fmla="*/ 282285 w 67"/>
                    <a:gd name="T75" fmla="*/ 547462 h 80"/>
                    <a:gd name="T76" fmla="*/ 265177 w 67"/>
                    <a:gd name="T77" fmla="*/ 530353 h 80"/>
                    <a:gd name="T78" fmla="*/ 248069 w 67"/>
                    <a:gd name="T79" fmla="*/ 479029 h 80"/>
                    <a:gd name="T80" fmla="*/ 205298 w 67"/>
                    <a:gd name="T81" fmla="*/ 487583 h 80"/>
                    <a:gd name="T82" fmla="*/ 153974 w 67"/>
                    <a:gd name="T83" fmla="*/ 513245 h 80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67"/>
                    <a:gd name="T127" fmla="*/ 0 h 80"/>
                    <a:gd name="T128" fmla="*/ 67 w 67"/>
                    <a:gd name="T129" fmla="*/ 80 h 80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67" h="80">
                      <a:moveTo>
                        <a:pt x="11" y="61"/>
                      </a:moveTo>
                      <a:lnTo>
                        <a:pt x="13" y="61"/>
                      </a:lnTo>
                      <a:lnTo>
                        <a:pt x="12" y="59"/>
                      </a:lnTo>
                      <a:lnTo>
                        <a:pt x="11" y="57"/>
                      </a:lnTo>
                      <a:lnTo>
                        <a:pt x="8" y="54"/>
                      </a:lnTo>
                      <a:lnTo>
                        <a:pt x="8" y="44"/>
                      </a:lnTo>
                      <a:lnTo>
                        <a:pt x="5" y="44"/>
                      </a:lnTo>
                      <a:lnTo>
                        <a:pt x="3" y="46"/>
                      </a:lnTo>
                      <a:lnTo>
                        <a:pt x="0" y="46"/>
                      </a:lnTo>
                      <a:lnTo>
                        <a:pt x="0" y="43"/>
                      </a:lnTo>
                      <a:lnTo>
                        <a:pt x="2" y="42"/>
                      </a:lnTo>
                      <a:lnTo>
                        <a:pt x="4" y="42"/>
                      </a:lnTo>
                      <a:lnTo>
                        <a:pt x="6" y="40"/>
                      </a:lnTo>
                      <a:lnTo>
                        <a:pt x="8" y="38"/>
                      </a:lnTo>
                      <a:lnTo>
                        <a:pt x="8" y="35"/>
                      </a:lnTo>
                      <a:lnTo>
                        <a:pt x="6" y="30"/>
                      </a:lnTo>
                      <a:lnTo>
                        <a:pt x="6" y="18"/>
                      </a:lnTo>
                      <a:lnTo>
                        <a:pt x="5" y="16"/>
                      </a:lnTo>
                      <a:lnTo>
                        <a:pt x="7" y="16"/>
                      </a:lnTo>
                      <a:lnTo>
                        <a:pt x="9" y="13"/>
                      </a:lnTo>
                      <a:lnTo>
                        <a:pt x="10" y="11"/>
                      </a:lnTo>
                      <a:lnTo>
                        <a:pt x="13" y="8"/>
                      </a:lnTo>
                      <a:lnTo>
                        <a:pt x="19" y="8"/>
                      </a:lnTo>
                      <a:lnTo>
                        <a:pt x="21" y="6"/>
                      </a:lnTo>
                      <a:lnTo>
                        <a:pt x="21" y="4"/>
                      </a:lnTo>
                      <a:lnTo>
                        <a:pt x="19" y="2"/>
                      </a:lnTo>
                      <a:lnTo>
                        <a:pt x="19" y="1"/>
                      </a:lnTo>
                      <a:lnTo>
                        <a:pt x="22" y="0"/>
                      </a:lnTo>
                      <a:lnTo>
                        <a:pt x="27" y="2"/>
                      </a:lnTo>
                      <a:lnTo>
                        <a:pt x="30" y="2"/>
                      </a:lnTo>
                      <a:lnTo>
                        <a:pt x="42" y="9"/>
                      </a:lnTo>
                      <a:lnTo>
                        <a:pt x="46" y="9"/>
                      </a:lnTo>
                      <a:lnTo>
                        <a:pt x="47" y="8"/>
                      </a:lnTo>
                      <a:lnTo>
                        <a:pt x="49" y="10"/>
                      </a:lnTo>
                      <a:lnTo>
                        <a:pt x="51" y="11"/>
                      </a:lnTo>
                      <a:lnTo>
                        <a:pt x="53" y="8"/>
                      </a:lnTo>
                      <a:lnTo>
                        <a:pt x="55" y="10"/>
                      </a:lnTo>
                      <a:lnTo>
                        <a:pt x="58" y="11"/>
                      </a:lnTo>
                      <a:lnTo>
                        <a:pt x="62" y="15"/>
                      </a:lnTo>
                      <a:lnTo>
                        <a:pt x="64" y="17"/>
                      </a:lnTo>
                      <a:lnTo>
                        <a:pt x="65" y="20"/>
                      </a:lnTo>
                      <a:lnTo>
                        <a:pt x="65" y="26"/>
                      </a:lnTo>
                      <a:lnTo>
                        <a:pt x="60" y="32"/>
                      </a:lnTo>
                      <a:lnTo>
                        <a:pt x="60" y="36"/>
                      </a:lnTo>
                      <a:lnTo>
                        <a:pt x="63" y="44"/>
                      </a:lnTo>
                      <a:lnTo>
                        <a:pt x="65" y="51"/>
                      </a:lnTo>
                      <a:lnTo>
                        <a:pt x="67" y="53"/>
                      </a:lnTo>
                      <a:lnTo>
                        <a:pt x="66" y="57"/>
                      </a:lnTo>
                      <a:lnTo>
                        <a:pt x="66" y="64"/>
                      </a:lnTo>
                      <a:lnTo>
                        <a:pt x="67" y="65"/>
                      </a:lnTo>
                      <a:lnTo>
                        <a:pt x="67" y="67"/>
                      </a:lnTo>
                      <a:lnTo>
                        <a:pt x="53" y="67"/>
                      </a:lnTo>
                      <a:lnTo>
                        <a:pt x="53" y="68"/>
                      </a:lnTo>
                      <a:lnTo>
                        <a:pt x="56" y="71"/>
                      </a:lnTo>
                      <a:lnTo>
                        <a:pt x="56" y="72"/>
                      </a:lnTo>
                      <a:lnTo>
                        <a:pt x="54" y="74"/>
                      </a:lnTo>
                      <a:lnTo>
                        <a:pt x="53" y="75"/>
                      </a:lnTo>
                      <a:lnTo>
                        <a:pt x="50" y="70"/>
                      </a:lnTo>
                      <a:lnTo>
                        <a:pt x="46" y="70"/>
                      </a:lnTo>
                      <a:lnTo>
                        <a:pt x="45" y="72"/>
                      </a:lnTo>
                      <a:lnTo>
                        <a:pt x="43" y="78"/>
                      </a:lnTo>
                      <a:lnTo>
                        <a:pt x="42" y="79"/>
                      </a:lnTo>
                      <a:lnTo>
                        <a:pt x="42" y="80"/>
                      </a:lnTo>
                      <a:lnTo>
                        <a:pt x="41" y="80"/>
                      </a:lnTo>
                      <a:lnTo>
                        <a:pt x="41" y="79"/>
                      </a:lnTo>
                      <a:lnTo>
                        <a:pt x="40" y="78"/>
                      </a:lnTo>
                      <a:lnTo>
                        <a:pt x="38" y="78"/>
                      </a:lnTo>
                      <a:lnTo>
                        <a:pt x="37" y="79"/>
                      </a:lnTo>
                      <a:lnTo>
                        <a:pt x="35" y="79"/>
                      </a:lnTo>
                      <a:lnTo>
                        <a:pt x="34" y="77"/>
                      </a:lnTo>
                      <a:lnTo>
                        <a:pt x="34" y="75"/>
                      </a:lnTo>
                      <a:lnTo>
                        <a:pt x="33" y="74"/>
                      </a:lnTo>
                      <a:lnTo>
                        <a:pt x="30" y="74"/>
                      </a:lnTo>
                      <a:lnTo>
                        <a:pt x="29" y="73"/>
                      </a:lnTo>
                      <a:lnTo>
                        <a:pt x="29" y="70"/>
                      </a:lnTo>
                      <a:lnTo>
                        <a:pt x="33" y="64"/>
                      </a:lnTo>
                      <a:lnTo>
                        <a:pt x="33" y="62"/>
                      </a:lnTo>
                      <a:lnTo>
                        <a:pt x="31" y="62"/>
                      </a:lnTo>
                      <a:lnTo>
                        <a:pt x="29" y="59"/>
                      </a:lnTo>
                      <a:lnTo>
                        <a:pt x="29" y="56"/>
                      </a:lnTo>
                      <a:lnTo>
                        <a:pt x="26" y="56"/>
                      </a:lnTo>
                      <a:lnTo>
                        <a:pt x="24" y="57"/>
                      </a:lnTo>
                      <a:lnTo>
                        <a:pt x="22" y="57"/>
                      </a:lnTo>
                      <a:lnTo>
                        <a:pt x="18" y="60"/>
                      </a:lnTo>
                      <a:lnTo>
                        <a:pt x="11" y="61"/>
                      </a:lnTo>
                    </a:path>
                  </a:pathLst>
                </a:custGeom>
                <a:grpFill/>
                <a:ln w="6350">
                  <a:solidFill>
                    <a:schemeClr val="bg1">
                      <a:alpha val="88000"/>
                    </a:schemeClr>
                  </a:solidFill>
                  <a:prstDash val="sysDash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39" name="Freeform 37"/>
                <p:cNvSpPr>
                  <a:spLocks/>
                </p:cNvSpPr>
                <p:nvPr/>
              </p:nvSpPr>
              <p:spPr bwMode="auto">
                <a:xfrm>
                  <a:off x="5628046" y="2073353"/>
                  <a:ext cx="265177" cy="290839"/>
                </a:xfrm>
                <a:custGeom>
                  <a:avLst/>
                  <a:gdLst>
                    <a:gd name="T0" fmla="*/ 153974 w 31"/>
                    <a:gd name="T1" fmla="*/ 230960 h 34"/>
                    <a:gd name="T2" fmla="*/ 162528 w 31"/>
                    <a:gd name="T3" fmla="*/ 256623 h 34"/>
                    <a:gd name="T4" fmla="*/ 205298 w 31"/>
                    <a:gd name="T5" fmla="*/ 290839 h 34"/>
                    <a:gd name="T6" fmla="*/ 213852 w 31"/>
                    <a:gd name="T7" fmla="*/ 290839 h 34"/>
                    <a:gd name="T8" fmla="*/ 222407 w 31"/>
                    <a:gd name="T9" fmla="*/ 239514 h 34"/>
                    <a:gd name="T10" fmla="*/ 265177 w 31"/>
                    <a:gd name="T11" fmla="*/ 213852 h 34"/>
                    <a:gd name="T12" fmla="*/ 239515 w 31"/>
                    <a:gd name="T13" fmla="*/ 196744 h 34"/>
                    <a:gd name="T14" fmla="*/ 205298 w 31"/>
                    <a:gd name="T15" fmla="*/ 162528 h 34"/>
                    <a:gd name="T16" fmla="*/ 205298 w 31"/>
                    <a:gd name="T17" fmla="*/ 136865 h 34"/>
                    <a:gd name="T18" fmla="*/ 171082 w 31"/>
                    <a:gd name="T19" fmla="*/ 85541 h 34"/>
                    <a:gd name="T20" fmla="*/ 171082 w 31"/>
                    <a:gd name="T21" fmla="*/ 25662 h 34"/>
                    <a:gd name="T22" fmla="*/ 136866 w 31"/>
                    <a:gd name="T23" fmla="*/ 25662 h 34"/>
                    <a:gd name="T24" fmla="*/ 119757 w 31"/>
                    <a:gd name="T25" fmla="*/ 0 h 34"/>
                    <a:gd name="T26" fmla="*/ 94095 w 31"/>
                    <a:gd name="T27" fmla="*/ 0 h 34"/>
                    <a:gd name="T28" fmla="*/ 85541 w 31"/>
                    <a:gd name="T29" fmla="*/ 17108 h 34"/>
                    <a:gd name="T30" fmla="*/ 85541 w 31"/>
                    <a:gd name="T31" fmla="*/ 34216 h 34"/>
                    <a:gd name="T32" fmla="*/ 59879 w 31"/>
                    <a:gd name="T33" fmla="*/ 59879 h 34"/>
                    <a:gd name="T34" fmla="*/ 42770 w 31"/>
                    <a:gd name="T35" fmla="*/ 59879 h 34"/>
                    <a:gd name="T36" fmla="*/ 34216 w 31"/>
                    <a:gd name="T37" fmla="*/ 76987 h 34"/>
                    <a:gd name="T38" fmla="*/ 42770 w 31"/>
                    <a:gd name="T39" fmla="*/ 85541 h 34"/>
                    <a:gd name="T40" fmla="*/ 42770 w 31"/>
                    <a:gd name="T41" fmla="*/ 119757 h 34"/>
                    <a:gd name="T42" fmla="*/ 0 w 31"/>
                    <a:gd name="T43" fmla="*/ 136865 h 34"/>
                    <a:gd name="T44" fmla="*/ 0 w 31"/>
                    <a:gd name="T45" fmla="*/ 179636 h 34"/>
                    <a:gd name="T46" fmla="*/ 68433 w 31"/>
                    <a:gd name="T47" fmla="*/ 179636 h 34"/>
                    <a:gd name="T48" fmla="*/ 85541 w 31"/>
                    <a:gd name="T49" fmla="*/ 153974 h 34"/>
                    <a:gd name="T50" fmla="*/ 111203 w 31"/>
                    <a:gd name="T51" fmla="*/ 153974 h 34"/>
                    <a:gd name="T52" fmla="*/ 153974 w 31"/>
                    <a:gd name="T53" fmla="*/ 196744 h 34"/>
                    <a:gd name="T54" fmla="*/ 153974 w 31"/>
                    <a:gd name="T55" fmla="*/ 230960 h 34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w 31"/>
                    <a:gd name="T85" fmla="*/ 0 h 34"/>
                    <a:gd name="T86" fmla="*/ 31 w 31"/>
                    <a:gd name="T87" fmla="*/ 34 h 34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T84" t="T85" r="T86" b="T87"/>
                  <a:pathLst>
                    <a:path w="31" h="34">
                      <a:moveTo>
                        <a:pt x="18" y="27"/>
                      </a:moveTo>
                      <a:lnTo>
                        <a:pt x="19" y="30"/>
                      </a:lnTo>
                      <a:lnTo>
                        <a:pt x="24" y="34"/>
                      </a:lnTo>
                      <a:lnTo>
                        <a:pt x="25" y="34"/>
                      </a:lnTo>
                      <a:lnTo>
                        <a:pt x="26" y="28"/>
                      </a:lnTo>
                      <a:lnTo>
                        <a:pt x="31" y="25"/>
                      </a:lnTo>
                      <a:lnTo>
                        <a:pt x="28" y="23"/>
                      </a:lnTo>
                      <a:lnTo>
                        <a:pt x="24" y="19"/>
                      </a:lnTo>
                      <a:lnTo>
                        <a:pt x="24" y="16"/>
                      </a:lnTo>
                      <a:lnTo>
                        <a:pt x="20" y="10"/>
                      </a:lnTo>
                      <a:lnTo>
                        <a:pt x="20" y="3"/>
                      </a:lnTo>
                      <a:lnTo>
                        <a:pt x="16" y="3"/>
                      </a:lnTo>
                      <a:lnTo>
                        <a:pt x="14" y="0"/>
                      </a:lnTo>
                      <a:lnTo>
                        <a:pt x="11" y="0"/>
                      </a:lnTo>
                      <a:lnTo>
                        <a:pt x="10" y="2"/>
                      </a:lnTo>
                      <a:lnTo>
                        <a:pt x="10" y="4"/>
                      </a:lnTo>
                      <a:lnTo>
                        <a:pt x="7" y="7"/>
                      </a:lnTo>
                      <a:lnTo>
                        <a:pt x="5" y="7"/>
                      </a:lnTo>
                      <a:lnTo>
                        <a:pt x="4" y="9"/>
                      </a:lnTo>
                      <a:lnTo>
                        <a:pt x="5" y="10"/>
                      </a:lnTo>
                      <a:lnTo>
                        <a:pt x="5" y="14"/>
                      </a:lnTo>
                      <a:lnTo>
                        <a:pt x="0" y="16"/>
                      </a:lnTo>
                      <a:lnTo>
                        <a:pt x="0" y="21"/>
                      </a:lnTo>
                      <a:lnTo>
                        <a:pt x="8" y="21"/>
                      </a:lnTo>
                      <a:lnTo>
                        <a:pt x="10" y="18"/>
                      </a:lnTo>
                      <a:lnTo>
                        <a:pt x="13" y="18"/>
                      </a:lnTo>
                      <a:lnTo>
                        <a:pt x="18" y="23"/>
                      </a:lnTo>
                      <a:lnTo>
                        <a:pt x="18" y="27"/>
                      </a:lnTo>
                    </a:path>
                  </a:pathLst>
                </a:custGeom>
                <a:grpFill/>
                <a:ln w="6350">
                  <a:solidFill>
                    <a:schemeClr val="bg1">
                      <a:alpha val="88000"/>
                    </a:schemeClr>
                  </a:solidFill>
                  <a:prstDash val="sysDash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40" name="Freeform 38"/>
                <p:cNvSpPr>
                  <a:spLocks/>
                </p:cNvSpPr>
                <p:nvPr/>
              </p:nvSpPr>
              <p:spPr bwMode="auto">
                <a:xfrm>
                  <a:off x="6329482" y="3168277"/>
                  <a:ext cx="59879" cy="68433"/>
                </a:xfrm>
                <a:custGeom>
                  <a:avLst/>
                  <a:gdLst>
                    <a:gd name="T0" fmla="*/ 0 w 7"/>
                    <a:gd name="T1" fmla="*/ 8554 h 8"/>
                    <a:gd name="T2" fmla="*/ 0 w 7"/>
                    <a:gd name="T3" fmla="*/ 42771 h 8"/>
                    <a:gd name="T4" fmla="*/ 34217 w 7"/>
                    <a:gd name="T5" fmla="*/ 68433 h 8"/>
                    <a:gd name="T6" fmla="*/ 59879 w 7"/>
                    <a:gd name="T7" fmla="*/ 42771 h 8"/>
                    <a:gd name="T8" fmla="*/ 59879 w 7"/>
                    <a:gd name="T9" fmla="*/ 17108 h 8"/>
                    <a:gd name="T10" fmla="*/ 8554 w 7"/>
                    <a:gd name="T11" fmla="*/ 0 h 8"/>
                    <a:gd name="T12" fmla="*/ 0 w 7"/>
                    <a:gd name="T13" fmla="*/ 8554 h 8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7"/>
                    <a:gd name="T22" fmla="*/ 0 h 8"/>
                    <a:gd name="T23" fmla="*/ 7 w 7"/>
                    <a:gd name="T24" fmla="*/ 8 h 8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7" h="8">
                      <a:moveTo>
                        <a:pt x="0" y="1"/>
                      </a:moveTo>
                      <a:lnTo>
                        <a:pt x="0" y="5"/>
                      </a:lnTo>
                      <a:lnTo>
                        <a:pt x="4" y="8"/>
                      </a:lnTo>
                      <a:lnTo>
                        <a:pt x="7" y="5"/>
                      </a:lnTo>
                      <a:lnTo>
                        <a:pt x="7" y="2"/>
                      </a:lnTo>
                      <a:lnTo>
                        <a:pt x="1" y="0"/>
                      </a:lnTo>
                      <a:lnTo>
                        <a:pt x="0" y="1"/>
                      </a:lnTo>
                    </a:path>
                  </a:pathLst>
                </a:custGeom>
                <a:grpFill/>
                <a:ln w="6350">
                  <a:solidFill>
                    <a:schemeClr val="bg1">
                      <a:alpha val="88000"/>
                    </a:schemeClr>
                  </a:solidFill>
                  <a:prstDash val="sysDash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14" name="五角星 13"/>
              <p:cNvSpPr/>
              <p:nvPr/>
            </p:nvSpPr>
            <p:spPr bwMode="auto">
              <a:xfrm>
                <a:off x="5035801" y="3054081"/>
                <a:ext cx="309907" cy="309908"/>
              </a:xfrm>
              <a:prstGeom prst="star5">
                <a:avLst/>
              </a:prstGeom>
              <a:grpFill/>
              <a:ln>
                <a:solidFill>
                  <a:schemeClr val="bg1">
                    <a:alpha val="88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sp>
          <p:nvSpPr>
            <p:cNvPr id="2" name="泪滴形 1"/>
            <p:cNvSpPr/>
            <p:nvPr/>
          </p:nvSpPr>
          <p:spPr>
            <a:xfrm rot="8100000">
              <a:off x="5688157" y="3032761"/>
              <a:ext cx="179729" cy="176872"/>
            </a:xfrm>
            <a:prstGeom prst="teardrop">
              <a:avLst>
                <a:gd name="adj" fmla="val 129240"/>
              </a:avLst>
            </a:prstGeom>
            <a:solidFill>
              <a:srgbClr val="754752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泪滴形 46"/>
            <p:cNvSpPr/>
            <p:nvPr/>
          </p:nvSpPr>
          <p:spPr>
            <a:xfrm rot="8100000">
              <a:off x="3205114" y="3704742"/>
              <a:ext cx="179729" cy="176872"/>
            </a:xfrm>
            <a:prstGeom prst="teardrop">
              <a:avLst>
                <a:gd name="adj" fmla="val 129240"/>
              </a:avLst>
            </a:prstGeom>
            <a:solidFill>
              <a:srgbClr val="754752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泪滴形 47"/>
            <p:cNvSpPr/>
            <p:nvPr/>
          </p:nvSpPr>
          <p:spPr>
            <a:xfrm rot="8100000">
              <a:off x="5339229" y="4212270"/>
              <a:ext cx="179729" cy="176872"/>
            </a:xfrm>
            <a:prstGeom prst="teardrop">
              <a:avLst>
                <a:gd name="adj" fmla="val 129240"/>
              </a:avLst>
            </a:prstGeom>
            <a:solidFill>
              <a:srgbClr val="754752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9" name="矩形 48"/>
          <p:cNvSpPr>
            <a:spLocks noChangeArrowheads="1"/>
          </p:cNvSpPr>
          <p:nvPr/>
        </p:nvSpPr>
        <p:spPr bwMode="auto">
          <a:xfrm>
            <a:off x="2144622" y="4664876"/>
            <a:ext cx="1107996" cy="30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ct val="0"/>
              </a:spcBef>
              <a:buClr>
                <a:srgbClr val="0070C0"/>
              </a:buClr>
              <a:buFontTx/>
              <a:buNone/>
              <a:defRPr/>
            </a:pP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矩形 49"/>
          <p:cNvSpPr>
            <a:spLocks noChangeArrowheads="1"/>
          </p:cNvSpPr>
          <p:nvPr/>
        </p:nvSpPr>
        <p:spPr bwMode="auto">
          <a:xfrm>
            <a:off x="2144622" y="4929901"/>
            <a:ext cx="1107996" cy="30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ct val="0"/>
              </a:spcBef>
              <a:buClr>
                <a:srgbClr val="0070C0"/>
              </a:buClr>
              <a:buFontTx/>
              <a:buNone/>
              <a:defRPr/>
            </a:pP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矩形 50"/>
          <p:cNvSpPr>
            <a:spLocks noChangeArrowheads="1"/>
          </p:cNvSpPr>
          <p:nvPr/>
        </p:nvSpPr>
        <p:spPr bwMode="auto">
          <a:xfrm>
            <a:off x="2144622" y="5194926"/>
            <a:ext cx="1107996" cy="30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ct val="0"/>
              </a:spcBef>
              <a:buClr>
                <a:srgbClr val="0070C0"/>
              </a:buClr>
              <a:buFontTx/>
              <a:buNone/>
              <a:defRPr/>
            </a:pP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TextBox 33"/>
          <p:cNvSpPr txBox="1">
            <a:spLocks noChangeArrowheads="1"/>
          </p:cNvSpPr>
          <p:nvPr/>
        </p:nvSpPr>
        <p:spPr bwMode="auto">
          <a:xfrm>
            <a:off x="5015636" y="4061122"/>
            <a:ext cx="102127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377">
              <a:defRPr/>
            </a:pP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TextBox 33"/>
          <p:cNvSpPr txBox="1">
            <a:spLocks noChangeArrowheads="1"/>
          </p:cNvSpPr>
          <p:nvPr/>
        </p:nvSpPr>
        <p:spPr bwMode="auto">
          <a:xfrm>
            <a:off x="5355322" y="2922682"/>
            <a:ext cx="102127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377">
              <a:defRPr/>
            </a:pP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TextBox 33"/>
          <p:cNvSpPr txBox="1">
            <a:spLocks noChangeArrowheads="1"/>
          </p:cNvSpPr>
          <p:nvPr/>
        </p:nvSpPr>
        <p:spPr bwMode="auto">
          <a:xfrm>
            <a:off x="2945161" y="3576648"/>
            <a:ext cx="102127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377">
              <a:defRPr/>
            </a:pP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1616690" y="4722427"/>
            <a:ext cx="1021277" cy="215444"/>
            <a:chOff x="1616690" y="4712902"/>
            <a:chExt cx="1021277" cy="215444"/>
          </a:xfrm>
        </p:grpSpPr>
        <p:sp>
          <p:nvSpPr>
            <p:cNvPr id="4" name="椭圆 3"/>
            <p:cNvSpPr/>
            <p:nvPr/>
          </p:nvSpPr>
          <p:spPr>
            <a:xfrm>
              <a:off x="2062577" y="4757090"/>
              <a:ext cx="126813" cy="126813"/>
            </a:xfrm>
            <a:prstGeom prst="ellipse">
              <a:avLst/>
            </a:prstGeom>
            <a:solidFill>
              <a:srgbClr val="7547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754752"/>
                </a:solidFill>
              </a:endParaRPr>
            </a:p>
          </p:txBody>
        </p:sp>
        <p:sp>
          <p:nvSpPr>
            <p:cNvPr id="55" name="TextBox 33"/>
            <p:cNvSpPr txBox="1">
              <a:spLocks noChangeArrowheads="1"/>
            </p:cNvSpPr>
            <p:nvPr/>
          </p:nvSpPr>
          <p:spPr bwMode="auto">
            <a:xfrm>
              <a:off x="1616690" y="4712902"/>
              <a:ext cx="1021277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en-US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626215" y="4989127"/>
            <a:ext cx="1021277" cy="215444"/>
            <a:chOff x="1616690" y="4712902"/>
            <a:chExt cx="1021277" cy="215444"/>
          </a:xfrm>
        </p:grpSpPr>
        <p:sp>
          <p:nvSpPr>
            <p:cNvPr id="58" name="椭圆 57"/>
            <p:cNvSpPr/>
            <p:nvPr/>
          </p:nvSpPr>
          <p:spPr>
            <a:xfrm>
              <a:off x="2062577" y="4757090"/>
              <a:ext cx="126813" cy="126813"/>
            </a:xfrm>
            <a:prstGeom prst="ellipse">
              <a:avLst/>
            </a:prstGeom>
            <a:solidFill>
              <a:srgbClr val="7547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754752"/>
                </a:solidFill>
              </a:endParaRPr>
            </a:p>
          </p:txBody>
        </p:sp>
        <p:sp>
          <p:nvSpPr>
            <p:cNvPr id="59" name="TextBox 33"/>
            <p:cNvSpPr txBox="1">
              <a:spLocks noChangeArrowheads="1"/>
            </p:cNvSpPr>
            <p:nvPr/>
          </p:nvSpPr>
          <p:spPr bwMode="auto">
            <a:xfrm>
              <a:off x="1616690" y="4712902"/>
              <a:ext cx="1021277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en-US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635740" y="5255827"/>
            <a:ext cx="1021277" cy="215444"/>
            <a:chOff x="1616690" y="4712902"/>
            <a:chExt cx="1021277" cy="215444"/>
          </a:xfrm>
        </p:grpSpPr>
        <p:sp>
          <p:nvSpPr>
            <p:cNvPr id="61" name="椭圆 60"/>
            <p:cNvSpPr/>
            <p:nvPr/>
          </p:nvSpPr>
          <p:spPr>
            <a:xfrm>
              <a:off x="2062577" y="4757090"/>
              <a:ext cx="126813" cy="126813"/>
            </a:xfrm>
            <a:prstGeom prst="ellipse">
              <a:avLst/>
            </a:prstGeom>
            <a:solidFill>
              <a:srgbClr val="7547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754752"/>
                </a:solidFill>
              </a:endParaRPr>
            </a:p>
          </p:txBody>
        </p:sp>
        <p:sp>
          <p:nvSpPr>
            <p:cNvPr id="62" name="TextBox 33"/>
            <p:cNvSpPr txBox="1">
              <a:spLocks noChangeArrowheads="1"/>
            </p:cNvSpPr>
            <p:nvPr/>
          </p:nvSpPr>
          <p:spPr bwMode="auto">
            <a:xfrm>
              <a:off x="1616690" y="4712902"/>
              <a:ext cx="1021277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en-US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0775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395</TotalTime>
  <Words>127</Words>
  <Application>Microsoft Office PowerPoint</Application>
  <PresentationFormat>全屏显示(4:3)</PresentationFormat>
  <Paragraphs>68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Calibri Light</vt:lpstr>
      <vt:lpstr>微软雅黑</vt:lpstr>
      <vt:lpstr>方正毡笔黑简体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xuan shi</dc:creator>
  <cp:lastModifiedBy>Administrator</cp:lastModifiedBy>
  <cp:revision>21</cp:revision>
  <dcterms:created xsi:type="dcterms:W3CDTF">2015-05-13T02:58:14Z</dcterms:created>
  <dcterms:modified xsi:type="dcterms:W3CDTF">2016-05-31T02:52:35Z</dcterms:modified>
</cp:coreProperties>
</file>