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theme/themeOverride3.xml" ContentType="application/vnd.openxmlformats-officedocument.themeOverride+xml"/>
  <Override PartName="/ppt/charts/chart6.xml" ContentType="application/vnd.openxmlformats-officedocument.drawingml.chart+xml"/>
  <Override PartName="/ppt/charts/chart7.xml" ContentType="application/vnd.openxmlformats-officedocument.drawingml.chart+xml"/>
  <Override PartName="/ppt/theme/themeOverride4.xml" ContentType="application/vnd.openxmlformats-officedocument.themeOverride+xml"/>
  <Override PartName="/ppt/charts/chart8.xml" ContentType="application/vnd.openxmlformats-officedocument.drawingml.chart+xml"/>
  <Override PartName="/ppt/charts/chart9.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8"/>
  </p:notesMasterIdLst>
  <p:sldIdLst>
    <p:sldId id="257" r:id="rId2"/>
    <p:sldId id="259" r:id="rId3"/>
    <p:sldId id="263" r:id="rId4"/>
    <p:sldId id="258" r:id="rId5"/>
    <p:sldId id="265" r:id="rId6"/>
    <p:sldId id="266" r:id="rId7"/>
    <p:sldId id="267" r:id="rId8"/>
    <p:sldId id="268" r:id="rId9"/>
    <p:sldId id="269" r:id="rId10"/>
    <p:sldId id="264" r:id="rId11"/>
    <p:sldId id="260" r:id="rId12"/>
    <p:sldId id="270" r:id="rId13"/>
    <p:sldId id="271" r:id="rId14"/>
    <p:sldId id="272" r:id="rId15"/>
    <p:sldId id="273" r:id="rId16"/>
    <p:sldId id="274" r:id="rId17"/>
    <p:sldId id="276" r:id="rId18"/>
    <p:sldId id="261" r:id="rId19"/>
    <p:sldId id="275" r:id="rId20"/>
    <p:sldId id="277" r:id="rId21"/>
    <p:sldId id="278" r:id="rId22"/>
    <p:sldId id="280" r:id="rId23"/>
    <p:sldId id="262" r:id="rId24"/>
    <p:sldId id="281" r:id="rId25"/>
    <p:sldId id="282" r:id="rId26"/>
    <p:sldId id="279" r:id="rId27"/>
  </p:sldIdLst>
  <p:sldSz cx="9144000" cy="5715000" type="screen16x10"/>
  <p:notesSz cx="6858000" cy="9144000"/>
  <p:embeddedFontLst>
    <p:embeddedFont>
      <p:font typeface="方正小标宋_GBK" panose="02010600030101010101" charset="-122"/>
      <p:regular r:id="rId29"/>
    </p:embeddedFont>
    <p:embeddedFont>
      <p:font typeface="EucrosiaUPC" panose="02020603050405020304" pitchFamily="18" charset="-34"/>
      <p:regular r:id="rId30"/>
      <p:bold r:id="rId31"/>
      <p:italic r:id="rId32"/>
      <p:boldItalic r:id="rId33"/>
    </p:embeddedFont>
    <p:embeddedFont>
      <p:font typeface="Calibri" panose="020F0502020204030204" pitchFamily="34" charset="0"/>
      <p:regular r:id="rId34"/>
      <p:bold r:id="rId35"/>
      <p:italic r:id="rId36"/>
      <p:boldItalic r:id="rId37"/>
    </p:embeddedFont>
    <p:embeddedFont>
      <p:font typeface="微软雅黑" panose="020B0503020204020204" pitchFamily="34" charset="-122"/>
      <p:regular r:id="rId38"/>
      <p:bold r:id="rId39"/>
    </p:embeddedFont>
    <p:embeddedFont>
      <p:font typeface="GungsuhChe" panose="02030609000101010101" pitchFamily="49" charset="-127"/>
      <p:regular r:id="rId40"/>
    </p:embeddedFont>
    <p:embeddedFont>
      <p:font typeface="Arial Rounded MT Bold" panose="020F0704030504030204" pitchFamily="34" charset="0"/>
      <p:regular r:id="rId41"/>
    </p:embeddedFont>
    <p:embeddedFont>
      <p:font typeface="方正兰亭细黑_GBK" panose="02000000000000000000" pitchFamily="2" charset="-122"/>
      <p:regular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AC42"/>
    <a:srgbClr val="8CBF59"/>
    <a:srgbClr val="EF7B89"/>
    <a:srgbClr val="A1CB77"/>
    <a:srgbClr val="85CDE7"/>
    <a:srgbClr val="8368A4"/>
    <a:srgbClr val="F5C773"/>
    <a:srgbClr val="FFFFFF"/>
    <a:srgbClr val="7F7F7F"/>
    <a:srgbClr val="60B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584" autoAdjust="0"/>
  </p:normalViewPr>
  <p:slideViewPr>
    <p:cSldViewPr showGuides="1">
      <p:cViewPr>
        <p:scale>
          <a:sx n="62" d="100"/>
          <a:sy n="62" d="100"/>
        </p:scale>
        <p:origin x="-3024" y="-1302"/>
      </p:cViewPr>
      <p:guideLst>
        <p:guide orient="horz" pos="1800"/>
        <p:guide pos="2880"/>
        <p:guide pos="385"/>
        <p:guide pos="5375"/>
        <p:guide pos="5511"/>
        <p:guide pos="249"/>
      </p:guideLst>
    </p:cSldViewPr>
  </p:slideViewPr>
  <p:outlineViewPr>
    <p:cViewPr>
      <p:scale>
        <a:sx n="33" d="100"/>
        <a:sy n="33" d="100"/>
      </p:scale>
      <p:origin x="0" y="107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3.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名称</c:v>
                </c:pt>
              </c:strCache>
            </c:strRef>
          </c:tx>
          <c:spPr>
            <a:solidFill>
              <a:srgbClr val="64C0E0"/>
            </a:solidFill>
          </c:spPr>
          <c:invertIfNegative val="0"/>
          <c:dPt>
            <c:idx val="1"/>
            <c:invertIfNegative val="0"/>
            <c:bubble3D val="0"/>
            <c:spPr>
              <a:solidFill>
                <a:srgbClr val="F6C874"/>
              </a:solidFill>
            </c:spPr>
          </c:dPt>
          <c:dPt>
            <c:idx val="2"/>
            <c:invertIfNegative val="0"/>
            <c:bubble3D val="0"/>
            <c:spPr>
              <a:solidFill>
                <a:srgbClr val="EF7B89"/>
              </a:solidFill>
            </c:spPr>
          </c:dPt>
          <c:dPt>
            <c:idx val="3"/>
            <c:invertIfNegative val="0"/>
            <c:bubble3D val="0"/>
            <c:spPr>
              <a:solidFill>
                <a:srgbClr val="A1CB77"/>
              </a:solidFill>
            </c:spPr>
          </c:dPt>
          <c:dPt>
            <c:idx val="4"/>
            <c:invertIfNegative val="0"/>
            <c:bubble3D val="0"/>
            <c:spPr>
              <a:solidFill>
                <a:srgbClr val="B787DB"/>
              </a:solidFill>
            </c:spPr>
          </c:dPt>
          <c:dPt>
            <c:idx val="5"/>
            <c:invertIfNegative val="0"/>
            <c:bubble3D val="0"/>
            <c:spPr>
              <a:solidFill>
                <a:schemeClr val="accent6">
                  <a:lumMod val="60000"/>
                  <a:lumOff val="40000"/>
                </a:schemeClr>
              </a:solidFill>
            </c:spPr>
          </c:dPt>
          <c:dLbls>
            <c:txPr>
              <a:bodyPr/>
              <a:lstStyle/>
              <a:p>
                <a:pPr>
                  <a:defRPr>
                    <a:solidFill>
                      <a:schemeClr val="bg1"/>
                    </a:solidFill>
                  </a:defRPr>
                </a:pPr>
                <a:endParaRPr lang="zh-CN"/>
              </a:p>
            </c:txPr>
            <c:dLblPos val="outEnd"/>
            <c:showLegendKey val="0"/>
            <c:showVal val="1"/>
            <c:showCatName val="0"/>
            <c:showSerName val="0"/>
            <c:showPercent val="0"/>
            <c:showBubbleSize val="0"/>
            <c:showLeaderLines val="0"/>
          </c:dLbls>
          <c:cat>
            <c:strRef>
              <c:f>Sheet1!$A$2:$A$7</c:f>
              <c:strCache>
                <c:ptCount val="6"/>
                <c:pt idx="0">
                  <c:v>类别 1</c:v>
                </c:pt>
                <c:pt idx="1">
                  <c:v>类别 2</c:v>
                </c:pt>
                <c:pt idx="2">
                  <c:v>类别 3</c:v>
                </c:pt>
                <c:pt idx="3">
                  <c:v>类别 4</c:v>
                </c:pt>
                <c:pt idx="4">
                  <c:v>类别 5</c:v>
                </c:pt>
                <c:pt idx="5">
                  <c:v>类别 6</c:v>
                </c:pt>
              </c:strCache>
            </c:strRef>
          </c:cat>
          <c:val>
            <c:numRef>
              <c:f>Sheet1!$B$2:$B$7</c:f>
              <c:numCache>
                <c:formatCode>General</c:formatCode>
                <c:ptCount val="6"/>
                <c:pt idx="0">
                  <c:v>4.3</c:v>
                </c:pt>
                <c:pt idx="1">
                  <c:v>2.5</c:v>
                </c:pt>
                <c:pt idx="2">
                  <c:v>3.5</c:v>
                </c:pt>
                <c:pt idx="3">
                  <c:v>4.5</c:v>
                </c:pt>
                <c:pt idx="4">
                  <c:v>4.0999999999999996</c:v>
                </c:pt>
                <c:pt idx="5">
                  <c:v>4.26</c:v>
                </c:pt>
              </c:numCache>
            </c:numRef>
          </c:val>
        </c:ser>
        <c:dLbls>
          <c:dLblPos val="outEnd"/>
          <c:showLegendKey val="0"/>
          <c:showVal val="1"/>
          <c:showCatName val="0"/>
          <c:showSerName val="0"/>
          <c:showPercent val="0"/>
          <c:showBubbleSize val="0"/>
        </c:dLbls>
        <c:gapWidth val="150"/>
        <c:overlap val="-34"/>
        <c:axId val="104543744"/>
        <c:axId val="104572800"/>
      </c:barChart>
      <c:catAx>
        <c:axId val="104543744"/>
        <c:scaling>
          <c:orientation val="minMax"/>
        </c:scaling>
        <c:delete val="1"/>
        <c:axPos val="b"/>
        <c:majorTickMark val="out"/>
        <c:minorTickMark val="none"/>
        <c:tickLblPos val="nextTo"/>
        <c:crossAx val="104572800"/>
        <c:crosses val="autoZero"/>
        <c:auto val="1"/>
        <c:lblAlgn val="ctr"/>
        <c:lblOffset val="100"/>
        <c:noMultiLvlLbl val="0"/>
      </c:catAx>
      <c:valAx>
        <c:axId val="104572800"/>
        <c:scaling>
          <c:orientation val="minMax"/>
        </c:scaling>
        <c:delete val="1"/>
        <c:axPos val="l"/>
        <c:numFmt formatCode="General" sourceLinked="1"/>
        <c:majorTickMark val="out"/>
        <c:minorTickMark val="none"/>
        <c:tickLblPos val="nextTo"/>
        <c:crossAx val="104543744"/>
        <c:crosses val="autoZero"/>
        <c:crossBetween val="between"/>
      </c:valAx>
      <c:spPr>
        <a:noFill/>
        <a:ln w="25400">
          <a:noFill/>
        </a:ln>
      </c:spPr>
    </c:plotArea>
    <c:plotVisOnly val="1"/>
    <c:dispBlanksAs val="gap"/>
    <c:showDLblsOverMax val="0"/>
  </c:chart>
  <c:spPr>
    <a:ln>
      <a:noFill/>
    </a:ln>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alpha val="30000"/>
                </a:schemeClr>
              </a:solidFill>
            </c:spPr>
          </c:dPt>
          <c:dPt>
            <c:idx val="1"/>
            <c:bubble3D val="0"/>
            <c:spPr>
              <a:solidFill>
                <a:srgbClr val="EF7B89"/>
              </a:solidFill>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dPt>
            <c:idx val="0"/>
            <c:bubble3D val="0"/>
            <c:spPr>
              <a:solidFill>
                <a:schemeClr val="bg1">
                  <a:alpha val="30000"/>
                </a:schemeClr>
              </a:solidFill>
            </c:spPr>
          </c:dPt>
          <c:dPt>
            <c:idx val="1"/>
            <c:bubble3D val="0"/>
            <c:spPr>
              <a:solidFill>
                <a:srgbClr val="F8D69A"/>
              </a:solidFill>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dPt>
            <c:idx val="0"/>
            <c:bubble3D val="0"/>
            <c:spPr>
              <a:solidFill>
                <a:schemeClr val="bg1">
                  <a:alpha val="30000"/>
                </a:schemeClr>
              </a:solidFill>
            </c:spPr>
          </c:dPt>
          <c:dPt>
            <c:idx val="1"/>
            <c:bubble3D val="0"/>
            <c:spPr>
              <a:solidFill>
                <a:srgbClr val="A1CB77"/>
              </a:solidFill>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dPt>
            <c:idx val="0"/>
            <c:bubble3D val="0"/>
            <c:spPr>
              <a:solidFill>
                <a:schemeClr val="bg1">
                  <a:alpha val="30000"/>
                </a:schemeClr>
              </a:solidFill>
            </c:spPr>
          </c:dPt>
          <c:dPt>
            <c:idx val="1"/>
            <c:bubble3D val="0"/>
            <c:spPr>
              <a:solidFill>
                <a:srgbClr val="85CDE7"/>
              </a:solidFill>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EF7B89"/>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rgbClr val="F8D69A"/>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rgbClr val="A1CB77"/>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Sheet1!$D$2</c:f>
              <c:numCache>
                <c:formatCode>General</c:formatCode>
                <c:ptCount val="1"/>
                <c:pt idx="0">
                  <c:v>2</c:v>
                </c:pt>
              </c:numCache>
            </c:numRef>
          </c:val>
        </c:ser>
        <c:ser>
          <c:idx val="3"/>
          <c:order val="3"/>
          <c:tx>
            <c:strRef>
              <c:f>Sheet1!$E$1</c:f>
              <c:strCache>
                <c:ptCount val="1"/>
                <c:pt idx="0">
                  <c:v>系列 4</c:v>
                </c:pt>
              </c:strCache>
            </c:strRef>
          </c:tx>
          <c:spPr>
            <a:solidFill>
              <a:srgbClr val="85CDE7"/>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Sheet1!$E$2</c:f>
              <c:numCache>
                <c:formatCode>General</c:formatCode>
                <c:ptCount val="1"/>
                <c:pt idx="0">
                  <c:v>0.6</c:v>
                </c:pt>
              </c:numCache>
            </c:numRef>
          </c:val>
        </c:ser>
        <c:dLbls>
          <c:dLblPos val="ctr"/>
          <c:showLegendKey val="0"/>
          <c:showVal val="1"/>
          <c:showCatName val="0"/>
          <c:showSerName val="0"/>
          <c:showPercent val="0"/>
          <c:showBubbleSize val="0"/>
        </c:dLbls>
        <c:gapWidth val="150"/>
        <c:axId val="154603520"/>
        <c:axId val="154605056"/>
      </c:barChart>
      <c:catAx>
        <c:axId val="154603520"/>
        <c:scaling>
          <c:orientation val="minMax"/>
        </c:scaling>
        <c:delete val="0"/>
        <c:axPos val="b"/>
        <c:majorTickMark val="out"/>
        <c:minorTickMark val="none"/>
        <c:tickLblPos val="nextTo"/>
        <c:txPr>
          <a:bodyPr/>
          <a:lstStyle/>
          <a:p>
            <a:pPr>
              <a:defRPr>
                <a:solidFill>
                  <a:schemeClr val="bg1"/>
                </a:solidFill>
                <a:latin typeface="微软雅黑" pitchFamily="34" charset="-122"/>
                <a:ea typeface="微软雅黑" pitchFamily="34" charset="-122"/>
              </a:defRPr>
            </a:pPr>
            <a:endParaRPr lang="zh-CN"/>
          </a:p>
        </c:txPr>
        <c:crossAx val="154605056"/>
        <c:crosses val="autoZero"/>
        <c:auto val="1"/>
        <c:lblAlgn val="ctr"/>
        <c:lblOffset val="100"/>
        <c:noMultiLvlLbl val="0"/>
      </c:catAx>
      <c:valAx>
        <c:axId val="154605056"/>
        <c:scaling>
          <c:orientation val="minMax"/>
        </c:scaling>
        <c:delete val="1"/>
        <c:axPos val="l"/>
        <c:numFmt formatCode="General" sourceLinked="1"/>
        <c:majorTickMark val="out"/>
        <c:minorTickMark val="none"/>
        <c:tickLblPos val="nextTo"/>
        <c:crossAx val="154603520"/>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Sheet1!$B$1</c:f>
              <c:strCache>
                <c:ptCount val="1"/>
                <c:pt idx="0">
                  <c:v>系列 1</c:v>
                </c:pt>
              </c:strCache>
            </c:strRef>
          </c:tx>
          <c:spPr>
            <a:solidFill>
              <a:srgbClr val="EF7B89"/>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Sheet1!$B$2</c:f>
              <c:numCache>
                <c:formatCode>General</c:formatCode>
                <c:ptCount val="1"/>
                <c:pt idx="0">
                  <c:v>4.3</c:v>
                </c:pt>
              </c:numCache>
            </c:numRef>
          </c:val>
        </c:ser>
        <c:ser>
          <c:idx val="1"/>
          <c:order val="1"/>
          <c:tx>
            <c:strRef>
              <c:f>Sheet1!$C$1</c:f>
              <c:strCache>
                <c:ptCount val="1"/>
                <c:pt idx="0">
                  <c:v>系列 2</c:v>
                </c:pt>
              </c:strCache>
            </c:strRef>
          </c:tx>
          <c:spPr>
            <a:solidFill>
              <a:srgbClr val="F8D69A"/>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rgbClr val="A1CB77"/>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Sheet1!$D$2</c:f>
              <c:numCache>
                <c:formatCode>General</c:formatCode>
                <c:ptCount val="1"/>
                <c:pt idx="0">
                  <c:v>2</c:v>
                </c:pt>
              </c:numCache>
            </c:numRef>
          </c:val>
        </c:ser>
        <c:ser>
          <c:idx val="3"/>
          <c:order val="3"/>
          <c:tx>
            <c:strRef>
              <c:f>Sheet1!$E$1</c:f>
              <c:strCache>
                <c:ptCount val="1"/>
                <c:pt idx="0">
                  <c:v>系列 4</c:v>
                </c:pt>
              </c:strCache>
            </c:strRef>
          </c:tx>
          <c:spPr>
            <a:solidFill>
              <a:srgbClr val="85CDE7"/>
            </a:solidFill>
          </c:spPr>
          <c:invertIfNegative val="0"/>
          <c:dLbls>
            <c:txPr>
              <a:bodyPr/>
              <a:lstStyle/>
              <a:p>
                <a:pPr>
                  <a:defRPr sz="1400">
                    <a:solidFill>
                      <a:schemeClr val="bg1"/>
                    </a:solidFill>
                  </a:defRPr>
                </a:pPr>
                <a:endParaRPr lang="zh-CN"/>
              </a:p>
            </c:txPr>
            <c:dLblPos val="ctr"/>
            <c:showLegendKey val="0"/>
            <c:showVal val="1"/>
            <c:showCatName val="0"/>
            <c:showSerName val="0"/>
            <c:showPercent val="0"/>
            <c:showBubbleSize val="0"/>
            <c:showLeaderLines val="0"/>
          </c:dLbls>
          <c:cat>
            <c:strRef>
              <c:f>Sheet1!$A$2</c:f>
              <c:strCache>
                <c:ptCount val="1"/>
                <c:pt idx="0">
                  <c:v>产品</c:v>
                </c:pt>
              </c:strCache>
            </c:strRef>
          </c:cat>
          <c:val>
            <c:numRef>
              <c:f>Sheet1!$E$2</c:f>
              <c:numCache>
                <c:formatCode>General</c:formatCode>
                <c:ptCount val="1"/>
                <c:pt idx="0">
                  <c:v>0.6</c:v>
                </c:pt>
              </c:numCache>
            </c:numRef>
          </c:val>
        </c:ser>
        <c:dLbls>
          <c:dLblPos val="ctr"/>
          <c:showLegendKey val="0"/>
          <c:showVal val="1"/>
          <c:showCatName val="0"/>
          <c:showSerName val="0"/>
          <c:showPercent val="0"/>
          <c:showBubbleSize val="0"/>
        </c:dLbls>
        <c:gapWidth val="150"/>
        <c:axId val="154661632"/>
        <c:axId val="154663168"/>
      </c:barChart>
      <c:catAx>
        <c:axId val="154661632"/>
        <c:scaling>
          <c:orientation val="minMax"/>
        </c:scaling>
        <c:delete val="0"/>
        <c:axPos val="b"/>
        <c:majorTickMark val="out"/>
        <c:minorTickMark val="none"/>
        <c:tickLblPos val="nextTo"/>
        <c:txPr>
          <a:bodyPr/>
          <a:lstStyle/>
          <a:p>
            <a:pPr>
              <a:defRPr>
                <a:solidFill>
                  <a:schemeClr val="bg1"/>
                </a:solidFill>
                <a:latin typeface="微软雅黑" pitchFamily="34" charset="-122"/>
                <a:ea typeface="微软雅黑" pitchFamily="34" charset="-122"/>
              </a:defRPr>
            </a:pPr>
            <a:endParaRPr lang="zh-CN"/>
          </a:p>
        </c:txPr>
        <c:crossAx val="154663168"/>
        <c:crosses val="autoZero"/>
        <c:auto val="1"/>
        <c:lblAlgn val="ctr"/>
        <c:lblOffset val="100"/>
        <c:noMultiLvlLbl val="0"/>
      </c:catAx>
      <c:valAx>
        <c:axId val="154663168"/>
        <c:scaling>
          <c:orientation val="minMax"/>
        </c:scaling>
        <c:delete val="1"/>
        <c:axPos val="l"/>
        <c:numFmt formatCode="General" sourceLinked="1"/>
        <c:majorTickMark val="out"/>
        <c:minorTickMark val="none"/>
        <c:tickLblPos val="nextTo"/>
        <c:crossAx val="154661632"/>
        <c:crosses val="autoZero"/>
        <c:crossBetween val="between"/>
      </c:valAx>
    </c:plotArea>
    <c:plotVisOnly val="1"/>
    <c:dispBlanksAs val="gap"/>
    <c:showDLblsOverMax val="0"/>
  </c:chart>
  <c:txPr>
    <a:bodyPr/>
    <a:lstStyle/>
    <a:p>
      <a:pPr>
        <a:defRPr sz="1800"/>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cked"/>
        <c:varyColors val="0"/>
        <c:ser>
          <c:idx val="0"/>
          <c:order val="0"/>
          <c:tx>
            <c:strRef>
              <c:f>Sheet1!$B$1</c:f>
              <c:strCache>
                <c:ptCount val="1"/>
                <c:pt idx="0">
                  <c:v>系列 1</c:v>
                </c:pt>
              </c:strCache>
            </c:strRef>
          </c:tx>
          <c:spPr>
            <a:solidFill>
              <a:srgbClr val="85CDE7"/>
            </a:solidFill>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Sheet1!$B$2:$B$10</c:f>
              <c:numCache>
                <c:formatCode>General</c:formatCode>
                <c:ptCount val="9"/>
                <c:pt idx="0">
                  <c:v>32</c:v>
                </c:pt>
                <c:pt idx="1">
                  <c:v>32</c:v>
                </c:pt>
                <c:pt idx="2">
                  <c:v>28</c:v>
                </c:pt>
                <c:pt idx="3">
                  <c:v>74</c:v>
                </c:pt>
                <c:pt idx="4">
                  <c:v>114</c:v>
                </c:pt>
                <c:pt idx="5">
                  <c:v>124</c:v>
                </c:pt>
                <c:pt idx="6">
                  <c:v>150</c:v>
                </c:pt>
                <c:pt idx="7">
                  <c:v>89</c:v>
                </c:pt>
                <c:pt idx="8">
                  <c:v>75</c:v>
                </c:pt>
              </c:numCache>
            </c:numRef>
          </c:val>
        </c:ser>
        <c:ser>
          <c:idx val="1"/>
          <c:order val="1"/>
          <c:tx>
            <c:strRef>
              <c:f>Sheet1!$C$1</c:f>
              <c:strCache>
                <c:ptCount val="1"/>
                <c:pt idx="0">
                  <c:v>系列 2</c:v>
                </c:pt>
              </c:strCache>
            </c:strRef>
          </c:tx>
          <c:spPr>
            <a:solidFill>
              <a:srgbClr val="A1CB77"/>
            </a:solidFill>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Sheet1!$C$2:$C$10</c:f>
              <c:numCache>
                <c:formatCode>General</c:formatCode>
                <c:ptCount val="9"/>
                <c:pt idx="0">
                  <c:v>45</c:v>
                </c:pt>
                <c:pt idx="1">
                  <c:v>45</c:v>
                </c:pt>
                <c:pt idx="2">
                  <c:v>12</c:v>
                </c:pt>
                <c:pt idx="3">
                  <c:v>56</c:v>
                </c:pt>
                <c:pt idx="4">
                  <c:v>56</c:v>
                </c:pt>
                <c:pt idx="5">
                  <c:v>45</c:v>
                </c:pt>
                <c:pt idx="6">
                  <c:v>44</c:v>
                </c:pt>
                <c:pt idx="7">
                  <c:v>45</c:v>
                </c:pt>
                <c:pt idx="8">
                  <c:v>78</c:v>
                </c:pt>
              </c:numCache>
            </c:numRef>
          </c:val>
        </c:ser>
        <c:ser>
          <c:idx val="2"/>
          <c:order val="2"/>
          <c:tx>
            <c:strRef>
              <c:f>Sheet1!$D$1</c:f>
              <c:strCache>
                <c:ptCount val="1"/>
                <c:pt idx="0">
                  <c:v>系列 3</c:v>
                </c:pt>
              </c:strCache>
            </c:strRef>
          </c:tx>
          <c:spPr>
            <a:solidFill>
              <a:srgbClr val="F8D69A"/>
            </a:solidFill>
            <a:ln w="25400">
              <a:noFill/>
            </a:ln>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Sheet1!$D$2:$D$10</c:f>
              <c:numCache>
                <c:formatCode>General</c:formatCode>
                <c:ptCount val="9"/>
                <c:pt idx="0">
                  <c:v>78</c:v>
                </c:pt>
                <c:pt idx="1">
                  <c:v>13</c:v>
                </c:pt>
                <c:pt idx="2">
                  <c:v>12</c:v>
                </c:pt>
                <c:pt idx="3">
                  <c:v>13</c:v>
                </c:pt>
                <c:pt idx="4">
                  <c:v>45</c:v>
                </c:pt>
                <c:pt idx="5">
                  <c:v>51</c:v>
                </c:pt>
                <c:pt idx="6">
                  <c:v>98</c:v>
                </c:pt>
                <c:pt idx="7">
                  <c:v>78</c:v>
                </c:pt>
                <c:pt idx="8">
                  <c:v>156</c:v>
                </c:pt>
              </c:numCache>
            </c:numRef>
          </c:val>
        </c:ser>
        <c:ser>
          <c:idx val="3"/>
          <c:order val="3"/>
          <c:tx>
            <c:strRef>
              <c:f>Sheet1!$E$1</c:f>
              <c:strCache>
                <c:ptCount val="1"/>
                <c:pt idx="0">
                  <c:v>系列 4</c:v>
                </c:pt>
              </c:strCache>
            </c:strRef>
          </c:tx>
          <c:spPr>
            <a:solidFill>
              <a:srgbClr val="EF7B89"/>
            </a:solidFill>
            <a:ln w="25400">
              <a:noFill/>
            </a:ln>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Sheet1!$E$2:$E$10</c:f>
              <c:numCache>
                <c:formatCode>General</c:formatCode>
                <c:ptCount val="9"/>
                <c:pt idx="0">
                  <c:v>23</c:v>
                </c:pt>
                <c:pt idx="1">
                  <c:v>41</c:v>
                </c:pt>
                <c:pt idx="2">
                  <c:v>54</c:v>
                </c:pt>
                <c:pt idx="3">
                  <c:v>39</c:v>
                </c:pt>
                <c:pt idx="4">
                  <c:v>54</c:v>
                </c:pt>
                <c:pt idx="5">
                  <c:v>72.7</c:v>
                </c:pt>
                <c:pt idx="6">
                  <c:v>95.8</c:v>
                </c:pt>
                <c:pt idx="7">
                  <c:v>118.9</c:v>
                </c:pt>
                <c:pt idx="8">
                  <c:v>142</c:v>
                </c:pt>
              </c:numCache>
            </c:numRef>
          </c:val>
        </c:ser>
        <c:dLbls>
          <c:showLegendKey val="0"/>
          <c:showVal val="0"/>
          <c:showCatName val="0"/>
          <c:showSerName val="0"/>
          <c:showPercent val="0"/>
          <c:showBubbleSize val="0"/>
        </c:dLbls>
        <c:axId val="154783104"/>
        <c:axId val="154788992"/>
      </c:areaChart>
      <c:catAx>
        <c:axId val="154783104"/>
        <c:scaling>
          <c:orientation val="minMax"/>
        </c:scaling>
        <c:delete val="0"/>
        <c:axPos val="b"/>
        <c:numFmt formatCode="m/d/yyyy" sourceLinked="1"/>
        <c:majorTickMark val="out"/>
        <c:minorTickMark val="none"/>
        <c:tickLblPos val="nextTo"/>
        <c:txPr>
          <a:bodyPr/>
          <a:lstStyle/>
          <a:p>
            <a:pPr>
              <a:defRPr sz="1400">
                <a:solidFill>
                  <a:schemeClr val="bg1"/>
                </a:solidFill>
                <a:latin typeface="微软雅黑" pitchFamily="34" charset="-122"/>
                <a:ea typeface="微软雅黑" pitchFamily="34" charset="-122"/>
              </a:defRPr>
            </a:pPr>
            <a:endParaRPr lang="zh-CN"/>
          </a:p>
        </c:txPr>
        <c:crossAx val="154788992"/>
        <c:crosses val="autoZero"/>
        <c:auto val="1"/>
        <c:lblAlgn val="ctr"/>
        <c:lblOffset val="100"/>
        <c:noMultiLvlLbl val="0"/>
      </c:catAx>
      <c:valAx>
        <c:axId val="154788992"/>
        <c:scaling>
          <c:orientation val="minMax"/>
        </c:scaling>
        <c:delete val="0"/>
        <c:axPos val="l"/>
        <c:numFmt formatCode="General" sourceLinked="1"/>
        <c:majorTickMark val="out"/>
        <c:minorTickMark val="none"/>
        <c:tickLblPos val="nextTo"/>
        <c:txPr>
          <a:bodyPr/>
          <a:lstStyle/>
          <a:p>
            <a:pPr>
              <a:defRPr sz="1400">
                <a:solidFill>
                  <a:schemeClr val="bg1"/>
                </a:solidFill>
                <a:latin typeface="微软雅黑" pitchFamily="34" charset="-122"/>
                <a:ea typeface="微软雅黑" pitchFamily="34" charset="-122"/>
              </a:defRPr>
            </a:pPr>
            <a:endParaRPr lang="zh-CN"/>
          </a:p>
        </c:txPr>
        <c:crossAx val="154783104"/>
        <c:crosses val="autoZero"/>
        <c:crossBetween val="midCat"/>
      </c:valAx>
    </c:plotArea>
    <c:plotVisOnly val="1"/>
    <c:dispBlanksAs val="zero"/>
    <c:showDLblsOverMax val="0"/>
  </c:chart>
  <c:txPr>
    <a:bodyPr/>
    <a:lstStyle/>
    <a:p>
      <a:pPr>
        <a:defRPr sz="1800"/>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areaChart>
        <c:grouping val="stacked"/>
        <c:varyColors val="0"/>
        <c:ser>
          <c:idx val="0"/>
          <c:order val="0"/>
          <c:tx>
            <c:strRef>
              <c:f>Sheet1!$B$1</c:f>
              <c:strCache>
                <c:ptCount val="1"/>
                <c:pt idx="0">
                  <c:v>系列 1</c:v>
                </c:pt>
              </c:strCache>
            </c:strRef>
          </c:tx>
          <c:spPr>
            <a:solidFill>
              <a:srgbClr val="85CDE7"/>
            </a:solidFill>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Sheet1!$B$2:$B$10</c:f>
              <c:numCache>
                <c:formatCode>General</c:formatCode>
                <c:ptCount val="9"/>
                <c:pt idx="0">
                  <c:v>32</c:v>
                </c:pt>
                <c:pt idx="1">
                  <c:v>32</c:v>
                </c:pt>
                <c:pt idx="2">
                  <c:v>28</c:v>
                </c:pt>
                <c:pt idx="3">
                  <c:v>74</c:v>
                </c:pt>
                <c:pt idx="4">
                  <c:v>114</c:v>
                </c:pt>
                <c:pt idx="5">
                  <c:v>124</c:v>
                </c:pt>
                <c:pt idx="6">
                  <c:v>150</c:v>
                </c:pt>
                <c:pt idx="7">
                  <c:v>89</c:v>
                </c:pt>
                <c:pt idx="8">
                  <c:v>75</c:v>
                </c:pt>
              </c:numCache>
            </c:numRef>
          </c:val>
        </c:ser>
        <c:ser>
          <c:idx val="1"/>
          <c:order val="1"/>
          <c:tx>
            <c:strRef>
              <c:f>Sheet1!$C$1</c:f>
              <c:strCache>
                <c:ptCount val="1"/>
                <c:pt idx="0">
                  <c:v>系列 2</c:v>
                </c:pt>
              </c:strCache>
            </c:strRef>
          </c:tx>
          <c:spPr>
            <a:solidFill>
              <a:srgbClr val="A1CB77"/>
            </a:solidFill>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Sheet1!$C$2:$C$10</c:f>
              <c:numCache>
                <c:formatCode>General</c:formatCode>
                <c:ptCount val="9"/>
                <c:pt idx="0">
                  <c:v>45</c:v>
                </c:pt>
                <c:pt idx="1">
                  <c:v>45</c:v>
                </c:pt>
                <c:pt idx="2">
                  <c:v>12</c:v>
                </c:pt>
                <c:pt idx="3">
                  <c:v>56</c:v>
                </c:pt>
                <c:pt idx="4">
                  <c:v>56</c:v>
                </c:pt>
                <c:pt idx="5">
                  <c:v>45</c:v>
                </c:pt>
                <c:pt idx="6">
                  <c:v>44</c:v>
                </c:pt>
                <c:pt idx="7">
                  <c:v>45</c:v>
                </c:pt>
                <c:pt idx="8">
                  <c:v>78</c:v>
                </c:pt>
              </c:numCache>
            </c:numRef>
          </c:val>
        </c:ser>
        <c:ser>
          <c:idx val="2"/>
          <c:order val="2"/>
          <c:tx>
            <c:strRef>
              <c:f>Sheet1!$D$1</c:f>
              <c:strCache>
                <c:ptCount val="1"/>
                <c:pt idx="0">
                  <c:v>系列 3</c:v>
                </c:pt>
              </c:strCache>
            </c:strRef>
          </c:tx>
          <c:spPr>
            <a:solidFill>
              <a:srgbClr val="F8D69A"/>
            </a:solidFill>
            <a:ln w="25400">
              <a:noFill/>
            </a:ln>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Sheet1!$D$2:$D$10</c:f>
              <c:numCache>
                <c:formatCode>General</c:formatCode>
                <c:ptCount val="9"/>
                <c:pt idx="0">
                  <c:v>78</c:v>
                </c:pt>
                <c:pt idx="1">
                  <c:v>13</c:v>
                </c:pt>
                <c:pt idx="2">
                  <c:v>12</c:v>
                </c:pt>
                <c:pt idx="3">
                  <c:v>13</c:v>
                </c:pt>
                <c:pt idx="4">
                  <c:v>45</c:v>
                </c:pt>
                <c:pt idx="5">
                  <c:v>51</c:v>
                </c:pt>
                <c:pt idx="6">
                  <c:v>98</c:v>
                </c:pt>
                <c:pt idx="7">
                  <c:v>78</c:v>
                </c:pt>
                <c:pt idx="8">
                  <c:v>156</c:v>
                </c:pt>
              </c:numCache>
            </c:numRef>
          </c:val>
        </c:ser>
        <c:ser>
          <c:idx val="3"/>
          <c:order val="3"/>
          <c:tx>
            <c:strRef>
              <c:f>Sheet1!$E$1</c:f>
              <c:strCache>
                <c:ptCount val="1"/>
                <c:pt idx="0">
                  <c:v>系列 4</c:v>
                </c:pt>
              </c:strCache>
            </c:strRef>
          </c:tx>
          <c:spPr>
            <a:solidFill>
              <a:srgbClr val="EF7B89"/>
            </a:solidFill>
            <a:ln w="25400">
              <a:noFill/>
            </a:ln>
          </c:spPr>
          <c:cat>
            <c:strRef>
              <c:f>Sheet1!$A$2:$A$10</c:f>
              <c:strCache>
                <c:ptCount val="9"/>
                <c:pt idx="0">
                  <c:v>1月</c:v>
                </c:pt>
                <c:pt idx="1">
                  <c:v>2月</c:v>
                </c:pt>
                <c:pt idx="2">
                  <c:v>3月</c:v>
                </c:pt>
                <c:pt idx="3">
                  <c:v>4月</c:v>
                </c:pt>
                <c:pt idx="4">
                  <c:v>5月</c:v>
                </c:pt>
                <c:pt idx="5">
                  <c:v>6月</c:v>
                </c:pt>
                <c:pt idx="6">
                  <c:v>7月</c:v>
                </c:pt>
                <c:pt idx="7">
                  <c:v>8月</c:v>
                </c:pt>
                <c:pt idx="8">
                  <c:v>9月</c:v>
                </c:pt>
              </c:strCache>
            </c:strRef>
          </c:cat>
          <c:val>
            <c:numRef>
              <c:f>Sheet1!$E$2:$E$10</c:f>
              <c:numCache>
                <c:formatCode>General</c:formatCode>
                <c:ptCount val="9"/>
                <c:pt idx="0">
                  <c:v>23</c:v>
                </c:pt>
                <c:pt idx="1">
                  <c:v>41</c:v>
                </c:pt>
                <c:pt idx="2">
                  <c:v>54</c:v>
                </c:pt>
                <c:pt idx="3">
                  <c:v>39</c:v>
                </c:pt>
                <c:pt idx="4">
                  <c:v>54</c:v>
                </c:pt>
                <c:pt idx="5">
                  <c:v>72.7</c:v>
                </c:pt>
                <c:pt idx="6">
                  <c:v>95.8</c:v>
                </c:pt>
                <c:pt idx="7">
                  <c:v>118.9</c:v>
                </c:pt>
                <c:pt idx="8">
                  <c:v>142</c:v>
                </c:pt>
              </c:numCache>
            </c:numRef>
          </c:val>
        </c:ser>
        <c:dLbls>
          <c:showLegendKey val="0"/>
          <c:showVal val="0"/>
          <c:showCatName val="0"/>
          <c:showSerName val="0"/>
          <c:showPercent val="0"/>
          <c:showBubbleSize val="0"/>
        </c:dLbls>
        <c:axId val="154933888"/>
        <c:axId val="154935680"/>
      </c:areaChart>
      <c:catAx>
        <c:axId val="154933888"/>
        <c:scaling>
          <c:orientation val="minMax"/>
        </c:scaling>
        <c:delete val="0"/>
        <c:axPos val="b"/>
        <c:numFmt formatCode="m/d/yyyy" sourceLinked="1"/>
        <c:majorTickMark val="out"/>
        <c:minorTickMark val="none"/>
        <c:tickLblPos val="nextTo"/>
        <c:txPr>
          <a:bodyPr/>
          <a:lstStyle/>
          <a:p>
            <a:pPr>
              <a:defRPr sz="1400">
                <a:solidFill>
                  <a:schemeClr val="bg1"/>
                </a:solidFill>
                <a:latin typeface="微软雅黑" pitchFamily="34" charset="-122"/>
                <a:ea typeface="微软雅黑" pitchFamily="34" charset="-122"/>
              </a:defRPr>
            </a:pPr>
            <a:endParaRPr lang="zh-CN"/>
          </a:p>
        </c:txPr>
        <c:crossAx val="154935680"/>
        <c:crosses val="autoZero"/>
        <c:auto val="1"/>
        <c:lblAlgn val="ctr"/>
        <c:lblOffset val="100"/>
        <c:noMultiLvlLbl val="0"/>
      </c:catAx>
      <c:valAx>
        <c:axId val="154935680"/>
        <c:scaling>
          <c:orientation val="minMax"/>
        </c:scaling>
        <c:delete val="0"/>
        <c:axPos val="l"/>
        <c:numFmt formatCode="General" sourceLinked="1"/>
        <c:majorTickMark val="out"/>
        <c:minorTickMark val="none"/>
        <c:tickLblPos val="nextTo"/>
        <c:txPr>
          <a:bodyPr/>
          <a:lstStyle/>
          <a:p>
            <a:pPr>
              <a:defRPr sz="1400">
                <a:solidFill>
                  <a:schemeClr val="bg1"/>
                </a:solidFill>
                <a:latin typeface="微软雅黑" pitchFamily="34" charset="-122"/>
                <a:ea typeface="微软雅黑" pitchFamily="34" charset="-122"/>
              </a:defRPr>
            </a:pPr>
            <a:endParaRPr lang="zh-CN"/>
          </a:p>
        </c:txPr>
        <c:crossAx val="154933888"/>
        <c:crosses val="autoZero"/>
        <c:crossBetween val="midCat"/>
      </c:valAx>
    </c:plotArea>
    <c:plotVisOnly val="1"/>
    <c:dispBlanksAs val="zero"/>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E960E-070E-4F02-9C54-823B3133F953}" type="datetimeFigureOut">
              <a:rPr lang="zh-CN" altLang="en-US" smtClean="0"/>
              <a:t>2016/2/23</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5ECDD7-DA40-4B5F-8F33-2EE9AD52931C}" type="slidenum">
              <a:rPr lang="zh-CN" altLang="en-US" smtClean="0"/>
              <a:t>‹#›</a:t>
            </a:fld>
            <a:endParaRPr lang="zh-CN" altLang="en-US"/>
          </a:p>
        </p:txBody>
      </p:sp>
    </p:spTree>
    <p:extLst>
      <p:ext uri="{BB962C8B-B14F-4D97-AF65-F5344CB8AC3E}">
        <p14:creationId xmlns:p14="http://schemas.microsoft.com/office/powerpoint/2010/main" val="4164516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B5ECDD7-DA40-4B5F-8F33-2EE9AD52931C}" type="slidenum">
              <a:rPr lang="zh-CN" altLang="en-US" smtClean="0"/>
              <a:t>3</a:t>
            </a:fld>
            <a:endParaRPr lang="zh-CN" altLang="en-US"/>
          </a:p>
        </p:txBody>
      </p:sp>
    </p:spTree>
    <p:extLst>
      <p:ext uri="{BB962C8B-B14F-4D97-AF65-F5344CB8AC3E}">
        <p14:creationId xmlns:p14="http://schemas.microsoft.com/office/powerpoint/2010/main" val="1247142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3686050393"/>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3127758925"/>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77331609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3986204667"/>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378844466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2227560861"/>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270567130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642110871"/>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1977164736"/>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130664162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2BC7DC-BC1E-4AFA-A596-445F9A0B1F03}" type="datetimeFigureOut">
              <a:rPr lang="zh-CN" altLang="en-US" smtClean="0"/>
              <a:t>2016/2/23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3173697276"/>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6A2BC7DC-BC1E-4AFA-A596-445F9A0B1F03}" type="datetimeFigureOut">
              <a:rPr lang="zh-CN" altLang="en-US" smtClean="0"/>
              <a:t>2016/2/23</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CFC51FE-42C4-4B9A-89BB-2EE0C19FB84B}" type="slidenum">
              <a:rPr lang="zh-CN" altLang="en-US" smtClean="0"/>
              <a:t>‹#›</a:t>
            </a:fld>
            <a:endParaRPr lang="zh-CN" altLang="en-US"/>
          </a:p>
        </p:txBody>
      </p:sp>
    </p:spTree>
    <p:extLst>
      <p:ext uri="{BB962C8B-B14F-4D97-AF65-F5344CB8AC3E}">
        <p14:creationId xmlns:p14="http://schemas.microsoft.com/office/powerpoint/2010/main" val="1270891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TextBox 3"/>
          <p:cNvSpPr txBox="1"/>
          <p:nvPr/>
        </p:nvSpPr>
        <p:spPr>
          <a:xfrm>
            <a:off x="3995936" y="2425452"/>
            <a:ext cx="1152128" cy="523220"/>
          </a:xfrm>
          <a:prstGeom prst="rect">
            <a:avLst/>
          </a:prstGeom>
          <a:noFill/>
        </p:spPr>
        <p:txBody>
          <a:bodyPr wrap="square" rtlCol="0">
            <a:spAutoFit/>
          </a:bodyPr>
          <a:lstStyle/>
          <a:p>
            <a:pPr algn="ctr"/>
            <a:r>
              <a:rPr lang="en-US" altLang="zh-CN" sz="2800" dirty="0" smtClean="0">
                <a:solidFill>
                  <a:srgbClr val="FFFFFF"/>
                </a:solidFill>
              </a:rPr>
              <a:t>LOGO</a:t>
            </a:r>
            <a:endParaRPr lang="zh-CN" altLang="en-US" sz="2800" dirty="0">
              <a:solidFill>
                <a:srgbClr val="FFFFFF"/>
              </a:solidFill>
            </a:endParaRPr>
          </a:p>
        </p:txBody>
      </p:sp>
      <p:sp>
        <p:nvSpPr>
          <p:cNvPr id="10" name="TextBox 9"/>
          <p:cNvSpPr txBox="1"/>
          <p:nvPr/>
        </p:nvSpPr>
        <p:spPr>
          <a:xfrm>
            <a:off x="1763688" y="3289548"/>
            <a:ext cx="5760640" cy="1323439"/>
          </a:xfrm>
          <a:prstGeom prst="rect">
            <a:avLst/>
          </a:prstGeom>
          <a:noFill/>
        </p:spPr>
        <p:txBody>
          <a:bodyPr wrap="square" rtlCol="0">
            <a:spAutoFit/>
          </a:bodyPr>
          <a:lstStyle/>
          <a:p>
            <a:pPr algn="dist"/>
            <a:r>
              <a:rPr lang="en-US" altLang="zh-CN" sz="4000" dirty="0" smtClean="0">
                <a:solidFill>
                  <a:schemeClr val="bg1"/>
                </a:solidFill>
                <a:latin typeface="方正兰亭细黑_GBK" panose="02000000000000000000" pitchFamily="2" charset="-122"/>
                <a:ea typeface="方正兰亭细黑_GBK" panose="02000000000000000000" pitchFamily="2" charset="-122"/>
              </a:rPr>
              <a:t>2016</a:t>
            </a:r>
            <a:r>
              <a:rPr lang="zh-CN" altLang="en-US" sz="4000" dirty="0" smtClean="0">
                <a:solidFill>
                  <a:schemeClr val="bg1"/>
                </a:solidFill>
                <a:latin typeface="方正兰亭细黑_GBK" panose="02000000000000000000" pitchFamily="2" charset="-122"/>
                <a:ea typeface="方正兰亭细黑_GBK" panose="02000000000000000000" pitchFamily="2" charset="-122"/>
              </a:rPr>
              <a:t>年终</a:t>
            </a:r>
            <a:r>
              <a:rPr lang="zh-CN" altLang="en-US" sz="4000" dirty="0" smtClean="0">
                <a:solidFill>
                  <a:schemeClr val="bg1"/>
                </a:solidFill>
                <a:latin typeface="方正兰亭细黑_GBK" panose="02000000000000000000" pitchFamily="2" charset="-122"/>
                <a:ea typeface="方正兰亭细黑_GBK" panose="02000000000000000000" pitchFamily="2" charset="-122"/>
              </a:rPr>
              <a:t>总结计划</a:t>
            </a:r>
            <a:r>
              <a:rPr lang="zh-CN" altLang="en-US" sz="4000" dirty="0" smtClean="0">
                <a:solidFill>
                  <a:srgbClr val="EF7B89"/>
                </a:solidFill>
                <a:latin typeface="方正兰亭细黑_GBK" panose="02000000000000000000" pitchFamily="2" charset="-122"/>
                <a:ea typeface="方正兰亭细黑_GBK" panose="02000000000000000000" pitchFamily="2" charset="-122"/>
              </a:rPr>
              <a:t>（</a:t>
            </a:r>
            <a:r>
              <a:rPr lang="en-US" altLang="zh-CN" sz="4000" dirty="0" smtClean="0">
                <a:solidFill>
                  <a:srgbClr val="EF7B89"/>
                </a:solidFill>
                <a:latin typeface="方正兰亭细黑_GBK" panose="02000000000000000000" pitchFamily="2" charset="-122"/>
                <a:ea typeface="方正兰亭细黑_GBK" panose="02000000000000000000" pitchFamily="2" charset="-122"/>
              </a:rPr>
              <a:t>IOS</a:t>
            </a:r>
            <a:r>
              <a:rPr lang="zh-CN" altLang="en-US" sz="4000" dirty="0" smtClean="0">
                <a:solidFill>
                  <a:srgbClr val="EF7B89"/>
                </a:solidFill>
                <a:latin typeface="方正兰亭细黑_GBK" panose="02000000000000000000" pitchFamily="2" charset="-122"/>
                <a:ea typeface="方正兰亭细黑_GBK" panose="02000000000000000000" pitchFamily="2" charset="-122"/>
              </a:rPr>
              <a:t>梦幻炫彩多色）</a:t>
            </a:r>
            <a:endParaRPr lang="zh-CN" altLang="en-US" sz="4000" dirty="0">
              <a:solidFill>
                <a:srgbClr val="EF7B89"/>
              </a:solidFill>
              <a:latin typeface="方正兰亭细黑_GBK" panose="02000000000000000000" pitchFamily="2" charset="-122"/>
              <a:ea typeface="方正兰亭细黑_GBK" panose="02000000000000000000" pitchFamily="2" charset="-122"/>
            </a:endParaRPr>
          </a:p>
        </p:txBody>
      </p:sp>
      <p:grpSp>
        <p:nvGrpSpPr>
          <p:cNvPr id="12" name="组合 11"/>
          <p:cNvGrpSpPr/>
          <p:nvPr/>
        </p:nvGrpSpPr>
        <p:grpSpPr>
          <a:xfrm>
            <a:off x="1763688" y="3217540"/>
            <a:ext cx="5832648" cy="45719"/>
            <a:chOff x="1763688" y="2209428"/>
            <a:chExt cx="5832648" cy="189735"/>
          </a:xfrm>
        </p:grpSpPr>
        <p:sp>
          <p:nvSpPr>
            <p:cNvPr id="11" name="矩形 10"/>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0295854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6" presetClass="entr" presetSubtype="16"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2" presetClass="entr" presetSubtype="1" fill="hold" grpId="0" nodeType="withEffect">
                                  <p:stCondLst>
                                    <p:cond delay="225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2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2" name="圆角矩形 1"/>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10</a:t>
            </a:fld>
            <a:endParaRPr lang="zh-CN" altLang="en-US" dirty="0"/>
          </a:p>
        </p:txBody>
      </p:sp>
      <p:cxnSp>
        <p:nvCxnSpPr>
          <p:cNvPr id="3" name="直接连接符 2"/>
          <p:cNvCxnSpPr>
            <a:stCxn id="2"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15" name="组合 14"/>
          <p:cNvGrpSpPr/>
          <p:nvPr/>
        </p:nvGrpSpPr>
        <p:grpSpPr>
          <a:xfrm>
            <a:off x="2915940" y="1777380"/>
            <a:ext cx="1200134" cy="2160240"/>
            <a:chOff x="2915940" y="1777380"/>
            <a:chExt cx="1200134" cy="2160240"/>
          </a:xfrm>
        </p:grpSpPr>
        <p:grpSp>
          <p:nvGrpSpPr>
            <p:cNvPr id="21" name="组合 20"/>
            <p:cNvGrpSpPr/>
            <p:nvPr/>
          </p:nvGrpSpPr>
          <p:grpSpPr>
            <a:xfrm>
              <a:off x="2915940" y="1777380"/>
              <a:ext cx="1200134" cy="2160240"/>
              <a:chOff x="2795927" y="1561356"/>
              <a:chExt cx="1440160" cy="2592288"/>
            </a:xfrm>
          </p:grpSpPr>
          <p:sp>
            <p:nvSpPr>
              <p:cNvPr id="13" name="矩形 9"/>
              <p:cNvSpPr/>
              <p:nvPr/>
            </p:nvSpPr>
            <p:spPr>
              <a:xfrm>
                <a:off x="3154724"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 fmla="*/ 0 w 720452"/>
                  <a:gd name="connsiteY0" fmla="*/ 43775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43775 h 1296144"/>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F6C874"/>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95927" y="1561356"/>
                <a:ext cx="1440160" cy="1440160"/>
              </a:xfrm>
              <a:prstGeom prst="ellipse">
                <a:avLst/>
              </a:prstGeom>
              <a:solidFill>
                <a:schemeClr val="bg1">
                  <a:alpha val="20000"/>
                </a:schemeClr>
              </a:solid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24" name="组合 23"/>
            <p:cNvGrpSpPr/>
            <p:nvPr/>
          </p:nvGrpSpPr>
          <p:grpSpPr>
            <a:xfrm>
              <a:off x="3234962" y="2042098"/>
              <a:ext cx="652954" cy="635858"/>
              <a:chOff x="7704137" y="2810669"/>
              <a:chExt cx="1333500" cy="1298575"/>
            </a:xfrm>
            <a:solidFill>
              <a:schemeClr val="bg1"/>
            </a:solidFill>
          </p:grpSpPr>
          <p:sp>
            <p:nvSpPr>
              <p:cNvPr id="25"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6"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7"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8"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9"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0"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1"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2"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3"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18" name="组合 17"/>
          <p:cNvGrpSpPr/>
          <p:nvPr/>
        </p:nvGrpSpPr>
        <p:grpSpPr>
          <a:xfrm>
            <a:off x="5064303" y="1777380"/>
            <a:ext cx="1200134" cy="2160240"/>
            <a:chOff x="5064303" y="1777380"/>
            <a:chExt cx="1200134" cy="2160240"/>
          </a:xfrm>
        </p:grpSpPr>
        <p:grpSp>
          <p:nvGrpSpPr>
            <p:cNvPr id="22" name="组合 21"/>
            <p:cNvGrpSpPr/>
            <p:nvPr/>
          </p:nvGrpSpPr>
          <p:grpSpPr>
            <a:xfrm>
              <a:off x="5064303" y="1777380"/>
              <a:ext cx="1200134" cy="2160240"/>
              <a:chOff x="4944290" y="1561356"/>
              <a:chExt cx="1440160" cy="2592288"/>
            </a:xfrm>
          </p:grpSpPr>
          <p:sp>
            <p:nvSpPr>
              <p:cNvPr id="16" name="矩形 9"/>
              <p:cNvSpPr/>
              <p:nvPr/>
            </p:nvSpPr>
            <p:spPr>
              <a:xfrm>
                <a:off x="5303087"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 fmla="*/ 0 w 720452"/>
                  <a:gd name="connsiteY0" fmla="*/ 43775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43775 h 1296144"/>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944290" y="1561356"/>
                <a:ext cx="1440160" cy="1440160"/>
              </a:xfrm>
              <a:prstGeom prst="ellipse">
                <a:avLst/>
              </a:prstGeom>
              <a:solidFill>
                <a:schemeClr val="bg1">
                  <a:alpha val="20000"/>
                </a:schemeClr>
              </a:solid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34" name="组合 33"/>
            <p:cNvGrpSpPr/>
            <p:nvPr/>
          </p:nvGrpSpPr>
          <p:grpSpPr>
            <a:xfrm>
              <a:off x="5342807" y="2047034"/>
              <a:ext cx="623508" cy="612467"/>
              <a:chOff x="234950" y="2943226"/>
              <a:chExt cx="1344613" cy="1320800"/>
            </a:xfrm>
            <a:solidFill>
              <a:schemeClr val="bg1"/>
            </a:solidFill>
          </p:grpSpPr>
          <p:sp>
            <p:nvSpPr>
              <p:cNvPr id="35"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2" name="组合 11"/>
          <p:cNvGrpSpPr/>
          <p:nvPr/>
        </p:nvGrpSpPr>
        <p:grpSpPr>
          <a:xfrm>
            <a:off x="767577" y="1777379"/>
            <a:ext cx="1200134" cy="2160240"/>
            <a:chOff x="767577" y="1777379"/>
            <a:chExt cx="1200134" cy="2160240"/>
          </a:xfrm>
        </p:grpSpPr>
        <p:grpSp>
          <p:nvGrpSpPr>
            <p:cNvPr id="11" name="组合 10"/>
            <p:cNvGrpSpPr/>
            <p:nvPr/>
          </p:nvGrpSpPr>
          <p:grpSpPr>
            <a:xfrm>
              <a:off x="767577" y="1777379"/>
              <a:ext cx="1200134" cy="2160240"/>
              <a:chOff x="812241" y="1561356"/>
              <a:chExt cx="1440160" cy="2592288"/>
            </a:xfrm>
          </p:grpSpPr>
          <p:sp>
            <p:nvSpPr>
              <p:cNvPr id="10" name="矩形 9"/>
              <p:cNvSpPr/>
              <p:nvPr/>
            </p:nvSpPr>
            <p:spPr>
              <a:xfrm>
                <a:off x="1171038"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 fmla="*/ 0 w 720452"/>
                  <a:gd name="connsiteY0" fmla="*/ 43775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43775 h 1296144"/>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812241" y="1561356"/>
                <a:ext cx="1440160" cy="1440160"/>
              </a:xfrm>
              <a:prstGeom prst="ellipse">
                <a:avLst/>
              </a:prstGeom>
              <a:solidFill>
                <a:schemeClr val="bg1">
                  <a:alpha val="20000"/>
                </a:schemeClr>
              </a:solid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40" name="组合 39"/>
            <p:cNvGrpSpPr/>
            <p:nvPr/>
          </p:nvGrpSpPr>
          <p:grpSpPr>
            <a:xfrm>
              <a:off x="1066575" y="2047034"/>
              <a:ext cx="623509" cy="578604"/>
              <a:chOff x="5278438" y="2973388"/>
              <a:chExt cx="1344613" cy="1247775"/>
            </a:xfrm>
            <a:solidFill>
              <a:schemeClr val="bg1"/>
            </a:solidFill>
          </p:grpSpPr>
          <p:sp>
            <p:nvSpPr>
              <p:cNvPr id="4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54" name="组合 53"/>
          <p:cNvGrpSpPr/>
          <p:nvPr/>
        </p:nvGrpSpPr>
        <p:grpSpPr>
          <a:xfrm>
            <a:off x="7212666" y="1777380"/>
            <a:ext cx="1200134" cy="2160240"/>
            <a:chOff x="7212666" y="1777380"/>
            <a:chExt cx="1200134" cy="2160240"/>
          </a:xfrm>
        </p:grpSpPr>
        <p:grpSp>
          <p:nvGrpSpPr>
            <p:cNvPr id="23" name="组合 22"/>
            <p:cNvGrpSpPr/>
            <p:nvPr/>
          </p:nvGrpSpPr>
          <p:grpSpPr>
            <a:xfrm>
              <a:off x="7212666" y="1777380"/>
              <a:ext cx="1200134" cy="2160240"/>
              <a:chOff x="7092653" y="1561356"/>
              <a:chExt cx="1440160" cy="2592288"/>
            </a:xfrm>
          </p:grpSpPr>
          <p:sp>
            <p:nvSpPr>
              <p:cNvPr id="19" name="矩形 9"/>
              <p:cNvSpPr/>
              <p:nvPr/>
            </p:nvSpPr>
            <p:spPr>
              <a:xfrm>
                <a:off x="7451450" y="2901275"/>
                <a:ext cx="720452" cy="1252369"/>
              </a:xfrm>
              <a:custGeom>
                <a:avLst/>
                <a:gdLst>
                  <a:gd name="connsiteX0" fmla="*/ 0 w 720452"/>
                  <a:gd name="connsiteY0" fmla="*/ 0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0 h 1296144"/>
                  <a:gd name="connsiteX0" fmla="*/ 0 w 720452"/>
                  <a:gd name="connsiteY0" fmla="*/ 43775 h 1296144"/>
                  <a:gd name="connsiteX1" fmla="*/ 720452 w 720452"/>
                  <a:gd name="connsiteY1" fmla="*/ 0 h 1296144"/>
                  <a:gd name="connsiteX2" fmla="*/ 720452 w 720452"/>
                  <a:gd name="connsiteY2" fmla="*/ 1296144 h 1296144"/>
                  <a:gd name="connsiteX3" fmla="*/ 0 w 720452"/>
                  <a:gd name="connsiteY3" fmla="*/ 1296144 h 1296144"/>
                  <a:gd name="connsiteX4" fmla="*/ 0 w 720452"/>
                  <a:gd name="connsiteY4" fmla="*/ 43775 h 1296144"/>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 name="connsiteX0" fmla="*/ 0 w 720452"/>
                  <a:gd name="connsiteY0" fmla="*/ 0 h 1252369"/>
                  <a:gd name="connsiteX1" fmla="*/ 720452 w 720452"/>
                  <a:gd name="connsiteY1" fmla="*/ 4863 h 1252369"/>
                  <a:gd name="connsiteX2" fmla="*/ 720452 w 720452"/>
                  <a:gd name="connsiteY2" fmla="*/ 1252369 h 1252369"/>
                  <a:gd name="connsiteX3" fmla="*/ 0 w 720452"/>
                  <a:gd name="connsiteY3" fmla="*/ 1252369 h 1252369"/>
                  <a:gd name="connsiteX4" fmla="*/ 0 w 720452"/>
                  <a:gd name="connsiteY4" fmla="*/ 0 h 12523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452" h="1252369">
                    <a:moveTo>
                      <a:pt x="0" y="0"/>
                    </a:moveTo>
                    <a:cubicBezTo>
                      <a:pt x="405522" y="123217"/>
                      <a:pt x="383025" y="95654"/>
                      <a:pt x="720452" y="4863"/>
                    </a:cubicBezTo>
                    <a:lnTo>
                      <a:pt x="720452" y="1252369"/>
                    </a:lnTo>
                    <a:lnTo>
                      <a:pt x="0" y="1252369"/>
                    </a:lnTo>
                    <a:lnTo>
                      <a:pt x="0" y="0"/>
                    </a:lnTo>
                    <a:close/>
                  </a:path>
                </a:pathLst>
              </a:custGeom>
              <a:solidFill>
                <a:srgbClr val="85CDE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092653" y="1561356"/>
                <a:ext cx="1440160" cy="1440160"/>
              </a:xfrm>
              <a:prstGeom prst="ellipse">
                <a:avLst/>
              </a:prstGeom>
              <a:solidFill>
                <a:schemeClr val="bg1">
                  <a:alpha val="20000"/>
                </a:schemeClr>
              </a:solid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grpSp>
          <p:nvGrpSpPr>
            <p:cNvPr id="45" name="组合 44"/>
            <p:cNvGrpSpPr/>
            <p:nvPr/>
          </p:nvGrpSpPr>
          <p:grpSpPr>
            <a:xfrm>
              <a:off x="7479637" y="2040716"/>
              <a:ext cx="664429" cy="643113"/>
              <a:chOff x="3030538" y="663575"/>
              <a:chExt cx="1435101" cy="1389063"/>
            </a:xfrm>
            <a:solidFill>
              <a:srgbClr val="FFFFFF"/>
            </a:solidFill>
          </p:grpSpPr>
          <p:sp>
            <p:nvSpPr>
              <p:cNvPr id="46"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7"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3" name="TextBox 52"/>
          <p:cNvSpPr txBox="1"/>
          <p:nvPr/>
        </p:nvSpPr>
        <p:spPr>
          <a:xfrm>
            <a:off x="767577" y="4081636"/>
            <a:ext cx="7765236" cy="830997"/>
          </a:xfrm>
          <a:prstGeom prst="rect">
            <a:avLst/>
          </a:prstGeom>
          <a:noFill/>
        </p:spPr>
        <p:txBody>
          <a:bodyPr wrap="square" rtlCol="0">
            <a:spAutoFit/>
          </a:bodyPr>
          <a:lstStyle/>
          <a:p>
            <a:r>
              <a:rPr lang="zh-CN" altLang="en-US" sz="1600" dirty="0" smtClean="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7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7716728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1+#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12" fill="hold" nodeType="withEffect">
                                  <p:stCondLst>
                                    <p:cond delay="22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250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27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300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1+#ppt_h/2"/>
                                          </p:val>
                                        </p:tav>
                                        <p:tav tm="100000">
                                          <p:val>
                                            <p:strVal val="#ppt_y"/>
                                          </p:val>
                                        </p:tav>
                                      </p:tavLst>
                                    </p:anim>
                                  </p:childTnLst>
                                </p:cTn>
                              </p:par>
                              <p:par>
                                <p:cTn id="44" presetID="10" presetClass="entr" presetSubtype="0" fill="hold" grpId="0" nodeType="withEffect">
                                  <p:stCondLst>
                                    <p:cond delay="225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2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animBg="1"/>
      <p:bldP spid="6" grpId="0" animBg="1"/>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11</a:t>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anose="03000509000000000000" pitchFamily="65" charset="-122"/>
              </a:rPr>
              <a:t>02</a:t>
            </a:r>
            <a:endParaRPr lang="zh-CN" altLang="en-US" sz="9600" dirty="0">
              <a:solidFill>
                <a:schemeClr val="bg1">
                  <a:alpha val="40000"/>
                </a:schemeClr>
              </a:solidFill>
              <a:ea typeface="方正小标宋_GBK" panose="03000509000000000000"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anose="02000000000000000000" pitchFamily="2" charset="-122"/>
                <a:ea typeface="方正兰亭细黑_GBK" panose="02000000000000000000" pitchFamily="2" charset="-122"/>
              </a:rPr>
              <a:t>点击输入标题</a:t>
            </a:r>
            <a:endParaRPr lang="zh-CN" altLang="en-US" sz="2000" dirty="0">
              <a:latin typeface="方正兰亭细黑_GBK" panose="02000000000000000000" pitchFamily="2" charset="-122"/>
              <a:ea typeface="方正兰亭细黑_GBK" panose="02000000000000000000"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anose="02000000000000000000" pitchFamily="2" charset="-122"/>
                <a:ea typeface="方正兰亭细黑_GBK" panose="02000000000000000000" pitchFamily="2" charset="-122"/>
              </a:rPr>
              <a:t>过渡页</a:t>
            </a:r>
            <a:endParaRPr lang="zh-CN" altLang="en-US" sz="32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295204621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6" presetClass="entr" presetSubtype="32" fill="hold" grpId="0"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circle(out)">
                                      <p:cBhvr>
                                        <p:cTn id="39"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12</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9" name="矩形 8"/>
          <p:cNvSpPr/>
          <p:nvPr/>
        </p:nvSpPr>
        <p:spPr>
          <a:xfrm>
            <a:off x="-36512" y="1309328"/>
            <a:ext cx="2304256" cy="3096344"/>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267744" y="1309328"/>
            <a:ext cx="2304256" cy="3096344"/>
          </a:xfrm>
          <a:prstGeom prst="rect">
            <a:avLst/>
          </a:prstGeom>
          <a:solidFill>
            <a:srgbClr val="F6C8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35488" y="1309328"/>
            <a:ext cx="2304256" cy="3096344"/>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39744" y="1309328"/>
            <a:ext cx="2304256" cy="3096344"/>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093395" y="1610189"/>
            <a:ext cx="652954" cy="635858"/>
            <a:chOff x="7704137" y="2810669"/>
            <a:chExt cx="1333500" cy="1298575"/>
          </a:xfrm>
          <a:solidFill>
            <a:schemeClr val="bg1"/>
          </a:solidFill>
        </p:grpSpPr>
        <p:sp>
          <p:nvSpPr>
            <p:cNvPr id="15"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9"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0"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1"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2"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23"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24" name="组合 23"/>
          <p:cNvGrpSpPr/>
          <p:nvPr/>
        </p:nvGrpSpPr>
        <p:grpSpPr>
          <a:xfrm>
            <a:off x="5520572" y="1610189"/>
            <a:ext cx="623508" cy="612467"/>
            <a:chOff x="234950" y="2943226"/>
            <a:chExt cx="1344613" cy="1320800"/>
          </a:xfrm>
          <a:solidFill>
            <a:schemeClr val="bg1"/>
          </a:solidFill>
        </p:grpSpPr>
        <p:sp>
          <p:nvSpPr>
            <p:cNvPr id="25"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0" name="组合 29"/>
          <p:cNvGrpSpPr/>
          <p:nvPr/>
        </p:nvGrpSpPr>
        <p:grpSpPr>
          <a:xfrm>
            <a:off x="590588" y="1610189"/>
            <a:ext cx="623509" cy="578604"/>
            <a:chOff x="5278438" y="2973388"/>
            <a:chExt cx="1344613" cy="1247775"/>
          </a:xfrm>
          <a:solidFill>
            <a:schemeClr val="bg1"/>
          </a:solidFill>
        </p:grpSpPr>
        <p:sp>
          <p:nvSpPr>
            <p:cNvPr id="3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5" name="组合 34"/>
          <p:cNvGrpSpPr/>
          <p:nvPr/>
        </p:nvGrpSpPr>
        <p:grpSpPr>
          <a:xfrm>
            <a:off x="7659657" y="1610189"/>
            <a:ext cx="664429" cy="643113"/>
            <a:chOff x="3030538" y="663575"/>
            <a:chExt cx="1435101" cy="1389063"/>
          </a:xfrm>
          <a:solidFill>
            <a:srgbClr val="FFFFFF"/>
          </a:solidFill>
        </p:grpSpPr>
        <p:sp>
          <p:nvSpPr>
            <p:cNvPr id="36"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8"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9"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0"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1"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43" name="TextBox 42"/>
          <p:cNvSpPr txBox="1"/>
          <p:nvPr/>
        </p:nvSpPr>
        <p:spPr>
          <a:xfrm>
            <a:off x="71593"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4" name="TextBox 43"/>
          <p:cNvSpPr txBox="1"/>
          <p:nvPr/>
        </p:nvSpPr>
        <p:spPr>
          <a:xfrm>
            <a:off x="2342035"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5" name="TextBox 44"/>
          <p:cNvSpPr txBox="1"/>
          <p:nvPr/>
        </p:nvSpPr>
        <p:spPr>
          <a:xfrm>
            <a:off x="4643593"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6" name="TextBox 45"/>
          <p:cNvSpPr txBox="1"/>
          <p:nvPr/>
        </p:nvSpPr>
        <p:spPr>
          <a:xfrm>
            <a:off x="6869939" y="2425452"/>
            <a:ext cx="2088046"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02640786"/>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8"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42" presetClass="entr" presetSubtype="0" fill="hold" nodeType="withEffect">
                                  <p:stCondLst>
                                    <p:cond delay="225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225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1000"/>
                                        <p:tgtEl>
                                          <p:spTgt spid="43"/>
                                        </p:tgtEl>
                                      </p:cBhvr>
                                    </p:animEffect>
                                    <p:anim calcmode="lin" valueType="num">
                                      <p:cBhvr>
                                        <p:cTn id="39" dur="1000" fill="hold"/>
                                        <p:tgtEl>
                                          <p:spTgt spid="43"/>
                                        </p:tgtEl>
                                        <p:attrNameLst>
                                          <p:attrName>ppt_x</p:attrName>
                                        </p:attrNameLst>
                                      </p:cBhvr>
                                      <p:tavLst>
                                        <p:tav tm="0">
                                          <p:val>
                                            <p:strVal val="#ppt_x"/>
                                          </p:val>
                                        </p:tav>
                                        <p:tav tm="100000">
                                          <p:val>
                                            <p:strVal val="#ppt_x"/>
                                          </p:val>
                                        </p:tav>
                                      </p:tavLst>
                                    </p:anim>
                                    <p:anim calcmode="lin" valueType="num">
                                      <p:cBhvr>
                                        <p:cTn id="40" dur="1000" fill="hold"/>
                                        <p:tgtEl>
                                          <p:spTgt spid="43"/>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325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par>
                                <p:cTn id="44" presetID="42" presetClass="entr" presetSubtype="0" fill="hold" nodeType="withEffect">
                                  <p:stCondLst>
                                    <p:cond delay="325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25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325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par>
                                <p:cTn id="57" presetID="42" presetClass="entr" presetSubtype="0" fill="hold" nodeType="withEffect">
                                  <p:stCondLst>
                                    <p:cond delay="325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325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1000"/>
                                        <p:tgtEl>
                                          <p:spTgt spid="45"/>
                                        </p:tgtEl>
                                      </p:cBhvr>
                                    </p:animEffect>
                                    <p:anim calcmode="lin" valueType="num">
                                      <p:cBhvr>
                                        <p:cTn id="65" dur="1000" fill="hold"/>
                                        <p:tgtEl>
                                          <p:spTgt spid="45"/>
                                        </p:tgtEl>
                                        <p:attrNameLst>
                                          <p:attrName>ppt_x</p:attrName>
                                        </p:attrNameLst>
                                      </p:cBhvr>
                                      <p:tavLst>
                                        <p:tav tm="0">
                                          <p:val>
                                            <p:strVal val="#ppt_x"/>
                                          </p:val>
                                        </p:tav>
                                        <p:tav tm="100000">
                                          <p:val>
                                            <p:strVal val="#ppt_x"/>
                                          </p:val>
                                        </p:tav>
                                      </p:tavLst>
                                    </p:anim>
                                    <p:anim calcmode="lin" valueType="num">
                                      <p:cBhvr>
                                        <p:cTn id="66" dur="1000" fill="hold"/>
                                        <p:tgtEl>
                                          <p:spTgt spid="45"/>
                                        </p:tgtEl>
                                        <p:attrNameLst>
                                          <p:attrName>ppt_y</p:attrName>
                                        </p:attrNameLst>
                                      </p:cBhvr>
                                      <p:tavLst>
                                        <p:tav tm="0">
                                          <p:val>
                                            <p:strVal val="#ppt_y+.1"/>
                                          </p:val>
                                        </p:tav>
                                        <p:tav tm="100000">
                                          <p:val>
                                            <p:strVal val="#ppt_y"/>
                                          </p:val>
                                        </p:tav>
                                      </p:tavLst>
                                    </p:anim>
                                  </p:childTnLst>
                                </p:cTn>
                              </p:par>
                              <p:par>
                                <p:cTn id="67" presetID="22" presetClass="entr" presetSubtype="8" fill="hold" grpId="0" nodeType="withEffect">
                                  <p:stCondLst>
                                    <p:cond delay="3250"/>
                                  </p:stCondLst>
                                  <p:childTnLst>
                                    <p:set>
                                      <p:cBhvr>
                                        <p:cTn id="68" dur="1" fill="hold">
                                          <p:stCondLst>
                                            <p:cond delay="0"/>
                                          </p:stCondLst>
                                        </p:cTn>
                                        <p:tgtEl>
                                          <p:spTgt spid="12"/>
                                        </p:tgtEl>
                                        <p:attrNameLst>
                                          <p:attrName>style.visibility</p:attrName>
                                        </p:attrNameLst>
                                      </p:cBhvr>
                                      <p:to>
                                        <p:strVal val="visible"/>
                                      </p:to>
                                    </p:set>
                                    <p:animEffect transition="in" filter="wipe(left)">
                                      <p:cBhvr>
                                        <p:cTn id="69" dur="500"/>
                                        <p:tgtEl>
                                          <p:spTgt spid="12"/>
                                        </p:tgtEl>
                                      </p:cBhvr>
                                    </p:animEffect>
                                  </p:childTnLst>
                                </p:cTn>
                              </p:par>
                              <p:par>
                                <p:cTn id="70" presetID="42" presetClass="entr" presetSubtype="0" fill="hold" nodeType="withEffect">
                                  <p:stCondLst>
                                    <p:cond delay="325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325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1000"/>
                                        <p:tgtEl>
                                          <p:spTgt spid="46"/>
                                        </p:tgtEl>
                                      </p:cBhvr>
                                    </p:animEffect>
                                    <p:anim calcmode="lin" valueType="num">
                                      <p:cBhvr>
                                        <p:cTn id="78" dur="1000" fill="hold"/>
                                        <p:tgtEl>
                                          <p:spTgt spid="46"/>
                                        </p:tgtEl>
                                        <p:attrNameLst>
                                          <p:attrName>ppt_x</p:attrName>
                                        </p:attrNameLst>
                                      </p:cBhvr>
                                      <p:tavLst>
                                        <p:tav tm="0">
                                          <p:val>
                                            <p:strVal val="#ppt_x"/>
                                          </p:val>
                                        </p:tav>
                                        <p:tav tm="100000">
                                          <p:val>
                                            <p:strVal val="#ppt_x"/>
                                          </p:val>
                                        </p:tav>
                                      </p:tavLst>
                                    </p:anim>
                                    <p:anim calcmode="lin" valueType="num">
                                      <p:cBhvr>
                                        <p:cTn id="7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9" grpId="0" animBg="1"/>
      <p:bldP spid="10" grpId="0" animBg="1"/>
      <p:bldP spid="11" grpId="0" animBg="1"/>
      <p:bldP spid="12" grpId="0" animBg="1"/>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13</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29" name="组合 28"/>
          <p:cNvGrpSpPr/>
          <p:nvPr/>
        </p:nvGrpSpPr>
        <p:grpSpPr>
          <a:xfrm>
            <a:off x="647564" y="1273324"/>
            <a:ext cx="3852428" cy="648072"/>
            <a:chOff x="647564" y="1273324"/>
            <a:chExt cx="3852428" cy="648072"/>
          </a:xfrm>
        </p:grpSpPr>
        <p:grpSp>
          <p:nvGrpSpPr>
            <p:cNvPr id="11" name="组合 10"/>
            <p:cNvGrpSpPr/>
            <p:nvPr/>
          </p:nvGrpSpPr>
          <p:grpSpPr>
            <a:xfrm>
              <a:off x="647564" y="1273324"/>
              <a:ext cx="3852428" cy="648072"/>
              <a:chOff x="647564" y="1273324"/>
              <a:chExt cx="3852428" cy="648072"/>
            </a:xfrm>
          </p:grpSpPr>
          <p:sp>
            <p:nvSpPr>
              <p:cNvPr id="9" name="矩形 8"/>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27584" y="1397305"/>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p>
          </p:txBody>
        </p:sp>
      </p:grpSp>
      <p:grpSp>
        <p:nvGrpSpPr>
          <p:cNvPr id="30" name="组合 29"/>
          <p:cNvGrpSpPr/>
          <p:nvPr/>
        </p:nvGrpSpPr>
        <p:grpSpPr>
          <a:xfrm>
            <a:off x="647564" y="2233431"/>
            <a:ext cx="3852428" cy="648072"/>
            <a:chOff x="647564" y="2233431"/>
            <a:chExt cx="3852428" cy="648072"/>
          </a:xfrm>
        </p:grpSpPr>
        <p:grpSp>
          <p:nvGrpSpPr>
            <p:cNvPr id="12" name="组合 11"/>
            <p:cNvGrpSpPr/>
            <p:nvPr/>
          </p:nvGrpSpPr>
          <p:grpSpPr>
            <a:xfrm>
              <a:off x="647564" y="2233431"/>
              <a:ext cx="3852428" cy="648072"/>
              <a:chOff x="647564" y="1273324"/>
              <a:chExt cx="3852428" cy="648072"/>
            </a:xfrm>
            <a:solidFill>
              <a:srgbClr val="F8D69A"/>
            </a:solidFill>
          </p:grpSpPr>
          <p:sp>
            <p:nvSpPr>
              <p:cNvPr id="13" name="矩形 12"/>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827584" y="2357412"/>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p>
          </p:txBody>
        </p:sp>
      </p:grpSp>
      <p:grpSp>
        <p:nvGrpSpPr>
          <p:cNvPr id="31" name="组合 30"/>
          <p:cNvGrpSpPr/>
          <p:nvPr/>
        </p:nvGrpSpPr>
        <p:grpSpPr>
          <a:xfrm>
            <a:off x="647564" y="3193538"/>
            <a:ext cx="3852428" cy="648072"/>
            <a:chOff x="647564" y="3193538"/>
            <a:chExt cx="3852428" cy="648072"/>
          </a:xfrm>
        </p:grpSpPr>
        <p:grpSp>
          <p:nvGrpSpPr>
            <p:cNvPr id="15" name="组合 14"/>
            <p:cNvGrpSpPr/>
            <p:nvPr/>
          </p:nvGrpSpPr>
          <p:grpSpPr>
            <a:xfrm>
              <a:off x="647564" y="3193538"/>
              <a:ext cx="3852428" cy="648072"/>
              <a:chOff x="647564" y="1273324"/>
              <a:chExt cx="3852428" cy="648072"/>
            </a:xfrm>
            <a:solidFill>
              <a:srgbClr val="A1CB77"/>
            </a:solidFill>
          </p:grpSpPr>
          <p:sp>
            <p:nvSpPr>
              <p:cNvPr id="16" name="矩形 15"/>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22"/>
            <p:cNvSpPr txBox="1"/>
            <p:nvPr/>
          </p:nvSpPr>
          <p:spPr>
            <a:xfrm>
              <a:off x="827584" y="3317519"/>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p>
          </p:txBody>
        </p:sp>
      </p:grpSp>
      <p:grpSp>
        <p:nvGrpSpPr>
          <p:cNvPr id="32" name="组合 31"/>
          <p:cNvGrpSpPr/>
          <p:nvPr/>
        </p:nvGrpSpPr>
        <p:grpSpPr>
          <a:xfrm>
            <a:off x="647564" y="4153644"/>
            <a:ext cx="3852428" cy="648072"/>
            <a:chOff x="647564" y="4153644"/>
            <a:chExt cx="3852428" cy="648072"/>
          </a:xfrm>
        </p:grpSpPr>
        <p:grpSp>
          <p:nvGrpSpPr>
            <p:cNvPr id="18" name="组合 17"/>
            <p:cNvGrpSpPr/>
            <p:nvPr/>
          </p:nvGrpSpPr>
          <p:grpSpPr>
            <a:xfrm>
              <a:off x="647564" y="4153644"/>
              <a:ext cx="3852428" cy="648072"/>
              <a:chOff x="647564" y="1273324"/>
              <a:chExt cx="3852428" cy="648072"/>
            </a:xfrm>
            <a:solidFill>
              <a:srgbClr val="85CDE7"/>
            </a:solidFill>
          </p:grpSpPr>
          <p:sp>
            <p:nvSpPr>
              <p:cNvPr id="19" name="矩形 18"/>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3"/>
            <p:cNvSpPr txBox="1"/>
            <p:nvPr/>
          </p:nvSpPr>
          <p:spPr>
            <a:xfrm>
              <a:off x="827584" y="4277625"/>
              <a:ext cx="3024336" cy="400110"/>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点击输入标题</a:t>
              </a:r>
            </a:p>
          </p:txBody>
        </p:sp>
      </p:grpSp>
      <p:sp>
        <p:nvSpPr>
          <p:cNvPr id="25" name="TextBox 24"/>
          <p:cNvSpPr txBox="1"/>
          <p:nvPr/>
        </p:nvSpPr>
        <p:spPr>
          <a:xfrm>
            <a:off x="4571999" y="1304972"/>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6" name="TextBox 25"/>
          <p:cNvSpPr txBox="1"/>
          <p:nvPr/>
        </p:nvSpPr>
        <p:spPr>
          <a:xfrm>
            <a:off x="4571999" y="2277397"/>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7" name="TextBox 26"/>
          <p:cNvSpPr txBox="1"/>
          <p:nvPr/>
        </p:nvSpPr>
        <p:spPr>
          <a:xfrm>
            <a:off x="4571999" y="3200701"/>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8" name="TextBox 27"/>
          <p:cNvSpPr txBox="1"/>
          <p:nvPr/>
        </p:nvSpPr>
        <p:spPr>
          <a:xfrm>
            <a:off x="4571999" y="4185292"/>
            <a:ext cx="4176713" cy="584775"/>
          </a:xfrm>
          <a:prstGeom prst="rect">
            <a:avLst/>
          </a:prstGeom>
          <a:noFill/>
        </p:spPr>
        <p:txBody>
          <a:bodyPr wrap="square" rtlCol="0">
            <a:spAutoFit/>
          </a:bodyPr>
          <a:lstStyle/>
          <a:p>
            <a:r>
              <a:rPr lang="zh-CN" altLang="en-US" sz="1600" dirty="0">
                <a:solidFill>
                  <a:schemeClr val="bg1"/>
                </a:solidFill>
                <a:latin typeface="微软雅黑" pitchFamily="34" charset="-122"/>
                <a:ea typeface="微软雅黑" pitchFamily="34" charset="-122"/>
              </a:rPr>
              <a:t>点击输入</a:t>
            </a:r>
            <a:r>
              <a:rPr lang="zh-CN" altLang="en-US" sz="1600" dirty="0" smtClean="0">
                <a:solidFill>
                  <a:schemeClr val="bg1"/>
                </a:solidFill>
                <a:latin typeface="微软雅黑" pitchFamily="34" charset="-122"/>
                <a:ea typeface="微软雅黑" pitchFamily="34" charset="-122"/>
              </a:rPr>
              <a:t>文本点击输入文本点击输入文本点击输入文本点击输入文本点击输入文本点击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27062035"/>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5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0-#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275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300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0-#ppt_w/2"/>
                                          </p:val>
                                        </p:tav>
                                        <p:tav tm="100000">
                                          <p:val>
                                            <p:strVal val="#ppt_x"/>
                                          </p:val>
                                        </p:tav>
                                      </p:tavLst>
                                    </p:anim>
                                    <p:anim calcmode="lin" valueType="num">
                                      <p:cBhvr additive="base">
                                        <p:cTn id="43" dur="500" fill="hold"/>
                                        <p:tgtEl>
                                          <p:spTgt spid="32"/>
                                        </p:tgtEl>
                                        <p:attrNameLst>
                                          <p:attrName>ppt_y</p:attrName>
                                        </p:attrNameLst>
                                      </p:cBhvr>
                                      <p:tavLst>
                                        <p:tav tm="0">
                                          <p:val>
                                            <p:strVal val="#ppt_y"/>
                                          </p:val>
                                        </p:tav>
                                        <p:tav tm="100000">
                                          <p:val>
                                            <p:strVal val="#ppt_y"/>
                                          </p:val>
                                        </p:tav>
                                      </p:tavLst>
                                    </p:anim>
                                  </p:childTnLst>
                                </p:cTn>
                              </p:par>
                              <p:par>
                                <p:cTn id="44" presetID="10" presetClass="entr" presetSubtype="0" fill="hold" grpId="0" nodeType="withEffect">
                                  <p:stCondLst>
                                    <p:cond delay="32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childTnLst>
                                </p:cTn>
                              </p:par>
                              <p:par>
                                <p:cTn id="47" presetID="10" presetClass="entr" presetSubtype="0" fill="hold" grpId="0" nodeType="withEffect">
                                  <p:stCondLst>
                                    <p:cond delay="325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750"/>
                                        <p:tgtEl>
                                          <p:spTgt spid="26"/>
                                        </p:tgtEl>
                                      </p:cBhvr>
                                    </p:animEffect>
                                  </p:childTnLst>
                                </p:cTn>
                              </p:par>
                              <p:par>
                                <p:cTn id="50" presetID="10" presetClass="entr" presetSubtype="0" fill="hold" grpId="0" nodeType="withEffect">
                                  <p:stCondLst>
                                    <p:cond delay="32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14</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9" name="组合 8"/>
          <p:cNvGrpSpPr/>
          <p:nvPr/>
        </p:nvGrpSpPr>
        <p:grpSpPr>
          <a:xfrm flipV="1">
            <a:off x="1" y="2088271"/>
            <a:ext cx="9144000" cy="621782"/>
            <a:chOff x="1763688" y="2209428"/>
            <a:chExt cx="5832648" cy="189735"/>
          </a:xfrm>
        </p:grpSpPr>
        <p:sp>
          <p:nvSpPr>
            <p:cNvPr id="10" name="矩形 9"/>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247939" y="3190243"/>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7" name="TextBox 26"/>
          <p:cNvSpPr txBox="1"/>
          <p:nvPr/>
        </p:nvSpPr>
        <p:spPr>
          <a:xfrm>
            <a:off x="2528317" y="3190245"/>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8" name="TextBox 27"/>
          <p:cNvSpPr txBox="1"/>
          <p:nvPr/>
        </p:nvSpPr>
        <p:spPr>
          <a:xfrm>
            <a:off x="4713200" y="3190245"/>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sp>
        <p:nvSpPr>
          <p:cNvPr id="29" name="TextBox 28"/>
          <p:cNvSpPr txBox="1"/>
          <p:nvPr/>
        </p:nvSpPr>
        <p:spPr>
          <a:xfrm>
            <a:off x="6848673" y="3190244"/>
            <a:ext cx="1975380" cy="1323439"/>
          </a:xfrm>
          <a:prstGeom prst="rect">
            <a:avLst/>
          </a:prstGeom>
          <a:noFill/>
        </p:spPr>
        <p:txBody>
          <a:bodyPr wrap="square" rtlCol="0">
            <a:spAutoFit/>
          </a:bodyPr>
          <a:lstStyle/>
          <a:p>
            <a:pPr algn="ctr"/>
            <a:r>
              <a:rPr lang="zh-CN" altLang="en-US" sz="1600" dirty="0">
                <a:solidFill>
                  <a:schemeClr val="bg1">
                    <a:alpha val="80000"/>
                  </a:schemeClr>
                </a:solidFill>
                <a:latin typeface="微软雅黑" pitchFamily="34" charset="-122"/>
                <a:ea typeface="微软雅黑" pitchFamily="34" charset="-122"/>
              </a:rPr>
              <a:t>点击输入</a:t>
            </a:r>
            <a:r>
              <a:rPr lang="zh-CN" altLang="en-US" sz="1600" dirty="0" smtClean="0">
                <a:solidFill>
                  <a:schemeClr val="bg1">
                    <a:alpha val="80000"/>
                  </a:schemeClr>
                </a:solidFill>
                <a:latin typeface="微软雅黑" pitchFamily="34" charset="-122"/>
                <a:ea typeface="微软雅黑" pitchFamily="34" charset="-122"/>
              </a:rPr>
              <a:t>文本点击输入文本点击输入文本点击输入文本点击输入文本点击输入文本点击输入</a:t>
            </a:r>
            <a:endParaRPr lang="zh-CN" altLang="en-US" sz="1600" dirty="0">
              <a:solidFill>
                <a:schemeClr val="bg1">
                  <a:alpha val="80000"/>
                </a:schemeClr>
              </a:solidFill>
              <a:latin typeface="微软雅黑" pitchFamily="34" charset="-122"/>
              <a:ea typeface="微软雅黑" pitchFamily="34" charset="-122"/>
            </a:endParaRPr>
          </a:p>
        </p:txBody>
      </p:sp>
      <p:grpSp>
        <p:nvGrpSpPr>
          <p:cNvPr id="15" name="组合 14"/>
          <p:cNvGrpSpPr/>
          <p:nvPr/>
        </p:nvGrpSpPr>
        <p:grpSpPr>
          <a:xfrm>
            <a:off x="2915940" y="1777380"/>
            <a:ext cx="1200134" cy="1200133"/>
            <a:chOff x="2915940" y="1777380"/>
            <a:chExt cx="1200134" cy="1200133"/>
          </a:xfrm>
        </p:grpSpPr>
        <p:sp>
          <p:nvSpPr>
            <p:cNvPr id="19" name="椭圆 18"/>
            <p:cNvSpPr/>
            <p:nvPr/>
          </p:nvSpPr>
          <p:spPr>
            <a:xfrm>
              <a:off x="2915940" y="1777380"/>
              <a:ext cx="1200134" cy="1200133"/>
            </a:xfrm>
            <a:prstGeom prst="ellipse">
              <a:avLst/>
            </a:prstGeom>
            <a:solidFill>
              <a:srgbClr val="FFFFFF">
                <a:alpha val="80000"/>
              </a:srgbClr>
            </a:solid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30" name="组合 29"/>
            <p:cNvGrpSpPr/>
            <p:nvPr/>
          </p:nvGrpSpPr>
          <p:grpSpPr>
            <a:xfrm>
              <a:off x="3211907" y="2059516"/>
              <a:ext cx="652954" cy="635858"/>
              <a:chOff x="7704137" y="2810669"/>
              <a:chExt cx="1333500" cy="1298575"/>
            </a:xfrm>
            <a:solidFill>
              <a:srgbClr val="F8D69A"/>
            </a:solidFill>
          </p:grpSpPr>
          <p:sp>
            <p:nvSpPr>
              <p:cNvPr id="31"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2"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3"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4"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5"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6"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7"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8"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9"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14" name="组合 13"/>
          <p:cNvGrpSpPr/>
          <p:nvPr/>
        </p:nvGrpSpPr>
        <p:grpSpPr>
          <a:xfrm>
            <a:off x="5064303" y="1777380"/>
            <a:ext cx="1200134" cy="1200133"/>
            <a:chOff x="5064303" y="1777380"/>
            <a:chExt cx="1200134" cy="1200133"/>
          </a:xfrm>
        </p:grpSpPr>
        <p:sp>
          <p:nvSpPr>
            <p:cNvPr id="22" name="椭圆 21"/>
            <p:cNvSpPr/>
            <p:nvPr/>
          </p:nvSpPr>
          <p:spPr>
            <a:xfrm>
              <a:off x="5064303" y="1777380"/>
              <a:ext cx="1200134" cy="1200133"/>
            </a:xfrm>
            <a:prstGeom prst="ellipse">
              <a:avLst/>
            </a:prstGeom>
            <a:solidFill>
              <a:srgbClr val="FFFFFF">
                <a:alpha val="80000"/>
              </a:srgbClr>
            </a:solid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40" name="组合 39"/>
            <p:cNvGrpSpPr/>
            <p:nvPr/>
          </p:nvGrpSpPr>
          <p:grpSpPr>
            <a:xfrm>
              <a:off x="5389136" y="2062861"/>
              <a:ext cx="623508" cy="612467"/>
              <a:chOff x="234950" y="2943226"/>
              <a:chExt cx="1344613" cy="1320800"/>
            </a:xfrm>
            <a:solidFill>
              <a:srgbClr val="A1CB77"/>
            </a:solidFill>
          </p:grpSpPr>
          <p:sp>
            <p:nvSpPr>
              <p:cNvPr id="41"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2"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3"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4"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7" name="组合 16"/>
          <p:cNvGrpSpPr/>
          <p:nvPr/>
        </p:nvGrpSpPr>
        <p:grpSpPr>
          <a:xfrm>
            <a:off x="635562" y="1777379"/>
            <a:ext cx="1200134" cy="1200133"/>
            <a:chOff x="635562" y="1777379"/>
            <a:chExt cx="1200134" cy="1200133"/>
          </a:xfrm>
        </p:grpSpPr>
        <p:sp>
          <p:nvSpPr>
            <p:cNvPr id="16" name="椭圆 15"/>
            <p:cNvSpPr/>
            <p:nvPr/>
          </p:nvSpPr>
          <p:spPr>
            <a:xfrm>
              <a:off x="635562" y="1777379"/>
              <a:ext cx="1200134" cy="1200133"/>
            </a:xfrm>
            <a:prstGeom prst="ellipse">
              <a:avLst/>
            </a:prstGeom>
            <a:solidFill>
              <a:srgbClr val="FFFFFF">
                <a:alpha val="80000"/>
              </a:srgbClr>
            </a:solid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46" name="组合 45"/>
            <p:cNvGrpSpPr/>
            <p:nvPr/>
          </p:nvGrpSpPr>
          <p:grpSpPr>
            <a:xfrm>
              <a:off x="926460" y="2062861"/>
              <a:ext cx="623509" cy="578604"/>
              <a:chOff x="5278438" y="2973388"/>
              <a:chExt cx="1344613" cy="1247775"/>
            </a:xfrm>
            <a:solidFill>
              <a:srgbClr val="EF7B89"/>
            </a:solidFill>
          </p:grpSpPr>
          <p:sp>
            <p:nvSpPr>
              <p:cNvPr id="4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8"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9"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8" name="组合 17"/>
          <p:cNvGrpSpPr/>
          <p:nvPr/>
        </p:nvGrpSpPr>
        <p:grpSpPr>
          <a:xfrm>
            <a:off x="7236296" y="1777380"/>
            <a:ext cx="1200134" cy="1200133"/>
            <a:chOff x="7236296" y="1777380"/>
            <a:chExt cx="1200134" cy="1200133"/>
          </a:xfrm>
        </p:grpSpPr>
        <p:sp>
          <p:nvSpPr>
            <p:cNvPr id="25" name="椭圆 24"/>
            <p:cNvSpPr/>
            <p:nvPr/>
          </p:nvSpPr>
          <p:spPr>
            <a:xfrm>
              <a:off x="7236296" y="1777380"/>
              <a:ext cx="1200134" cy="1200133"/>
            </a:xfrm>
            <a:prstGeom prst="ellipse">
              <a:avLst/>
            </a:prstGeom>
            <a:solidFill>
              <a:srgbClr val="FFFFFF">
                <a:alpha val="80000"/>
              </a:srgbClr>
            </a:solid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51" name="组合 50"/>
            <p:cNvGrpSpPr/>
            <p:nvPr/>
          </p:nvGrpSpPr>
          <p:grpSpPr>
            <a:xfrm>
              <a:off x="7555199" y="2041118"/>
              <a:ext cx="664429" cy="643113"/>
              <a:chOff x="3030538" y="663575"/>
              <a:chExt cx="1435101" cy="1389063"/>
            </a:xfrm>
            <a:solidFill>
              <a:srgbClr val="85CDE7"/>
            </a:solidFill>
          </p:grpSpPr>
          <p:sp>
            <p:nvSpPr>
              <p:cNvPr id="52"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7"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8"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Tree>
    <p:extLst>
      <p:ext uri="{BB962C8B-B14F-4D97-AF65-F5344CB8AC3E}">
        <p14:creationId xmlns:p14="http://schemas.microsoft.com/office/powerpoint/2010/main" val="2994112105"/>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8" fill="hold"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 presetClass="entr" presetSubtype="8" fill="hold" nodeType="withEffect">
                                  <p:stCondLst>
                                    <p:cond delay="2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0-#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25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5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0-#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2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0-#ppt_w/2"/>
                                          </p:val>
                                        </p:tav>
                                        <p:tav tm="100000">
                                          <p:val>
                                            <p:strVal val="#ppt_x"/>
                                          </p:val>
                                        </p:tav>
                                      </p:tavLst>
                                    </p:anim>
                                    <p:anim calcmode="lin" valueType="num">
                                      <p:cBhvr additive="base">
                                        <p:cTn id="46" dur="500" fill="hold"/>
                                        <p:tgtEl>
                                          <p:spTgt spid="18"/>
                                        </p:tgtEl>
                                        <p:attrNameLst>
                                          <p:attrName>ppt_y</p:attrName>
                                        </p:attrNameLst>
                                      </p:cBhvr>
                                      <p:tavLst>
                                        <p:tav tm="0">
                                          <p:val>
                                            <p:strVal val="#ppt_y"/>
                                          </p:val>
                                        </p:tav>
                                        <p:tav tm="100000">
                                          <p:val>
                                            <p:strVal val="#ppt_y"/>
                                          </p:val>
                                        </p:tav>
                                      </p:tavLst>
                                    </p:anim>
                                  </p:childTnLst>
                                </p:cTn>
                              </p:par>
                              <p:par>
                                <p:cTn id="47" presetID="10" presetClass="entr" presetSubtype="0" fill="hold" grpId="0" nodeType="withEffect">
                                  <p:stCondLst>
                                    <p:cond delay="275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750"/>
                                        <p:tgtEl>
                                          <p:spTgt spid="26"/>
                                        </p:tgtEl>
                                      </p:cBhvr>
                                    </p:animEffect>
                                  </p:childTnLst>
                                </p:cTn>
                              </p:par>
                              <p:par>
                                <p:cTn id="50" presetID="10" presetClass="entr" presetSubtype="0" fill="hold" grpId="0" nodeType="withEffect">
                                  <p:stCondLst>
                                    <p:cond delay="27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childTnLst>
                                </p:cTn>
                              </p:par>
                              <p:par>
                                <p:cTn id="53" presetID="10" presetClass="entr" presetSubtype="0" fill="hold" grpId="0" nodeType="withEffect">
                                  <p:stCondLst>
                                    <p:cond delay="275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750"/>
                                        <p:tgtEl>
                                          <p:spTgt spid="28"/>
                                        </p:tgtEl>
                                      </p:cBhvr>
                                    </p:animEffect>
                                  </p:childTnLst>
                                </p:cTn>
                              </p:par>
                              <p:par>
                                <p:cTn id="56" presetID="10" presetClass="entr" presetSubtype="0" fill="hold" grpId="0" nodeType="withEffect">
                                  <p:stCondLst>
                                    <p:cond delay="275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15</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33" name="组合 32"/>
          <p:cNvGrpSpPr/>
          <p:nvPr/>
        </p:nvGrpSpPr>
        <p:grpSpPr>
          <a:xfrm>
            <a:off x="4394845" y="1489348"/>
            <a:ext cx="3810695" cy="2736304"/>
            <a:chOff x="1367644" y="1273324"/>
            <a:chExt cx="6408712" cy="3528392"/>
          </a:xfrm>
        </p:grpSpPr>
        <p:grpSp>
          <p:nvGrpSpPr>
            <p:cNvPr id="9" name="组合 8"/>
            <p:cNvGrpSpPr/>
            <p:nvPr/>
          </p:nvGrpSpPr>
          <p:grpSpPr>
            <a:xfrm>
              <a:off x="4572000" y="1273324"/>
              <a:ext cx="3204356" cy="648072"/>
              <a:chOff x="647564" y="1273324"/>
              <a:chExt cx="3852428" cy="648072"/>
            </a:xfrm>
          </p:grpSpPr>
          <p:sp>
            <p:nvSpPr>
              <p:cNvPr id="10" name="矩形 9"/>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572000" y="2233431"/>
              <a:ext cx="3204356" cy="648072"/>
              <a:chOff x="647564" y="1273324"/>
              <a:chExt cx="3852428" cy="648072"/>
            </a:xfrm>
            <a:solidFill>
              <a:srgbClr val="F8D69A"/>
            </a:solidFill>
          </p:grpSpPr>
          <p:sp>
            <p:nvSpPr>
              <p:cNvPr id="13" name="矩形 12"/>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572000" y="3193538"/>
              <a:ext cx="3204356" cy="648072"/>
              <a:chOff x="647564" y="1273324"/>
              <a:chExt cx="3852428" cy="648072"/>
            </a:xfrm>
            <a:solidFill>
              <a:srgbClr val="A1CB77"/>
            </a:solidFill>
          </p:grpSpPr>
          <p:sp>
            <p:nvSpPr>
              <p:cNvPr id="16" name="矩形 15"/>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572000" y="4153644"/>
              <a:ext cx="3204356" cy="648072"/>
              <a:chOff x="647564" y="1273324"/>
              <a:chExt cx="3852428" cy="648072"/>
            </a:xfrm>
            <a:solidFill>
              <a:srgbClr val="85CDE7"/>
            </a:solidFill>
          </p:grpSpPr>
          <p:sp>
            <p:nvSpPr>
              <p:cNvPr id="19" name="矩形 18"/>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flipH="1">
              <a:off x="1367644" y="1273324"/>
              <a:ext cx="3204356" cy="648072"/>
              <a:chOff x="647564" y="1273324"/>
              <a:chExt cx="3852428" cy="648072"/>
            </a:xfrm>
          </p:grpSpPr>
          <p:sp>
            <p:nvSpPr>
              <p:cNvPr id="22" name="矩形 21"/>
              <p:cNvSpPr/>
              <p:nvPr/>
            </p:nvSpPr>
            <p:spPr>
              <a:xfrm>
                <a:off x="647564" y="1273324"/>
                <a:ext cx="3204356" cy="648072"/>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3851920" y="1273324"/>
                <a:ext cx="648072" cy="648072"/>
              </a:xfrm>
              <a:prstGeom prst="triangl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flipH="1">
              <a:off x="1367644" y="2233431"/>
              <a:ext cx="3204356" cy="648072"/>
              <a:chOff x="647564" y="1273324"/>
              <a:chExt cx="3852428" cy="648072"/>
            </a:xfrm>
            <a:solidFill>
              <a:srgbClr val="F8D69A"/>
            </a:solidFill>
          </p:grpSpPr>
          <p:sp>
            <p:nvSpPr>
              <p:cNvPr id="25" name="矩形 24"/>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flipH="1">
              <a:off x="1367644" y="3193538"/>
              <a:ext cx="3204356" cy="648072"/>
              <a:chOff x="647564" y="1273324"/>
              <a:chExt cx="3852428" cy="648072"/>
            </a:xfrm>
            <a:solidFill>
              <a:srgbClr val="A1CB77"/>
            </a:solidFill>
          </p:grpSpPr>
          <p:sp>
            <p:nvSpPr>
              <p:cNvPr id="28" name="矩形 27"/>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H="1">
              <a:off x="1367644" y="4153644"/>
              <a:ext cx="3204356" cy="648072"/>
              <a:chOff x="647564" y="1273324"/>
              <a:chExt cx="3852428" cy="648072"/>
            </a:xfrm>
            <a:solidFill>
              <a:srgbClr val="85CDE7"/>
            </a:solidFill>
          </p:grpSpPr>
          <p:sp>
            <p:nvSpPr>
              <p:cNvPr id="31" name="矩形 30"/>
              <p:cNvSpPr/>
              <p:nvPr/>
            </p:nvSpPr>
            <p:spPr>
              <a:xfrm>
                <a:off x="647564" y="1273324"/>
                <a:ext cx="3204356" cy="6480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5400000">
                <a:off x="3851920" y="1273324"/>
                <a:ext cx="648072" cy="64807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4" name="TextBox 33"/>
          <p:cNvSpPr txBox="1"/>
          <p:nvPr/>
        </p:nvSpPr>
        <p:spPr>
          <a:xfrm>
            <a:off x="6300192" y="1540585"/>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5" name="TextBox 34"/>
          <p:cNvSpPr txBox="1"/>
          <p:nvPr/>
        </p:nvSpPr>
        <p:spPr>
          <a:xfrm>
            <a:off x="6300192" y="2285159"/>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6" name="TextBox 35"/>
          <p:cNvSpPr txBox="1"/>
          <p:nvPr/>
        </p:nvSpPr>
        <p:spPr>
          <a:xfrm>
            <a:off x="6300192" y="3029732"/>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7" name="TextBox 36"/>
          <p:cNvSpPr txBox="1"/>
          <p:nvPr/>
        </p:nvSpPr>
        <p:spPr>
          <a:xfrm>
            <a:off x="6300192" y="3774304"/>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8" name="TextBox 37"/>
          <p:cNvSpPr txBox="1"/>
          <p:nvPr/>
        </p:nvSpPr>
        <p:spPr>
          <a:xfrm>
            <a:off x="4860032" y="1540585"/>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39" name="TextBox 38"/>
          <p:cNvSpPr txBox="1"/>
          <p:nvPr/>
        </p:nvSpPr>
        <p:spPr>
          <a:xfrm>
            <a:off x="4860032" y="2285159"/>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0" name="TextBox 39"/>
          <p:cNvSpPr txBox="1"/>
          <p:nvPr/>
        </p:nvSpPr>
        <p:spPr>
          <a:xfrm>
            <a:off x="4860032" y="3029732"/>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1" name="TextBox 40"/>
          <p:cNvSpPr txBox="1"/>
          <p:nvPr/>
        </p:nvSpPr>
        <p:spPr>
          <a:xfrm>
            <a:off x="4860032" y="3774304"/>
            <a:ext cx="1440160" cy="400110"/>
          </a:xfrm>
          <a:prstGeom prst="rect">
            <a:avLst/>
          </a:prstGeom>
          <a:noFill/>
        </p:spPr>
        <p:txBody>
          <a:bodyPr wrap="square" rtlCol="0">
            <a:spAutoFit/>
          </a:bodyPr>
          <a:lstStyle/>
          <a:p>
            <a:r>
              <a:rPr lang="zh-CN" altLang="en-US" sz="2000" b="1" dirty="0" smtClean="0">
                <a:solidFill>
                  <a:schemeClr val="bg1"/>
                </a:solidFill>
                <a:latin typeface="微软雅黑" pitchFamily="34" charset="-122"/>
                <a:ea typeface="微软雅黑" pitchFamily="34" charset="-122"/>
              </a:rPr>
              <a:t>输入标题</a:t>
            </a:r>
            <a:endParaRPr lang="zh-CN" altLang="en-US" sz="2000" b="1" dirty="0">
              <a:solidFill>
                <a:schemeClr val="bg1"/>
              </a:solidFill>
              <a:latin typeface="微软雅黑" pitchFamily="34" charset="-122"/>
              <a:ea typeface="微软雅黑" pitchFamily="34" charset="-122"/>
            </a:endParaRPr>
          </a:p>
        </p:txBody>
      </p:sp>
      <p:sp>
        <p:nvSpPr>
          <p:cNvPr id="42" name="TextBox 41"/>
          <p:cNvSpPr txBox="1"/>
          <p:nvPr/>
        </p:nvSpPr>
        <p:spPr>
          <a:xfrm>
            <a:off x="8205540" y="1489347"/>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3" name="TextBox 42"/>
          <p:cNvSpPr txBox="1"/>
          <p:nvPr/>
        </p:nvSpPr>
        <p:spPr>
          <a:xfrm>
            <a:off x="8205540" y="2323325"/>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4" name="TextBox 43"/>
          <p:cNvSpPr txBox="1"/>
          <p:nvPr/>
        </p:nvSpPr>
        <p:spPr>
          <a:xfrm>
            <a:off x="8205540" y="3060510"/>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5" name="TextBox 44"/>
          <p:cNvSpPr txBox="1"/>
          <p:nvPr/>
        </p:nvSpPr>
        <p:spPr>
          <a:xfrm>
            <a:off x="8205540" y="3805082"/>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6" name="TextBox 45"/>
          <p:cNvSpPr txBox="1"/>
          <p:nvPr/>
        </p:nvSpPr>
        <p:spPr>
          <a:xfrm>
            <a:off x="3657701" y="1489347"/>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7" name="TextBox 46"/>
          <p:cNvSpPr txBox="1"/>
          <p:nvPr/>
        </p:nvSpPr>
        <p:spPr>
          <a:xfrm>
            <a:off x="3657701" y="2323325"/>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8" name="TextBox 47"/>
          <p:cNvSpPr txBox="1"/>
          <p:nvPr/>
        </p:nvSpPr>
        <p:spPr>
          <a:xfrm>
            <a:off x="3657701" y="3060510"/>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sp>
        <p:nvSpPr>
          <p:cNvPr id="49" name="TextBox 48"/>
          <p:cNvSpPr txBox="1"/>
          <p:nvPr/>
        </p:nvSpPr>
        <p:spPr>
          <a:xfrm>
            <a:off x="3657701" y="3805082"/>
            <a:ext cx="686940" cy="369332"/>
          </a:xfrm>
          <a:prstGeom prst="rect">
            <a:avLst/>
          </a:prstGeom>
          <a:noFill/>
        </p:spPr>
        <p:txBody>
          <a:bodyPr wrap="square" rtlCol="0">
            <a:spAutoFit/>
          </a:bodyPr>
          <a:lstStyle/>
          <a:p>
            <a:r>
              <a:rPr lang="en-US" altLang="zh-CN" b="1" dirty="0" smtClean="0">
                <a:solidFill>
                  <a:schemeClr val="bg1"/>
                </a:solidFill>
              </a:rPr>
              <a:t>30</a:t>
            </a:r>
            <a:r>
              <a:rPr lang="en-US" altLang="zh-CN" sz="1400" b="1" dirty="0" smtClean="0">
                <a:solidFill>
                  <a:schemeClr val="bg1"/>
                </a:solidFill>
              </a:rPr>
              <a:t>%</a:t>
            </a:r>
            <a:endParaRPr lang="zh-CN" altLang="en-US" sz="1400" b="1" dirty="0">
              <a:solidFill>
                <a:schemeClr val="bg1"/>
              </a:solidFill>
            </a:endParaRPr>
          </a:p>
        </p:txBody>
      </p:sp>
      <p:grpSp>
        <p:nvGrpSpPr>
          <p:cNvPr id="52" name="组合 51"/>
          <p:cNvGrpSpPr/>
          <p:nvPr/>
        </p:nvGrpSpPr>
        <p:grpSpPr>
          <a:xfrm>
            <a:off x="611188" y="1773153"/>
            <a:ext cx="3024584" cy="2168695"/>
            <a:chOff x="611188" y="1908956"/>
            <a:chExt cx="3024584" cy="2168695"/>
          </a:xfrm>
        </p:grpSpPr>
        <p:sp>
          <p:nvSpPr>
            <p:cNvPr id="50" name="TextBox 49"/>
            <p:cNvSpPr txBox="1"/>
            <p:nvPr/>
          </p:nvSpPr>
          <p:spPr>
            <a:xfrm>
              <a:off x="633409" y="1908956"/>
              <a:ext cx="1944464" cy="400110"/>
            </a:xfrm>
            <a:prstGeom prst="rect">
              <a:avLst/>
            </a:prstGeom>
            <a:noFill/>
          </p:spPr>
          <p:txBody>
            <a:bodyPr wrap="square" rtlCol="0">
              <a:spAutoFit/>
            </a:bodyPr>
            <a:lstStyle/>
            <a:p>
              <a:pPr algn="dist"/>
              <a:r>
                <a:rPr lang="zh-CN" altLang="en-US" sz="2000" dirty="0">
                  <a:solidFill>
                    <a:schemeClr val="bg1">
                      <a:alpha val="90000"/>
                    </a:schemeClr>
                  </a:solidFill>
                  <a:latin typeface="微软雅黑" pitchFamily="34" charset="-122"/>
                  <a:ea typeface="微软雅黑" pitchFamily="34" charset="-122"/>
                </a:rPr>
                <a:t>点击输入标题</a:t>
              </a:r>
            </a:p>
          </p:txBody>
        </p:sp>
        <p:sp>
          <p:nvSpPr>
            <p:cNvPr id="51" name="TextBox 50"/>
            <p:cNvSpPr txBox="1"/>
            <p:nvPr/>
          </p:nvSpPr>
          <p:spPr>
            <a:xfrm>
              <a:off x="611188" y="2507991"/>
              <a:ext cx="3024584" cy="1569660"/>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239678903"/>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6" presetClass="entr" presetSubtype="32" fill="hold" nodeType="withEffect">
                                  <p:stCondLst>
                                    <p:cond delay="2250"/>
                                  </p:stCondLst>
                                  <p:childTnLst>
                                    <p:set>
                                      <p:cBhvr>
                                        <p:cTn id="29" dur="1" fill="hold">
                                          <p:stCondLst>
                                            <p:cond delay="0"/>
                                          </p:stCondLst>
                                        </p:cTn>
                                        <p:tgtEl>
                                          <p:spTgt spid="33"/>
                                        </p:tgtEl>
                                        <p:attrNameLst>
                                          <p:attrName>style.visibility</p:attrName>
                                        </p:attrNameLst>
                                      </p:cBhvr>
                                      <p:to>
                                        <p:strVal val="visible"/>
                                      </p:to>
                                    </p:set>
                                    <p:animEffect transition="in" filter="circle(out)">
                                      <p:cBhvr>
                                        <p:cTn id="30" dur="2000"/>
                                        <p:tgtEl>
                                          <p:spTgt spid="33"/>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750"/>
                                        <p:tgtEl>
                                          <p:spTgt spid="35"/>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750"/>
                                        <p:tgtEl>
                                          <p:spTgt spid="36"/>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750"/>
                                        <p:tgtEl>
                                          <p:spTgt spid="40"/>
                                        </p:tgtEl>
                                      </p:cBhvr>
                                    </p:animEffect>
                                  </p:childTnLst>
                                </p:cTn>
                              </p:par>
                              <p:par>
                                <p:cTn id="46" presetID="10" presetClass="entr" presetSubtype="0" fill="hold" grpId="0" nodeType="withEffect">
                                  <p:stCondLst>
                                    <p:cond delay="225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750"/>
                                        <p:tgtEl>
                                          <p:spTgt spid="39"/>
                                        </p:tgtEl>
                                      </p:cBhvr>
                                    </p:animEffect>
                                  </p:childTnLst>
                                </p:cTn>
                              </p:par>
                              <p:par>
                                <p:cTn id="49" presetID="10" presetClass="entr" presetSubtype="0" fill="hold" grpId="0" nodeType="withEffect">
                                  <p:stCondLst>
                                    <p:cond delay="225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750"/>
                                        <p:tgtEl>
                                          <p:spTgt spid="41"/>
                                        </p:tgtEl>
                                      </p:cBhvr>
                                    </p:animEffect>
                                  </p:childTnLst>
                                </p:cTn>
                              </p:par>
                              <p:par>
                                <p:cTn id="52" presetID="10" presetClass="entr" presetSubtype="0" fill="hold" grpId="0" nodeType="withEffect">
                                  <p:stCondLst>
                                    <p:cond delay="225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750"/>
                                        <p:tgtEl>
                                          <p:spTgt spid="37"/>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750"/>
                                        <p:tgtEl>
                                          <p:spTgt spid="46"/>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750"/>
                                        <p:tgtEl>
                                          <p:spTgt spid="47"/>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750"/>
                                        <p:tgtEl>
                                          <p:spTgt spid="48"/>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750"/>
                                        <p:tgtEl>
                                          <p:spTgt spid="49"/>
                                        </p:tgtEl>
                                      </p:cBhvr>
                                    </p:animEffect>
                                  </p:childTnLst>
                                </p:cTn>
                              </p:par>
                              <p:par>
                                <p:cTn id="67" presetID="10" presetClass="entr" presetSubtype="0" fill="hold" grpId="0" nodeType="withEffect">
                                  <p:stCondLst>
                                    <p:cond delay="225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750"/>
                                        <p:tgtEl>
                                          <p:spTgt spid="45"/>
                                        </p:tgtEl>
                                      </p:cBhvr>
                                    </p:animEffect>
                                  </p:childTnLst>
                                </p:cTn>
                              </p:par>
                              <p:par>
                                <p:cTn id="70" presetID="10" presetClass="entr" presetSubtype="0" fill="hold" grpId="0" nodeType="withEffect">
                                  <p:stCondLst>
                                    <p:cond delay="225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750"/>
                                        <p:tgtEl>
                                          <p:spTgt spid="44"/>
                                        </p:tgtEl>
                                      </p:cBhvr>
                                    </p:animEffect>
                                  </p:childTnLst>
                                </p:cTn>
                              </p:par>
                              <p:par>
                                <p:cTn id="73" presetID="10" presetClass="entr" presetSubtype="0" fill="hold" grpId="0" nodeType="withEffect">
                                  <p:stCondLst>
                                    <p:cond delay="225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750"/>
                                        <p:tgtEl>
                                          <p:spTgt spid="43"/>
                                        </p:tgtEl>
                                      </p:cBhvr>
                                    </p:animEffect>
                                  </p:childTnLst>
                                </p:cTn>
                              </p:par>
                              <p:par>
                                <p:cTn id="76" presetID="10" presetClass="entr" presetSubtype="0" fill="hold" grpId="0" nodeType="withEffect">
                                  <p:stCondLst>
                                    <p:cond delay="225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750"/>
                                        <p:tgtEl>
                                          <p:spTgt spid="42"/>
                                        </p:tgtEl>
                                      </p:cBhvr>
                                    </p:animEffect>
                                  </p:childTnLst>
                                </p:cTn>
                              </p:par>
                              <p:par>
                                <p:cTn id="79" presetID="42" presetClass="entr" presetSubtype="0" fill="hold" nodeType="withEffect">
                                  <p:stCondLst>
                                    <p:cond delay="250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16</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13" name="圆角矩形 12"/>
          <p:cNvSpPr/>
          <p:nvPr/>
        </p:nvSpPr>
        <p:spPr>
          <a:xfrm>
            <a:off x="959227" y="1561356"/>
            <a:ext cx="3312740" cy="1200134"/>
          </a:xfrm>
          <a:prstGeom prst="round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959227" y="3361554"/>
            <a:ext cx="3312740" cy="1200134"/>
          </a:xfrm>
          <a:prstGeom prst="roundRect">
            <a:avLst/>
          </a:prstGeom>
          <a:solidFill>
            <a:srgbClr val="F8D6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358839" y="3361554"/>
            <a:ext cx="3312740" cy="1200134"/>
          </a:xfrm>
          <a:prstGeom prst="roundRect">
            <a:avLst/>
          </a:prstGeom>
          <a:solidFill>
            <a:srgbClr val="85C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5358839" y="1561357"/>
            <a:ext cx="3312740" cy="1200134"/>
          </a:xfrm>
          <a:prstGeom prst="round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67544" y="1561356"/>
            <a:ext cx="1200134" cy="1200133"/>
          </a:xfrm>
          <a:prstGeom prst="ellipse">
            <a:avLst/>
          </a:prstGeom>
          <a:blipFill>
            <a:blip r:embed="rId3"/>
            <a:stretch>
              <a:fillRect/>
            </a:stretch>
          </a:blip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0" name="椭圆 9"/>
          <p:cNvSpPr/>
          <p:nvPr/>
        </p:nvSpPr>
        <p:spPr>
          <a:xfrm>
            <a:off x="467544" y="3361556"/>
            <a:ext cx="1200134" cy="1200133"/>
          </a:xfrm>
          <a:prstGeom prst="ellipse">
            <a:avLst/>
          </a:prstGeom>
          <a:blipFill>
            <a:blip r:embed="rId4"/>
            <a:stretch>
              <a:fillRect/>
            </a:stretch>
          </a:blip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1" name="椭圆 10"/>
          <p:cNvSpPr/>
          <p:nvPr/>
        </p:nvSpPr>
        <p:spPr>
          <a:xfrm>
            <a:off x="4764270" y="1561357"/>
            <a:ext cx="1200134" cy="1200133"/>
          </a:xfrm>
          <a:prstGeom prst="ellipse">
            <a:avLst/>
          </a:prstGeom>
          <a:blipFill dpi="0" rotWithShape="1">
            <a:blip r:embed="rId5"/>
            <a:srcRect/>
            <a:tile tx="0" ty="0" sx="100000" sy="100000" flip="none" algn="tl"/>
          </a:blip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2" name="椭圆 11"/>
          <p:cNvSpPr/>
          <p:nvPr/>
        </p:nvSpPr>
        <p:spPr>
          <a:xfrm>
            <a:off x="4932226" y="3361555"/>
            <a:ext cx="1200134" cy="1200133"/>
          </a:xfrm>
          <a:prstGeom prst="ellipse">
            <a:avLst/>
          </a:prstGeom>
          <a:blipFill>
            <a:blip r:embed="rId6"/>
            <a:stretch>
              <a:fillRect/>
            </a:stretch>
          </a:blip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7" name="TextBox 16"/>
          <p:cNvSpPr txBox="1"/>
          <p:nvPr/>
        </p:nvSpPr>
        <p:spPr>
          <a:xfrm>
            <a:off x="1667678" y="15613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18" name="TextBox 17"/>
          <p:cNvSpPr txBox="1"/>
          <p:nvPr/>
        </p:nvSpPr>
        <p:spPr>
          <a:xfrm>
            <a:off x="1690704" y="19614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19" name="TextBox 18"/>
          <p:cNvSpPr txBox="1"/>
          <p:nvPr/>
        </p:nvSpPr>
        <p:spPr>
          <a:xfrm>
            <a:off x="6060539" y="19614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0" name="TextBox 19"/>
          <p:cNvSpPr txBox="1"/>
          <p:nvPr/>
        </p:nvSpPr>
        <p:spPr>
          <a:xfrm>
            <a:off x="6189924" y="15613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21" name="TextBox 20"/>
          <p:cNvSpPr txBox="1"/>
          <p:nvPr/>
        </p:nvSpPr>
        <p:spPr>
          <a:xfrm>
            <a:off x="6060539" y="37937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2" name="TextBox 21"/>
          <p:cNvSpPr txBox="1"/>
          <p:nvPr/>
        </p:nvSpPr>
        <p:spPr>
          <a:xfrm>
            <a:off x="6189924" y="33936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
        <p:nvSpPr>
          <p:cNvPr id="23" name="TextBox 22"/>
          <p:cNvSpPr txBox="1"/>
          <p:nvPr/>
        </p:nvSpPr>
        <p:spPr>
          <a:xfrm>
            <a:off x="1647143" y="3793767"/>
            <a:ext cx="2472274"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a:t>
            </a:r>
            <a:endParaRPr lang="zh-CN" altLang="en-US" sz="1600" dirty="0">
              <a:solidFill>
                <a:schemeClr val="bg1"/>
              </a:solidFill>
              <a:latin typeface="微软雅黑" pitchFamily="34" charset="-122"/>
              <a:ea typeface="微软雅黑" pitchFamily="34" charset="-122"/>
            </a:endParaRPr>
          </a:p>
        </p:txBody>
      </p:sp>
      <p:sp>
        <p:nvSpPr>
          <p:cNvPr id="24" name="TextBox 23"/>
          <p:cNvSpPr txBox="1"/>
          <p:nvPr/>
        </p:nvSpPr>
        <p:spPr>
          <a:xfrm>
            <a:off x="1776528" y="3393657"/>
            <a:ext cx="1824202" cy="400110"/>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点击输入标题</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622141377"/>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25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25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225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0-#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25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225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0-#ppt_w/2"/>
                                          </p:val>
                                        </p:tav>
                                        <p:tav tm="100000">
                                          <p:val>
                                            <p:strVal val="#ppt_x"/>
                                          </p:val>
                                        </p:tav>
                                      </p:tavLst>
                                    </p:anim>
                                    <p:anim calcmode="lin" valueType="num">
                                      <p:cBhvr additive="base">
                                        <p:cTn id="51" dur="500" fill="hold"/>
                                        <p:tgtEl>
                                          <p:spTgt spid="1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225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225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fill="hold"/>
                                        <p:tgtEl>
                                          <p:spTgt spid="14"/>
                                        </p:tgtEl>
                                        <p:attrNameLst>
                                          <p:attrName>ppt_x</p:attrName>
                                        </p:attrNameLst>
                                      </p:cBhvr>
                                      <p:tavLst>
                                        <p:tav tm="0">
                                          <p:val>
                                            <p:strVal val="0-#ppt_w/2"/>
                                          </p:val>
                                        </p:tav>
                                        <p:tav tm="100000">
                                          <p:val>
                                            <p:strVal val="#ppt_x"/>
                                          </p:val>
                                        </p:tav>
                                      </p:tavLst>
                                    </p:anim>
                                    <p:anim calcmode="lin" valueType="num">
                                      <p:cBhvr additive="base">
                                        <p:cTn id="59" dur="500" fill="hold"/>
                                        <p:tgtEl>
                                          <p:spTgt spid="14"/>
                                        </p:tgtEl>
                                        <p:attrNameLst>
                                          <p:attrName>ppt_y</p:attrName>
                                        </p:attrNameLst>
                                      </p:cBhvr>
                                      <p:tavLst>
                                        <p:tav tm="0">
                                          <p:val>
                                            <p:strVal val="#ppt_y"/>
                                          </p:val>
                                        </p:tav>
                                        <p:tav tm="100000">
                                          <p:val>
                                            <p:strVal val="#ppt_y"/>
                                          </p:val>
                                        </p:tav>
                                      </p:tavLst>
                                    </p:anim>
                                  </p:childTnLst>
                                </p:cTn>
                              </p:par>
                              <p:par>
                                <p:cTn id="60" presetID="10" presetClass="entr" presetSubtype="0" fill="hold" grpId="0" nodeType="withEffect">
                                  <p:stCondLst>
                                    <p:cond delay="275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750"/>
                                        <p:tgtEl>
                                          <p:spTgt spid="17"/>
                                        </p:tgtEl>
                                      </p:cBhvr>
                                    </p:animEffect>
                                  </p:childTnLst>
                                </p:cTn>
                              </p:par>
                              <p:par>
                                <p:cTn id="63" presetID="10" presetClass="entr" presetSubtype="0" fill="hold" grpId="0" nodeType="withEffect">
                                  <p:stCondLst>
                                    <p:cond delay="275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750"/>
                                        <p:tgtEl>
                                          <p:spTgt spid="18"/>
                                        </p:tgtEl>
                                      </p:cBhvr>
                                    </p:animEffect>
                                  </p:childTnLst>
                                </p:cTn>
                              </p:par>
                              <p:par>
                                <p:cTn id="66" presetID="10" presetClass="entr" presetSubtype="0" fill="hold" grpId="0" nodeType="withEffect">
                                  <p:stCondLst>
                                    <p:cond delay="275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750"/>
                                        <p:tgtEl>
                                          <p:spTgt spid="19"/>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750"/>
                                        <p:tgtEl>
                                          <p:spTgt spid="20"/>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childTnLst>
                                </p:cTn>
                              </p:par>
                              <p:par>
                                <p:cTn id="78" presetID="10" presetClass="entr" presetSubtype="0" fill="hold" grpId="0" nodeType="withEffect">
                                  <p:stCondLst>
                                    <p:cond delay="275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750"/>
                                        <p:tgtEl>
                                          <p:spTgt spid="23"/>
                                        </p:tgtEl>
                                      </p:cBhvr>
                                    </p:animEffect>
                                  </p:childTnLst>
                                </p:cTn>
                              </p:par>
                              <p:par>
                                <p:cTn id="81" presetID="10" presetClass="entr" presetSubtype="0" fill="hold" grpId="0" nodeType="withEffect">
                                  <p:stCondLst>
                                    <p:cond delay="275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13" grpId="0" animBg="1"/>
      <p:bldP spid="14" grpId="0" animBg="1"/>
      <p:bldP spid="15" grpId="0" animBg="1"/>
      <p:bldP spid="16" grpId="0" animBg="1"/>
      <p:bldP spid="9" grpId="0" animBg="1"/>
      <p:bldP spid="10" grpId="0" animBg="1"/>
      <p:bldP spid="11" grpId="0" animBg="1"/>
      <p:bldP spid="12"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17</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99220"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aphicFrame>
        <p:nvGraphicFramePr>
          <p:cNvPr id="27" name="图表 26"/>
          <p:cNvGraphicFramePr/>
          <p:nvPr>
            <p:extLst>
              <p:ext uri="{D42A27DB-BD31-4B8C-83A1-F6EECF244321}">
                <p14:modId xmlns:p14="http://schemas.microsoft.com/office/powerpoint/2010/main" val="762258168"/>
              </p:ext>
            </p:extLst>
          </p:nvPr>
        </p:nvGraphicFramePr>
        <p:xfrm>
          <a:off x="-396552" y="1489348"/>
          <a:ext cx="3024150" cy="17139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8" name="图表 27"/>
          <p:cNvGraphicFramePr/>
          <p:nvPr>
            <p:extLst>
              <p:ext uri="{D42A27DB-BD31-4B8C-83A1-F6EECF244321}">
                <p14:modId xmlns:p14="http://schemas.microsoft.com/office/powerpoint/2010/main" val="1728038649"/>
              </p:ext>
            </p:extLst>
          </p:nvPr>
        </p:nvGraphicFramePr>
        <p:xfrm>
          <a:off x="1883763" y="1489348"/>
          <a:ext cx="3024150" cy="17139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9" name="图表 28"/>
          <p:cNvGraphicFramePr/>
          <p:nvPr>
            <p:extLst>
              <p:ext uri="{D42A27DB-BD31-4B8C-83A1-F6EECF244321}">
                <p14:modId xmlns:p14="http://schemas.microsoft.com/office/powerpoint/2010/main" val="2601920502"/>
              </p:ext>
            </p:extLst>
          </p:nvPr>
        </p:nvGraphicFramePr>
        <p:xfrm>
          <a:off x="4164078" y="1489348"/>
          <a:ext cx="3024150" cy="171393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0" name="图表 29"/>
          <p:cNvGraphicFramePr/>
          <p:nvPr>
            <p:extLst>
              <p:ext uri="{D42A27DB-BD31-4B8C-83A1-F6EECF244321}">
                <p14:modId xmlns:p14="http://schemas.microsoft.com/office/powerpoint/2010/main" val="1186872847"/>
              </p:ext>
            </p:extLst>
          </p:nvPr>
        </p:nvGraphicFramePr>
        <p:xfrm>
          <a:off x="6444394" y="1489348"/>
          <a:ext cx="3024150" cy="1713933"/>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30"/>
          <p:cNvSpPr txBox="1"/>
          <p:nvPr/>
        </p:nvSpPr>
        <p:spPr>
          <a:xfrm>
            <a:off x="647564"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2" name="TextBox 31"/>
          <p:cNvSpPr txBox="1"/>
          <p:nvPr/>
        </p:nvSpPr>
        <p:spPr>
          <a:xfrm>
            <a:off x="2843808"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3" name="TextBox 32"/>
          <p:cNvSpPr txBox="1"/>
          <p:nvPr/>
        </p:nvSpPr>
        <p:spPr>
          <a:xfrm>
            <a:off x="5220072"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4" name="TextBox 33"/>
          <p:cNvSpPr txBox="1"/>
          <p:nvPr/>
        </p:nvSpPr>
        <p:spPr>
          <a:xfrm>
            <a:off x="7452320" y="2065412"/>
            <a:ext cx="972108" cy="523220"/>
          </a:xfrm>
          <a:prstGeom prst="rect">
            <a:avLst/>
          </a:prstGeom>
          <a:noFill/>
        </p:spPr>
        <p:txBody>
          <a:bodyPr wrap="square" rtlCol="0">
            <a:spAutoFit/>
          </a:bodyPr>
          <a:lstStyle/>
          <a:p>
            <a:pPr algn="ctr"/>
            <a:r>
              <a:rPr lang="en-US" altLang="zh-CN" sz="2800" dirty="0" smtClean="0">
                <a:solidFill>
                  <a:schemeClr val="bg1"/>
                </a:solidFill>
              </a:rPr>
              <a:t>50</a:t>
            </a:r>
            <a:r>
              <a:rPr lang="en-US" altLang="zh-CN" sz="1600" dirty="0" smtClean="0">
                <a:solidFill>
                  <a:schemeClr val="bg1"/>
                </a:solidFill>
              </a:rPr>
              <a:t>%</a:t>
            </a:r>
            <a:endParaRPr lang="zh-CN" altLang="en-US" sz="1600" dirty="0">
              <a:solidFill>
                <a:schemeClr val="bg1"/>
              </a:solidFill>
            </a:endParaRPr>
          </a:p>
        </p:txBody>
      </p:sp>
      <p:sp>
        <p:nvSpPr>
          <p:cNvPr id="35" name="TextBox 34"/>
          <p:cNvSpPr txBox="1"/>
          <p:nvPr/>
        </p:nvSpPr>
        <p:spPr>
          <a:xfrm>
            <a:off x="467544" y="3610679"/>
            <a:ext cx="8281169" cy="830997"/>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7129899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1" presetClass="entr" presetSubtype="1" fill="hold" grpId="0" nodeType="withEffect">
                                  <p:stCondLst>
                                    <p:cond delay="2250"/>
                                  </p:stCondLst>
                                  <p:childTnLst>
                                    <p:set>
                                      <p:cBhvr>
                                        <p:cTn id="29" dur="1" fill="hold">
                                          <p:stCondLst>
                                            <p:cond delay="0"/>
                                          </p:stCondLst>
                                        </p:cTn>
                                        <p:tgtEl>
                                          <p:spTgt spid="27"/>
                                        </p:tgtEl>
                                        <p:attrNameLst>
                                          <p:attrName>style.visibility</p:attrName>
                                        </p:attrNameLst>
                                      </p:cBhvr>
                                      <p:to>
                                        <p:strVal val="visible"/>
                                      </p:to>
                                    </p:set>
                                    <p:animEffect transition="in" filter="wheel(1)">
                                      <p:cBhvr>
                                        <p:cTn id="30" dur="2000"/>
                                        <p:tgtEl>
                                          <p:spTgt spid="27"/>
                                        </p:tgtEl>
                                      </p:cBhvr>
                                    </p:animEffect>
                                  </p:childTnLst>
                                </p:cTn>
                              </p:par>
                              <p:par>
                                <p:cTn id="31" presetID="21" presetClass="entr" presetSubtype="1" fill="hold" grpId="0" nodeType="withEffect">
                                  <p:stCondLst>
                                    <p:cond delay="2250"/>
                                  </p:stCondLst>
                                  <p:childTnLst>
                                    <p:set>
                                      <p:cBhvr>
                                        <p:cTn id="32" dur="1" fill="hold">
                                          <p:stCondLst>
                                            <p:cond delay="0"/>
                                          </p:stCondLst>
                                        </p:cTn>
                                        <p:tgtEl>
                                          <p:spTgt spid="28"/>
                                        </p:tgtEl>
                                        <p:attrNameLst>
                                          <p:attrName>style.visibility</p:attrName>
                                        </p:attrNameLst>
                                      </p:cBhvr>
                                      <p:to>
                                        <p:strVal val="visible"/>
                                      </p:to>
                                    </p:set>
                                    <p:animEffect transition="in" filter="wheel(1)">
                                      <p:cBhvr>
                                        <p:cTn id="33" dur="2000"/>
                                        <p:tgtEl>
                                          <p:spTgt spid="28"/>
                                        </p:tgtEl>
                                      </p:cBhvr>
                                    </p:animEffect>
                                  </p:childTnLst>
                                </p:cTn>
                              </p:par>
                              <p:par>
                                <p:cTn id="34" presetID="21" presetClass="entr" presetSubtype="1" fill="hold" grpId="0" nodeType="withEffect">
                                  <p:stCondLst>
                                    <p:cond delay="2250"/>
                                  </p:stCondLst>
                                  <p:childTnLst>
                                    <p:set>
                                      <p:cBhvr>
                                        <p:cTn id="35" dur="1" fill="hold">
                                          <p:stCondLst>
                                            <p:cond delay="0"/>
                                          </p:stCondLst>
                                        </p:cTn>
                                        <p:tgtEl>
                                          <p:spTgt spid="29"/>
                                        </p:tgtEl>
                                        <p:attrNameLst>
                                          <p:attrName>style.visibility</p:attrName>
                                        </p:attrNameLst>
                                      </p:cBhvr>
                                      <p:to>
                                        <p:strVal val="visible"/>
                                      </p:to>
                                    </p:set>
                                    <p:animEffect transition="in" filter="wheel(1)">
                                      <p:cBhvr>
                                        <p:cTn id="36" dur="2000"/>
                                        <p:tgtEl>
                                          <p:spTgt spid="29"/>
                                        </p:tgtEl>
                                      </p:cBhvr>
                                    </p:animEffect>
                                  </p:childTnLst>
                                </p:cTn>
                              </p:par>
                              <p:par>
                                <p:cTn id="37" presetID="21" presetClass="entr" presetSubtype="1" fill="hold" grpId="0" nodeType="withEffect">
                                  <p:stCondLst>
                                    <p:cond delay="2250"/>
                                  </p:stCondLst>
                                  <p:childTnLst>
                                    <p:set>
                                      <p:cBhvr>
                                        <p:cTn id="38" dur="1" fill="hold">
                                          <p:stCondLst>
                                            <p:cond delay="0"/>
                                          </p:stCondLst>
                                        </p:cTn>
                                        <p:tgtEl>
                                          <p:spTgt spid="30"/>
                                        </p:tgtEl>
                                        <p:attrNameLst>
                                          <p:attrName>style.visibility</p:attrName>
                                        </p:attrNameLst>
                                      </p:cBhvr>
                                      <p:to>
                                        <p:strVal val="visible"/>
                                      </p:to>
                                    </p:set>
                                    <p:animEffect transition="in" filter="wheel(1)">
                                      <p:cBhvr>
                                        <p:cTn id="39" dur="2000"/>
                                        <p:tgtEl>
                                          <p:spTgt spid="30"/>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childTnLst>
                                </p:cTn>
                              </p:par>
                              <p:par>
                                <p:cTn id="43" presetID="10" presetClass="entr" presetSubtype="0" fill="hold" grpId="0" nodeType="withEffect">
                                  <p:stCondLst>
                                    <p:cond delay="225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childTnLst>
                                </p:cTn>
                              </p:par>
                              <p:par>
                                <p:cTn id="46" presetID="10" presetClass="entr" presetSubtype="0" fill="hold" grpId="0" nodeType="withEffect">
                                  <p:stCondLst>
                                    <p:cond delay="225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1000"/>
                                        <p:tgtEl>
                                          <p:spTgt spid="33"/>
                                        </p:tgtEl>
                                      </p:cBhvr>
                                    </p:animEffect>
                                  </p:childTnLst>
                                </p:cTn>
                              </p:par>
                              <p:par>
                                <p:cTn id="49" presetID="10" presetClass="entr" presetSubtype="0" fill="hold" grpId="0" nodeType="withEffect">
                                  <p:stCondLst>
                                    <p:cond delay="225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childTnLst>
                                </p:cTn>
                              </p:par>
                              <p:par>
                                <p:cTn id="52" presetID="4" presetClass="entr" presetSubtype="32" fill="hold" grpId="0" nodeType="withEffect">
                                  <p:stCondLst>
                                    <p:cond delay="2500"/>
                                  </p:stCondLst>
                                  <p:childTnLst>
                                    <p:set>
                                      <p:cBhvr>
                                        <p:cTn id="53" dur="1" fill="hold">
                                          <p:stCondLst>
                                            <p:cond delay="0"/>
                                          </p:stCondLst>
                                        </p:cTn>
                                        <p:tgtEl>
                                          <p:spTgt spid="35"/>
                                        </p:tgtEl>
                                        <p:attrNameLst>
                                          <p:attrName>style.visibility</p:attrName>
                                        </p:attrNameLst>
                                      </p:cBhvr>
                                      <p:to>
                                        <p:strVal val="visible"/>
                                      </p:to>
                                    </p:set>
                                    <p:animEffect transition="in" filter="box(out)">
                                      <p:cBhvr>
                                        <p:cTn id="54"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27" grpId="0">
        <p:bldAsOne/>
      </p:bldGraphic>
      <p:bldGraphic spid="28" grpId="0">
        <p:bldAsOne/>
      </p:bldGraphic>
      <p:bldGraphic spid="29" grpId="0">
        <p:bldAsOne/>
      </p:bldGraphic>
      <p:bldGraphic spid="30" grpId="0">
        <p:bldAsOne/>
      </p:bldGraphic>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18</a:t>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699792" y="1921396"/>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anose="03000509000000000000" pitchFamily="65" charset="-122"/>
              </a:rPr>
              <a:t>03</a:t>
            </a:r>
            <a:endParaRPr lang="zh-CN" altLang="en-US" sz="9600" dirty="0">
              <a:solidFill>
                <a:schemeClr val="bg1">
                  <a:alpha val="40000"/>
                </a:schemeClr>
              </a:solidFill>
              <a:ea typeface="方正小标宋_GBK" panose="03000509000000000000" pitchFamily="65" charset="-122"/>
            </a:endParaRPr>
          </a:p>
        </p:txBody>
      </p:sp>
      <p:sp>
        <p:nvSpPr>
          <p:cNvPr id="12" name="圆角矩形 11"/>
          <p:cNvSpPr/>
          <p:nvPr/>
        </p:nvSpPr>
        <p:spPr>
          <a:xfrm>
            <a:off x="4139952" y="2425452"/>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anose="02000000000000000000" pitchFamily="2" charset="-122"/>
                <a:ea typeface="方正兰亭细黑_GBK" panose="02000000000000000000" pitchFamily="2" charset="-122"/>
              </a:rPr>
              <a:t>点击输入标题</a:t>
            </a:r>
            <a:endParaRPr lang="zh-CN" altLang="en-US" sz="2000" dirty="0">
              <a:latin typeface="方正兰亭细黑_GBK" panose="02000000000000000000" pitchFamily="2" charset="-122"/>
              <a:ea typeface="方正兰亭细黑_GBK" panose="02000000000000000000"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anose="02000000000000000000" pitchFamily="2" charset="-122"/>
                <a:ea typeface="方正兰亭细黑_GBK" panose="02000000000000000000" pitchFamily="2" charset="-122"/>
              </a:rPr>
              <a:t>过渡页</a:t>
            </a:r>
            <a:endParaRPr lang="zh-CN" altLang="en-US" sz="32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2115141735"/>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par>
                                <p:cTn id="37" presetID="10" presetClass="entr" presetSubtype="0" fill="hold" grpId="0" nodeType="withEffect">
                                  <p:stCondLst>
                                    <p:cond delay="25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19</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18" name="组合 17"/>
          <p:cNvGrpSpPr/>
          <p:nvPr/>
        </p:nvGrpSpPr>
        <p:grpSpPr>
          <a:xfrm>
            <a:off x="467544" y="1273324"/>
            <a:ext cx="1872208" cy="3600400"/>
            <a:chOff x="395536" y="1345332"/>
            <a:chExt cx="1944216" cy="3600400"/>
          </a:xfrm>
        </p:grpSpPr>
        <p:sp>
          <p:nvSpPr>
            <p:cNvPr id="13" name="矩形 12"/>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95536" y="1345332"/>
              <a:ext cx="1944216" cy="648072"/>
            </a:xfrm>
            <a:prstGeom prst="rect">
              <a:avLst/>
            </a:prstGeom>
            <a:solidFill>
              <a:srgbClr val="EF7B89"/>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2595187" y="1273324"/>
            <a:ext cx="1872208" cy="3600400"/>
            <a:chOff x="395536" y="1345332"/>
            <a:chExt cx="1944216" cy="3600400"/>
          </a:xfrm>
        </p:grpSpPr>
        <p:sp>
          <p:nvSpPr>
            <p:cNvPr id="20" name="矩形 19"/>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95536" y="1345332"/>
              <a:ext cx="1944216" cy="648072"/>
            </a:xfrm>
            <a:prstGeom prst="rect">
              <a:avLst/>
            </a:prstGeom>
            <a:solidFill>
              <a:srgbClr val="A1CB77"/>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722830" y="1273324"/>
            <a:ext cx="1872208" cy="3600400"/>
            <a:chOff x="395536" y="1345332"/>
            <a:chExt cx="1944216" cy="3600400"/>
          </a:xfrm>
        </p:grpSpPr>
        <p:sp>
          <p:nvSpPr>
            <p:cNvPr id="24" name="矩形 23"/>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95536" y="1345332"/>
              <a:ext cx="1944216" cy="648072"/>
            </a:xfrm>
            <a:prstGeom prst="rect">
              <a:avLst/>
            </a:prstGeom>
            <a:solidFill>
              <a:srgbClr val="F8D69A"/>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6850472" y="1273324"/>
            <a:ext cx="1872208" cy="3600400"/>
            <a:chOff x="395536" y="1345332"/>
            <a:chExt cx="1944216" cy="3600400"/>
          </a:xfrm>
        </p:grpSpPr>
        <p:sp>
          <p:nvSpPr>
            <p:cNvPr id="28" name="矩形 27"/>
            <p:cNvSpPr/>
            <p:nvPr/>
          </p:nvSpPr>
          <p:spPr>
            <a:xfrm>
              <a:off x="395536" y="1849388"/>
              <a:ext cx="1944216" cy="792088"/>
            </a:xfrm>
            <a:prstGeom prst="rect">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95536" y="2641476"/>
              <a:ext cx="1944216" cy="2304256"/>
            </a:xfrm>
            <a:prstGeom prst="rect">
              <a:avLst/>
            </a:prstGeom>
            <a:solidFill>
              <a:srgbClr val="F2F2F2">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95536" y="1345332"/>
              <a:ext cx="1944216" cy="648072"/>
            </a:xfrm>
            <a:prstGeom prst="rect">
              <a:avLst/>
            </a:prstGeom>
            <a:solidFill>
              <a:srgbClr val="85CDE7"/>
            </a:solidFill>
            <a:ln>
              <a:solidFill>
                <a:srgbClr val="F2F2F2">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647564"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第一阶段</a:t>
            </a:r>
            <a:endParaRPr lang="zh-CN" altLang="en-US" sz="2000" dirty="0">
              <a:solidFill>
                <a:schemeClr val="bg1"/>
              </a:solidFill>
              <a:latin typeface="微软雅黑" pitchFamily="34" charset="-122"/>
              <a:ea typeface="微软雅黑" pitchFamily="34" charset="-122"/>
            </a:endParaRPr>
          </a:p>
        </p:txBody>
      </p:sp>
      <p:sp>
        <p:nvSpPr>
          <p:cNvPr id="32" name="TextBox 31"/>
          <p:cNvSpPr txBox="1"/>
          <p:nvPr/>
        </p:nvSpPr>
        <p:spPr>
          <a:xfrm>
            <a:off x="2829213"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第二阶段</a:t>
            </a:r>
            <a:endParaRPr lang="zh-CN" altLang="en-US" sz="2000" dirty="0">
              <a:solidFill>
                <a:schemeClr val="bg1"/>
              </a:solidFill>
              <a:latin typeface="微软雅黑" pitchFamily="34" charset="-122"/>
              <a:ea typeface="微软雅黑" pitchFamily="34" charset="-122"/>
            </a:endParaRPr>
          </a:p>
        </p:txBody>
      </p:sp>
      <p:sp>
        <p:nvSpPr>
          <p:cNvPr id="33" name="TextBox 32"/>
          <p:cNvSpPr txBox="1"/>
          <p:nvPr/>
        </p:nvSpPr>
        <p:spPr>
          <a:xfrm>
            <a:off x="4956856"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第三阶段</a:t>
            </a:r>
            <a:endParaRPr lang="zh-CN" altLang="en-US" sz="2000" dirty="0">
              <a:solidFill>
                <a:schemeClr val="bg1"/>
              </a:solidFill>
              <a:latin typeface="微软雅黑" pitchFamily="34" charset="-122"/>
              <a:ea typeface="微软雅黑" pitchFamily="34" charset="-122"/>
            </a:endParaRPr>
          </a:p>
        </p:txBody>
      </p:sp>
      <p:sp>
        <p:nvSpPr>
          <p:cNvPr id="34" name="TextBox 33"/>
          <p:cNvSpPr txBox="1"/>
          <p:nvPr/>
        </p:nvSpPr>
        <p:spPr>
          <a:xfrm>
            <a:off x="7084498" y="1417340"/>
            <a:ext cx="1332148"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第四阶段</a:t>
            </a:r>
            <a:endParaRPr lang="zh-CN" altLang="en-US" sz="2000" dirty="0">
              <a:solidFill>
                <a:schemeClr val="bg1"/>
              </a:solidFill>
              <a:latin typeface="微软雅黑" pitchFamily="34" charset="-122"/>
              <a:ea typeface="微软雅黑" pitchFamily="34" charset="-122"/>
            </a:endParaRPr>
          </a:p>
        </p:txBody>
      </p:sp>
      <p:sp>
        <p:nvSpPr>
          <p:cNvPr id="35" name="TextBox 34"/>
          <p:cNvSpPr txBox="1"/>
          <p:nvPr/>
        </p:nvSpPr>
        <p:spPr>
          <a:xfrm>
            <a:off x="611188"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230</a:t>
            </a:r>
            <a:endParaRPr lang="zh-CN" altLang="en-US" dirty="0">
              <a:solidFill>
                <a:schemeClr val="bg1"/>
              </a:solidFill>
              <a:latin typeface="微软雅黑" pitchFamily="34" charset="-122"/>
              <a:ea typeface="微软雅黑" pitchFamily="34" charset="-122"/>
            </a:endParaRPr>
          </a:p>
        </p:txBody>
      </p:sp>
      <p:sp>
        <p:nvSpPr>
          <p:cNvPr id="36" name="TextBox 35"/>
          <p:cNvSpPr txBox="1"/>
          <p:nvPr/>
        </p:nvSpPr>
        <p:spPr>
          <a:xfrm>
            <a:off x="2739110"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300</a:t>
            </a:r>
            <a:endParaRPr lang="zh-CN" altLang="en-US" dirty="0">
              <a:solidFill>
                <a:schemeClr val="bg1"/>
              </a:solidFill>
              <a:latin typeface="微软雅黑" pitchFamily="34" charset="-122"/>
              <a:ea typeface="微软雅黑" pitchFamily="34" charset="-122"/>
            </a:endParaRPr>
          </a:p>
        </p:txBody>
      </p:sp>
      <p:sp>
        <p:nvSpPr>
          <p:cNvPr id="37" name="TextBox 36"/>
          <p:cNvSpPr txBox="1"/>
          <p:nvPr/>
        </p:nvSpPr>
        <p:spPr>
          <a:xfrm>
            <a:off x="4866753"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360</a:t>
            </a:r>
            <a:endParaRPr lang="zh-CN" altLang="en-US" dirty="0">
              <a:solidFill>
                <a:schemeClr val="bg1"/>
              </a:solidFill>
              <a:latin typeface="微软雅黑" pitchFamily="34" charset="-122"/>
              <a:ea typeface="微软雅黑" pitchFamily="34" charset="-122"/>
            </a:endParaRPr>
          </a:p>
        </p:txBody>
      </p:sp>
      <p:sp>
        <p:nvSpPr>
          <p:cNvPr id="38" name="TextBox 37"/>
          <p:cNvSpPr txBox="1"/>
          <p:nvPr/>
        </p:nvSpPr>
        <p:spPr>
          <a:xfrm>
            <a:off x="6994395" y="2065412"/>
            <a:ext cx="1584362" cy="369332"/>
          </a:xfrm>
          <a:prstGeom prst="rect">
            <a:avLst/>
          </a:prstGeom>
          <a:noFill/>
        </p:spPr>
        <p:txBody>
          <a:bodyPr wrap="square" rtlCol="0">
            <a:spAutoFit/>
          </a:bodyPr>
          <a:lstStyle/>
          <a:p>
            <a:pPr algn="ct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500</a:t>
            </a:r>
            <a:endParaRPr lang="zh-CN" altLang="en-US" dirty="0">
              <a:solidFill>
                <a:schemeClr val="bg1"/>
              </a:solidFill>
              <a:latin typeface="微软雅黑" pitchFamily="34" charset="-122"/>
              <a:ea typeface="微软雅黑" pitchFamily="34" charset="-122"/>
            </a:endParaRPr>
          </a:p>
        </p:txBody>
      </p:sp>
      <p:sp>
        <p:nvSpPr>
          <p:cNvPr id="39" name="TextBox 38"/>
          <p:cNvSpPr txBox="1"/>
          <p:nvPr/>
        </p:nvSpPr>
        <p:spPr>
          <a:xfrm>
            <a:off x="600192"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0" name="TextBox 39"/>
          <p:cNvSpPr txBox="1"/>
          <p:nvPr/>
        </p:nvSpPr>
        <p:spPr>
          <a:xfrm>
            <a:off x="2739110"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1" name="TextBox 40"/>
          <p:cNvSpPr txBox="1"/>
          <p:nvPr/>
        </p:nvSpPr>
        <p:spPr>
          <a:xfrm>
            <a:off x="4866753"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
        <p:nvSpPr>
          <p:cNvPr id="42" name="TextBox 41"/>
          <p:cNvSpPr txBox="1"/>
          <p:nvPr/>
        </p:nvSpPr>
        <p:spPr>
          <a:xfrm>
            <a:off x="6994395" y="2857499"/>
            <a:ext cx="1584362" cy="1569660"/>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4715753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4" fill="hold" nodeType="withEffect">
                                  <p:stCondLst>
                                    <p:cond delay="225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50"/>
                                        <p:tgtEl>
                                          <p:spTgt spid="31"/>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750"/>
                                        <p:tgtEl>
                                          <p:spTgt spid="35"/>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750"/>
                                        <p:tgtEl>
                                          <p:spTgt spid="39"/>
                                        </p:tgtEl>
                                      </p:cBhvr>
                                    </p:animEffect>
                                  </p:childTnLst>
                                </p:cTn>
                              </p:par>
                              <p:par>
                                <p:cTn id="40" presetID="22" presetClass="entr" presetSubtype="4" fill="hold" nodeType="withEffect">
                                  <p:stCondLst>
                                    <p:cond delay="275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par>
                                <p:cTn id="43" presetID="10" presetClass="entr" presetSubtype="0" fill="hold" grpId="0" nodeType="withEffect">
                                  <p:stCondLst>
                                    <p:cond delay="300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750"/>
                                        <p:tgtEl>
                                          <p:spTgt spid="32"/>
                                        </p:tgtEl>
                                      </p:cBhvr>
                                    </p:animEffect>
                                  </p:childTnLst>
                                </p:cTn>
                              </p:par>
                              <p:par>
                                <p:cTn id="46" presetID="10" presetClass="entr" presetSubtype="0" fill="hold" grpId="0" nodeType="withEffect">
                                  <p:stCondLst>
                                    <p:cond delay="300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750"/>
                                        <p:tgtEl>
                                          <p:spTgt spid="36"/>
                                        </p:tgtEl>
                                      </p:cBhvr>
                                    </p:animEffect>
                                  </p:childTnLst>
                                </p:cTn>
                              </p:par>
                              <p:par>
                                <p:cTn id="49" presetID="10" presetClass="entr" presetSubtype="0" fill="hold" grpId="0" nodeType="withEffect">
                                  <p:stCondLst>
                                    <p:cond delay="300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750"/>
                                        <p:tgtEl>
                                          <p:spTgt spid="40"/>
                                        </p:tgtEl>
                                      </p:cBhvr>
                                    </p:animEffect>
                                  </p:childTnLst>
                                </p:cTn>
                              </p:par>
                              <p:par>
                                <p:cTn id="52" presetID="22" presetClass="entr" presetSubtype="4" fill="hold" nodeType="withEffect">
                                  <p:stCondLst>
                                    <p:cond delay="3250"/>
                                  </p:stCondLst>
                                  <p:childTnLst>
                                    <p:set>
                                      <p:cBhvr>
                                        <p:cTn id="53" dur="1" fill="hold">
                                          <p:stCondLst>
                                            <p:cond delay="0"/>
                                          </p:stCondLst>
                                        </p:cTn>
                                        <p:tgtEl>
                                          <p:spTgt spid="23"/>
                                        </p:tgtEl>
                                        <p:attrNameLst>
                                          <p:attrName>style.visibility</p:attrName>
                                        </p:attrNameLst>
                                      </p:cBhvr>
                                      <p:to>
                                        <p:strVal val="visible"/>
                                      </p:to>
                                    </p:set>
                                    <p:animEffect transition="in" filter="wipe(down)">
                                      <p:cBhvr>
                                        <p:cTn id="54" dur="500"/>
                                        <p:tgtEl>
                                          <p:spTgt spid="23"/>
                                        </p:tgtEl>
                                      </p:cBhvr>
                                    </p:animEffect>
                                  </p:childTnLst>
                                </p:cTn>
                              </p:par>
                              <p:par>
                                <p:cTn id="55" presetID="10" presetClass="entr" presetSubtype="0" fill="hold" grpId="0" nodeType="withEffect">
                                  <p:stCondLst>
                                    <p:cond delay="350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35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10" presetClass="entr" presetSubtype="0" fill="hold" grpId="0" nodeType="withEffect">
                                  <p:stCondLst>
                                    <p:cond delay="350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500"/>
                                        <p:tgtEl>
                                          <p:spTgt spid="41"/>
                                        </p:tgtEl>
                                      </p:cBhvr>
                                    </p:animEffect>
                                  </p:childTnLst>
                                </p:cTn>
                              </p:par>
                              <p:par>
                                <p:cTn id="64" presetID="22" presetClass="entr" presetSubtype="4" fill="hold" nodeType="withEffect">
                                  <p:stCondLst>
                                    <p:cond delay="375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00"/>
                                        <p:tgtEl>
                                          <p:spTgt spid="27"/>
                                        </p:tgtEl>
                                      </p:cBhvr>
                                    </p:animEffect>
                                  </p:childTnLst>
                                </p:cTn>
                              </p:par>
                              <p:par>
                                <p:cTn id="67" presetID="10" presetClass="entr" presetSubtype="0" fill="hold" grpId="0" nodeType="withEffect">
                                  <p:stCondLst>
                                    <p:cond delay="400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750"/>
                                        <p:tgtEl>
                                          <p:spTgt spid="34"/>
                                        </p:tgtEl>
                                      </p:cBhvr>
                                    </p:animEffect>
                                  </p:childTnLst>
                                </p:cTn>
                              </p:par>
                              <p:par>
                                <p:cTn id="70" presetID="10" presetClass="entr" presetSubtype="0" fill="hold" grpId="0" nodeType="withEffect">
                                  <p:stCondLst>
                                    <p:cond delay="400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750"/>
                                        <p:tgtEl>
                                          <p:spTgt spid="38"/>
                                        </p:tgtEl>
                                      </p:cBhvr>
                                    </p:animEffect>
                                  </p:childTnLst>
                                </p:cTn>
                              </p:par>
                              <p:par>
                                <p:cTn id="73" presetID="10" presetClass="entr" presetSubtype="0" fill="hold" grpId="0" nodeType="withEffect">
                                  <p:stCondLst>
                                    <p:cond delay="400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1" grpId="0"/>
      <p:bldP spid="32" grpId="0"/>
      <p:bldP spid="33" grpId="0"/>
      <p:bldP spid="34" grpId="0"/>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a:t>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anose="03000509000000000000" pitchFamily="65" charset="-122"/>
              </a:rPr>
              <a:t>01</a:t>
            </a:r>
            <a:endParaRPr lang="zh-CN" altLang="en-US" sz="9600" dirty="0">
              <a:solidFill>
                <a:schemeClr val="bg1">
                  <a:alpha val="40000"/>
                </a:schemeClr>
              </a:solidFill>
              <a:ea typeface="方正小标宋_GBK" panose="03000509000000000000"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anose="02000000000000000000" pitchFamily="2" charset="-122"/>
                <a:ea typeface="方正兰亭细黑_GBK" panose="02000000000000000000" pitchFamily="2" charset="-122"/>
              </a:rPr>
              <a:t>点击输入标题</a:t>
            </a:r>
            <a:endParaRPr lang="zh-CN" altLang="en-US" sz="2000" dirty="0">
              <a:latin typeface="方正兰亭细黑_GBK" panose="02000000000000000000" pitchFamily="2" charset="-122"/>
              <a:ea typeface="方正兰亭细黑_GBK" panose="02000000000000000000"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anose="02000000000000000000" pitchFamily="2" charset="-122"/>
                <a:ea typeface="方正兰亭细黑_GBK" panose="02000000000000000000" pitchFamily="2" charset="-122"/>
              </a:rPr>
              <a:t>过渡页</a:t>
            </a:r>
            <a:endParaRPr lang="zh-CN" altLang="en-US" sz="32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534298913"/>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175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250" fill="hold"/>
                                        <p:tgtEl>
                                          <p:spTgt spid="11"/>
                                        </p:tgtEl>
                                        <p:attrNameLst>
                                          <p:attrName>ppt_w</p:attrName>
                                        </p:attrNameLst>
                                      </p:cBhvr>
                                      <p:tavLst>
                                        <p:tav tm="0">
                                          <p:val>
                                            <p:fltVal val="0"/>
                                          </p:val>
                                        </p:tav>
                                        <p:tav tm="100000">
                                          <p:val>
                                            <p:strVal val="#ppt_w"/>
                                          </p:val>
                                        </p:tav>
                                      </p:tavLst>
                                    </p:anim>
                                    <p:anim calcmode="lin" valueType="num">
                                      <p:cBhvr>
                                        <p:cTn id="35" dur="1250" fill="hold"/>
                                        <p:tgtEl>
                                          <p:spTgt spid="11"/>
                                        </p:tgtEl>
                                        <p:attrNameLst>
                                          <p:attrName>ppt_h</p:attrName>
                                        </p:attrNameLst>
                                      </p:cBhvr>
                                      <p:tavLst>
                                        <p:tav tm="0">
                                          <p:val>
                                            <p:fltVal val="0"/>
                                          </p:val>
                                        </p:tav>
                                        <p:tav tm="100000">
                                          <p:val>
                                            <p:strVal val="#ppt_h"/>
                                          </p:val>
                                        </p:tav>
                                      </p:tavLst>
                                    </p:anim>
                                    <p:animEffect transition="in" filter="fade">
                                      <p:cBhvr>
                                        <p:cTn id="36" dur="1250"/>
                                        <p:tgtEl>
                                          <p:spTgt spid="11"/>
                                        </p:tgtEl>
                                      </p:cBhvr>
                                    </p:animEffect>
                                  </p:childTnLst>
                                </p:cTn>
                              </p:par>
                              <p:par>
                                <p:cTn id="37" presetID="6" presetClass="entr" presetSubtype="16" fill="hold" grpId="0" nodeType="withEffect">
                                  <p:stCondLst>
                                    <p:cond delay="1750"/>
                                  </p:stCondLst>
                                  <p:childTnLst>
                                    <p:set>
                                      <p:cBhvr>
                                        <p:cTn id="38" dur="1" fill="hold">
                                          <p:stCondLst>
                                            <p:cond delay="0"/>
                                          </p:stCondLst>
                                        </p:cTn>
                                        <p:tgtEl>
                                          <p:spTgt spid="12"/>
                                        </p:tgtEl>
                                        <p:attrNameLst>
                                          <p:attrName>style.visibility</p:attrName>
                                        </p:attrNameLst>
                                      </p:cBhvr>
                                      <p:to>
                                        <p:strVal val="visible"/>
                                      </p:to>
                                    </p:set>
                                    <p:animEffect transition="in" filter="circle(in)">
                                      <p:cBhvr>
                                        <p:cTn id="39"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20</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aphicFrame>
        <p:nvGraphicFramePr>
          <p:cNvPr id="9" name="图表 8"/>
          <p:cNvGraphicFramePr/>
          <p:nvPr>
            <p:extLst>
              <p:ext uri="{D42A27DB-BD31-4B8C-83A1-F6EECF244321}">
                <p14:modId xmlns:p14="http://schemas.microsoft.com/office/powerpoint/2010/main" val="4244368605"/>
              </p:ext>
            </p:extLst>
          </p:nvPr>
        </p:nvGraphicFramePr>
        <p:xfrm>
          <a:off x="299864" y="1633364"/>
          <a:ext cx="2831976" cy="29681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图表 9"/>
          <p:cNvGraphicFramePr/>
          <p:nvPr>
            <p:extLst>
              <p:ext uri="{D42A27DB-BD31-4B8C-83A1-F6EECF244321}">
                <p14:modId xmlns:p14="http://schemas.microsoft.com/office/powerpoint/2010/main" val="4244368605"/>
              </p:ext>
            </p:extLst>
          </p:nvPr>
        </p:nvGraphicFramePr>
        <p:xfrm>
          <a:off x="2771800" y="1633364"/>
          <a:ext cx="2831976" cy="2968104"/>
        </p:xfrm>
        <a:graphic>
          <a:graphicData uri="http://schemas.openxmlformats.org/drawingml/2006/chart">
            <c:chart xmlns:c="http://schemas.openxmlformats.org/drawingml/2006/chart" xmlns:r="http://schemas.openxmlformats.org/officeDocument/2006/relationships" r:id="rId4"/>
          </a:graphicData>
        </a:graphic>
      </p:graphicFrame>
      <p:grpSp>
        <p:nvGrpSpPr>
          <p:cNvPr id="11" name="组合 10"/>
          <p:cNvGrpSpPr/>
          <p:nvPr/>
        </p:nvGrpSpPr>
        <p:grpSpPr>
          <a:xfrm>
            <a:off x="5508229" y="1773153"/>
            <a:ext cx="3024584" cy="2168695"/>
            <a:chOff x="611188" y="1908956"/>
            <a:chExt cx="3024584" cy="2168695"/>
          </a:xfrm>
        </p:grpSpPr>
        <p:sp>
          <p:nvSpPr>
            <p:cNvPr id="12" name="TextBox 11"/>
            <p:cNvSpPr txBox="1"/>
            <p:nvPr/>
          </p:nvSpPr>
          <p:spPr>
            <a:xfrm>
              <a:off x="633409" y="1908956"/>
              <a:ext cx="1944464" cy="400110"/>
            </a:xfrm>
            <a:prstGeom prst="rect">
              <a:avLst/>
            </a:prstGeom>
            <a:noFill/>
          </p:spPr>
          <p:txBody>
            <a:bodyPr wrap="square" rtlCol="0">
              <a:spAutoFit/>
            </a:bodyPr>
            <a:lstStyle/>
            <a:p>
              <a:pPr algn="dist"/>
              <a:r>
                <a:rPr lang="zh-CN" altLang="en-US" sz="2000" dirty="0">
                  <a:solidFill>
                    <a:schemeClr val="bg1">
                      <a:alpha val="90000"/>
                    </a:schemeClr>
                  </a:solidFill>
                  <a:latin typeface="微软雅黑" pitchFamily="34" charset="-122"/>
                  <a:ea typeface="微软雅黑" pitchFamily="34" charset="-122"/>
                </a:rPr>
                <a:t>点击输入标题</a:t>
              </a:r>
            </a:p>
          </p:txBody>
        </p:sp>
        <p:sp>
          <p:nvSpPr>
            <p:cNvPr id="13" name="TextBox 12"/>
            <p:cNvSpPr txBox="1"/>
            <p:nvPr/>
          </p:nvSpPr>
          <p:spPr>
            <a:xfrm>
              <a:off x="611188" y="2507991"/>
              <a:ext cx="3024584" cy="1569660"/>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093486960"/>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250"/>
                                  </p:stCondLst>
                                  <p:childTnLst>
                                    <p:set>
                                      <p:cBhvr>
                                        <p:cTn id="29" dur="1" fill="hold">
                                          <p:stCondLst>
                                            <p:cond delay="0"/>
                                          </p:stCondLst>
                                        </p:cTn>
                                        <p:tgtEl>
                                          <p:spTgt spid="9">
                                            <p:graphicEl>
                                              <a:chart seriesIdx="-3" categoryIdx="-3" bldStep="gridLegend"/>
                                            </p:graphicEl>
                                          </p:spTgt>
                                        </p:tgtEl>
                                        <p:attrNameLst>
                                          <p:attrName>style.visibility</p:attrName>
                                        </p:attrNameLst>
                                      </p:cBhvr>
                                      <p:to>
                                        <p:strVal val="visible"/>
                                      </p:to>
                                    </p:set>
                                    <p:anim calcmode="lin" valueType="num">
                                      <p:cBhvr additive="base">
                                        <p:cTn id="30" dur="75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31" dur="750" fill="hold"/>
                                        <p:tgtEl>
                                          <p:spTgt spid="9">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250"/>
                                  </p:stCondLst>
                                  <p:childTnLst>
                                    <p:set>
                                      <p:cBhvr>
                                        <p:cTn id="33" dur="1" fill="hold">
                                          <p:stCondLst>
                                            <p:cond delay="0"/>
                                          </p:stCondLst>
                                        </p:cTn>
                                        <p:tgtEl>
                                          <p:spTgt spid="9">
                                            <p:graphicEl>
                                              <a:chart seriesIdx="0" categoryIdx="0" bldStep="ptInSeries"/>
                                            </p:graphicEl>
                                          </p:spTgt>
                                        </p:tgtEl>
                                        <p:attrNameLst>
                                          <p:attrName>style.visibility</p:attrName>
                                        </p:attrNameLst>
                                      </p:cBhvr>
                                      <p:to>
                                        <p:strVal val="visible"/>
                                      </p:to>
                                    </p:set>
                                    <p:anim calcmode="lin" valueType="num">
                                      <p:cBhvr additive="base">
                                        <p:cTn id="34" dur="750" fill="hold"/>
                                        <p:tgtEl>
                                          <p:spTgt spid="9">
                                            <p:graphicEl>
                                              <a:chart seriesIdx="0"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35" dur="750" fill="hold"/>
                                        <p:tgtEl>
                                          <p:spTgt spid="9">
                                            <p:graphicEl>
                                              <a:chart seriesIdx="0" categoryIdx="0" bldStep="ptInSeries"/>
                                            </p:graphic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250"/>
                                  </p:stCondLst>
                                  <p:childTnLst>
                                    <p:set>
                                      <p:cBhvr>
                                        <p:cTn id="37" dur="1" fill="hold">
                                          <p:stCondLst>
                                            <p:cond delay="0"/>
                                          </p:stCondLst>
                                        </p:cTn>
                                        <p:tgtEl>
                                          <p:spTgt spid="9">
                                            <p:graphicEl>
                                              <a:chart seriesIdx="1" categoryIdx="0" bldStep="ptInSeries"/>
                                            </p:graphicEl>
                                          </p:spTgt>
                                        </p:tgtEl>
                                        <p:attrNameLst>
                                          <p:attrName>style.visibility</p:attrName>
                                        </p:attrNameLst>
                                      </p:cBhvr>
                                      <p:to>
                                        <p:strVal val="visible"/>
                                      </p:to>
                                    </p:set>
                                    <p:anim calcmode="lin" valueType="num">
                                      <p:cBhvr additive="base">
                                        <p:cTn id="38" dur="750" fill="hold"/>
                                        <p:tgtEl>
                                          <p:spTgt spid="9">
                                            <p:graphicEl>
                                              <a:chart seriesIdx="1"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39" dur="750" fill="hold"/>
                                        <p:tgtEl>
                                          <p:spTgt spid="9">
                                            <p:graphicEl>
                                              <a:chart seriesIdx="1" categoryIdx="0" bldStep="ptInSeries"/>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250"/>
                                  </p:stCondLst>
                                  <p:childTnLst>
                                    <p:set>
                                      <p:cBhvr>
                                        <p:cTn id="41" dur="1" fill="hold">
                                          <p:stCondLst>
                                            <p:cond delay="0"/>
                                          </p:stCondLst>
                                        </p:cTn>
                                        <p:tgtEl>
                                          <p:spTgt spid="9">
                                            <p:graphicEl>
                                              <a:chart seriesIdx="2" categoryIdx="0" bldStep="ptInSeries"/>
                                            </p:graphicEl>
                                          </p:spTgt>
                                        </p:tgtEl>
                                        <p:attrNameLst>
                                          <p:attrName>style.visibility</p:attrName>
                                        </p:attrNameLst>
                                      </p:cBhvr>
                                      <p:to>
                                        <p:strVal val="visible"/>
                                      </p:to>
                                    </p:set>
                                    <p:anim calcmode="lin" valueType="num">
                                      <p:cBhvr additive="base">
                                        <p:cTn id="42" dur="750" fill="hold"/>
                                        <p:tgtEl>
                                          <p:spTgt spid="9">
                                            <p:graphicEl>
                                              <a:chart seriesIdx="2"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9">
                                            <p:graphicEl>
                                              <a:chart seriesIdx="2" categoryIdx="0" bldStep="ptInSeries"/>
                                            </p:graphic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250"/>
                                  </p:stCondLst>
                                  <p:childTnLst>
                                    <p:set>
                                      <p:cBhvr>
                                        <p:cTn id="45" dur="1" fill="hold">
                                          <p:stCondLst>
                                            <p:cond delay="0"/>
                                          </p:stCondLst>
                                        </p:cTn>
                                        <p:tgtEl>
                                          <p:spTgt spid="9">
                                            <p:graphicEl>
                                              <a:chart seriesIdx="3" categoryIdx="0" bldStep="ptInSeries"/>
                                            </p:graphicEl>
                                          </p:spTgt>
                                        </p:tgtEl>
                                        <p:attrNameLst>
                                          <p:attrName>style.visibility</p:attrName>
                                        </p:attrNameLst>
                                      </p:cBhvr>
                                      <p:to>
                                        <p:strVal val="visible"/>
                                      </p:to>
                                    </p:set>
                                    <p:anim calcmode="lin" valueType="num">
                                      <p:cBhvr additive="base">
                                        <p:cTn id="46" dur="750" fill="hold"/>
                                        <p:tgtEl>
                                          <p:spTgt spid="9">
                                            <p:graphicEl>
                                              <a:chart seriesIdx="3" categoryIdx="0" bldStep="ptInSeries"/>
                                            </p:graphicEl>
                                          </p:spTgt>
                                        </p:tgtEl>
                                        <p:attrNameLst>
                                          <p:attrName>ppt_x</p:attrName>
                                        </p:attrNameLst>
                                      </p:cBhvr>
                                      <p:tavLst>
                                        <p:tav tm="0">
                                          <p:val>
                                            <p:strVal val="#ppt_x"/>
                                          </p:val>
                                        </p:tav>
                                        <p:tav tm="100000">
                                          <p:val>
                                            <p:strVal val="#ppt_x"/>
                                          </p:val>
                                        </p:tav>
                                      </p:tavLst>
                                    </p:anim>
                                    <p:anim calcmode="lin" valueType="num">
                                      <p:cBhvr additive="base">
                                        <p:cTn id="47" dur="750" fill="hold"/>
                                        <p:tgtEl>
                                          <p:spTgt spid="9">
                                            <p:graphicEl>
                                              <a:chart seriesIdx="3" categoryIdx="0" bldStep="ptInSeries"/>
                                            </p:graphicEl>
                                          </p:spTgt>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2750"/>
                                  </p:stCondLst>
                                  <p:childTnLst>
                                    <p:set>
                                      <p:cBhvr>
                                        <p:cTn id="49" dur="1" fill="hold">
                                          <p:stCondLst>
                                            <p:cond delay="0"/>
                                          </p:stCondLst>
                                        </p:cTn>
                                        <p:tgtEl>
                                          <p:spTgt spid="10">
                                            <p:graphicEl>
                                              <a:chart seriesIdx="-3" categoryIdx="-3" bldStep="gridLegend"/>
                                            </p:graphicEl>
                                          </p:spTgt>
                                        </p:tgtEl>
                                        <p:attrNameLst>
                                          <p:attrName>style.visibility</p:attrName>
                                        </p:attrNameLst>
                                      </p:cBhvr>
                                      <p:to>
                                        <p:strVal val="visible"/>
                                      </p:to>
                                    </p:set>
                                    <p:anim calcmode="lin" valueType="num">
                                      <p:cBhvr additive="base">
                                        <p:cTn id="50" dur="750" fill="hold"/>
                                        <p:tgtEl>
                                          <p:spTgt spid="10">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51" dur="750" fill="hold"/>
                                        <p:tgtEl>
                                          <p:spTgt spid="10">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2750"/>
                                  </p:stCondLst>
                                  <p:childTnLst>
                                    <p:set>
                                      <p:cBhvr>
                                        <p:cTn id="53" dur="1" fill="hold">
                                          <p:stCondLst>
                                            <p:cond delay="0"/>
                                          </p:stCondLst>
                                        </p:cTn>
                                        <p:tgtEl>
                                          <p:spTgt spid="10">
                                            <p:graphicEl>
                                              <a:chart seriesIdx="0" categoryIdx="0" bldStep="ptInSeries"/>
                                            </p:graphicEl>
                                          </p:spTgt>
                                        </p:tgtEl>
                                        <p:attrNameLst>
                                          <p:attrName>style.visibility</p:attrName>
                                        </p:attrNameLst>
                                      </p:cBhvr>
                                      <p:to>
                                        <p:strVal val="visible"/>
                                      </p:to>
                                    </p:set>
                                    <p:anim calcmode="lin" valueType="num">
                                      <p:cBhvr additive="base">
                                        <p:cTn id="54" dur="750" fill="hold"/>
                                        <p:tgtEl>
                                          <p:spTgt spid="10">
                                            <p:graphicEl>
                                              <a:chart seriesIdx="0"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55" dur="750" fill="hold"/>
                                        <p:tgtEl>
                                          <p:spTgt spid="10">
                                            <p:graphicEl>
                                              <a:chart seriesIdx="0" categoryIdx="0" bldStep="ptInSeries"/>
                                            </p:graphicEl>
                                          </p:spTgt>
                                        </p:tgtEl>
                                        <p:attrNameLst>
                                          <p:attrName>ppt_y</p:attrName>
                                        </p:attrNameLst>
                                      </p:cBhvr>
                                      <p:tavLst>
                                        <p:tav tm="0">
                                          <p:val>
                                            <p:strVal val="1+#ppt_h/2"/>
                                          </p:val>
                                        </p:tav>
                                        <p:tav tm="100000">
                                          <p:val>
                                            <p:strVal val="#ppt_y"/>
                                          </p:val>
                                        </p:tav>
                                      </p:tavLst>
                                    </p:anim>
                                  </p:childTnLst>
                                </p:cTn>
                              </p:par>
                              <p:par>
                                <p:cTn id="56" presetID="2" presetClass="entr" presetSubtype="12" fill="hold" grpId="0" nodeType="withEffect">
                                  <p:stCondLst>
                                    <p:cond delay="2750"/>
                                  </p:stCondLst>
                                  <p:childTnLst>
                                    <p:set>
                                      <p:cBhvr>
                                        <p:cTn id="57" dur="1" fill="hold">
                                          <p:stCondLst>
                                            <p:cond delay="0"/>
                                          </p:stCondLst>
                                        </p:cTn>
                                        <p:tgtEl>
                                          <p:spTgt spid="10">
                                            <p:graphicEl>
                                              <a:chart seriesIdx="1" categoryIdx="0" bldStep="ptInSeries"/>
                                            </p:graphicEl>
                                          </p:spTgt>
                                        </p:tgtEl>
                                        <p:attrNameLst>
                                          <p:attrName>style.visibility</p:attrName>
                                        </p:attrNameLst>
                                      </p:cBhvr>
                                      <p:to>
                                        <p:strVal val="visible"/>
                                      </p:to>
                                    </p:set>
                                    <p:anim calcmode="lin" valueType="num">
                                      <p:cBhvr additive="base">
                                        <p:cTn id="58" dur="750" fill="hold"/>
                                        <p:tgtEl>
                                          <p:spTgt spid="10">
                                            <p:graphicEl>
                                              <a:chart seriesIdx="1"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59" dur="750" fill="hold"/>
                                        <p:tgtEl>
                                          <p:spTgt spid="10">
                                            <p:graphicEl>
                                              <a:chart seriesIdx="1" categoryIdx="0" bldStep="ptInSeries"/>
                                            </p:graphicEl>
                                          </p:spTgt>
                                        </p:tgtEl>
                                        <p:attrNameLst>
                                          <p:attrName>ppt_y</p:attrName>
                                        </p:attrNameLst>
                                      </p:cBhvr>
                                      <p:tavLst>
                                        <p:tav tm="0">
                                          <p:val>
                                            <p:strVal val="1+#ppt_h/2"/>
                                          </p:val>
                                        </p:tav>
                                        <p:tav tm="100000">
                                          <p:val>
                                            <p:strVal val="#ppt_y"/>
                                          </p:val>
                                        </p:tav>
                                      </p:tavLst>
                                    </p:anim>
                                  </p:childTnLst>
                                </p:cTn>
                              </p:par>
                              <p:par>
                                <p:cTn id="60" presetID="2" presetClass="entr" presetSubtype="12" fill="hold" grpId="0" nodeType="withEffect">
                                  <p:stCondLst>
                                    <p:cond delay="2750"/>
                                  </p:stCondLst>
                                  <p:childTnLst>
                                    <p:set>
                                      <p:cBhvr>
                                        <p:cTn id="61" dur="1" fill="hold">
                                          <p:stCondLst>
                                            <p:cond delay="0"/>
                                          </p:stCondLst>
                                        </p:cTn>
                                        <p:tgtEl>
                                          <p:spTgt spid="10">
                                            <p:graphicEl>
                                              <a:chart seriesIdx="2" categoryIdx="0" bldStep="ptInSeries"/>
                                            </p:graphicEl>
                                          </p:spTgt>
                                        </p:tgtEl>
                                        <p:attrNameLst>
                                          <p:attrName>style.visibility</p:attrName>
                                        </p:attrNameLst>
                                      </p:cBhvr>
                                      <p:to>
                                        <p:strVal val="visible"/>
                                      </p:to>
                                    </p:set>
                                    <p:anim calcmode="lin" valueType="num">
                                      <p:cBhvr additive="base">
                                        <p:cTn id="62" dur="750" fill="hold"/>
                                        <p:tgtEl>
                                          <p:spTgt spid="10">
                                            <p:graphicEl>
                                              <a:chart seriesIdx="2"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63" dur="750" fill="hold"/>
                                        <p:tgtEl>
                                          <p:spTgt spid="10">
                                            <p:graphicEl>
                                              <a:chart seriesIdx="2" categoryIdx="0" bldStep="ptInSeries"/>
                                            </p:graphicEl>
                                          </p:spTgt>
                                        </p:tgtEl>
                                        <p:attrNameLst>
                                          <p:attrName>ppt_y</p:attrName>
                                        </p:attrNameLst>
                                      </p:cBhvr>
                                      <p:tavLst>
                                        <p:tav tm="0">
                                          <p:val>
                                            <p:strVal val="1+#ppt_h/2"/>
                                          </p:val>
                                        </p:tav>
                                        <p:tav tm="100000">
                                          <p:val>
                                            <p:strVal val="#ppt_y"/>
                                          </p:val>
                                        </p:tav>
                                      </p:tavLst>
                                    </p:anim>
                                  </p:childTnLst>
                                </p:cTn>
                              </p:par>
                              <p:par>
                                <p:cTn id="64" presetID="2" presetClass="entr" presetSubtype="12" fill="hold" grpId="0" nodeType="withEffect">
                                  <p:stCondLst>
                                    <p:cond delay="2750"/>
                                  </p:stCondLst>
                                  <p:childTnLst>
                                    <p:set>
                                      <p:cBhvr>
                                        <p:cTn id="65" dur="1" fill="hold">
                                          <p:stCondLst>
                                            <p:cond delay="0"/>
                                          </p:stCondLst>
                                        </p:cTn>
                                        <p:tgtEl>
                                          <p:spTgt spid="10">
                                            <p:graphicEl>
                                              <a:chart seriesIdx="3" categoryIdx="0" bldStep="ptInSeries"/>
                                            </p:graphicEl>
                                          </p:spTgt>
                                        </p:tgtEl>
                                        <p:attrNameLst>
                                          <p:attrName>style.visibility</p:attrName>
                                        </p:attrNameLst>
                                      </p:cBhvr>
                                      <p:to>
                                        <p:strVal val="visible"/>
                                      </p:to>
                                    </p:set>
                                    <p:anim calcmode="lin" valueType="num">
                                      <p:cBhvr additive="base">
                                        <p:cTn id="66" dur="750" fill="hold"/>
                                        <p:tgtEl>
                                          <p:spTgt spid="10">
                                            <p:graphicEl>
                                              <a:chart seriesIdx="3" categoryIdx="0" bldStep="ptInSeries"/>
                                            </p:graphic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10">
                                            <p:graphicEl>
                                              <a:chart seriesIdx="3" categoryIdx="0" bldStep="ptInSeries"/>
                                            </p:graphicEl>
                                          </p:spTgt>
                                        </p:tgtEl>
                                        <p:attrNameLst>
                                          <p:attrName>ppt_y</p:attrName>
                                        </p:attrNameLst>
                                      </p:cBhvr>
                                      <p:tavLst>
                                        <p:tav tm="0">
                                          <p:val>
                                            <p:strVal val="1+#ppt_h/2"/>
                                          </p:val>
                                        </p:tav>
                                        <p:tav tm="100000">
                                          <p:val>
                                            <p:strVal val="#ppt_y"/>
                                          </p:val>
                                        </p:tav>
                                      </p:tavLst>
                                    </p:anim>
                                  </p:childTnLst>
                                </p:cTn>
                              </p:par>
                              <p:par>
                                <p:cTn id="68" presetID="10" presetClass="entr" presetSubtype="0" fill="hold" nodeType="withEffect">
                                  <p:stCondLst>
                                    <p:cond delay="300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9" grpId="0">
        <p:bldSub>
          <a:bldChart bld="seriesEl"/>
        </p:bldSub>
      </p:bldGraphic>
      <p:bldGraphic spid="10" grpId="0">
        <p:bldSub>
          <a:bldChart bld="seriesEl"/>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21</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aphicFrame>
        <p:nvGraphicFramePr>
          <p:cNvPr id="10" name="图表 9"/>
          <p:cNvGraphicFramePr/>
          <p:nvPr>
            <p:extLst>
              <p:ext uri="{D42A27DB-BD31-4B8C-83A1-F6EECF244321}">
                <p14:modId xmlns:p14="http://schemas.microsoft.com/office/powerpoint/2010/main" val="4124289107"/>
              </p:ext>
            </p:extLst>
          </p:nvPr>
        </p:nvGraphicFramePr>
        <p:xfrm>
          <a:off x="351164" y="1385402"/>
          <a:ext cx="4364852" cy="2903547"/>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179194" y="985292"/>
            <a:ext cx="2520652"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实际完成值</a:t>
            </a:r>
            <a:endParaRPr lang="zh-CN" altLang="en-US" sz="2000" dirty="0">
              <a:solidFill>
                <a:schemeClr val="bg1"/>
              </a:solidFill>
              <a:latin typeface="微软雅黑" pitchFamily="34" charset="-122"/>
              <a:ea typeface="微软雅黑" pitchFamily="34" charset="-122"/>
            </a:endParaRPr>
          </a:p>
        </p:txBody>
      </p:sp>
      <p:sp>
        <p:nvSpPr>
          <p:cNvPr id="12" name="TextBox 11"/>
          <p:cNvSpPr txBox="1"/>
          <p:nvPr/>
        </p:nvSpPr>
        <p:spPr>
          <a:xfrm>
            <a:off x="395288" y="4360957"/>
            <a:ext cx="8353425" cy="584775"/>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a:t>
            </a:r>
            <a:endParaRPr lang="zh-CN" altLang="en-US" sz="1600" dirty="0">
              <a:solidFill>
                <a:schemeClr val="bg1"/>
              </a:solidFill>
              <a:latin typeface="微软雅黑" pitchFamily="34" charset="-122"/>
              <a:ea typeface="微软雅黑" pitchFamily="34" charset="-122"/>
            </a:endParaRPr>
          </a:p>
        </p:txBody>
      </p:sp>
      <p:graphicFrame>
        <p:nvGraphicFramePr>
          <p:cNvPr id="13" name="图表 12"/>
          <p:cNvGraphicFramePr/>
          <p:nvPr>
            <p:extLst>
              <p:ext uri="{D42A27DB-BD31-4B8C-83A1-F6EECF244321}">
                <p14:modId xmlns:p14="http://schemas.microsoft.com/office/powerpoint/2010/main" val="4124289107"/>
              </p:ext>
            </p:extLst>
          </p:nvPr>
        </p:nvGraphicFramePr>
        <p:xfrm>
          <a:off x="4572000" y="1385402"/>
          <a:ext cx="4364852" cy="2903547"/>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5400030" y="985292"/>
            <a:ext cx="2520652" cy="400110"/>
          </a:xfrm>
          <a:prstGeom prst="rect">
            <a:avLst/>
          </a:prstGeom>
          <a:noFill/>
        </p:spPr>
        <p:txBody>
          <a:bodyPr wrap="square" rtlCol="0">
            <a:spAutoFit/>
          </a:bodyPr>
          <a:lstStyle/>
          <a:p>
            <a:pPr algn="ctr"/>
            <a:r>
              <a:rPr lang="zh-CN" altLang="en-US" sz="2000" dirty="0" smtClean="0">
                <a:solidFill>
                  <a:schemeClr val="bg1"/>
                </a:solidFill>
                <a:latin typeface="微软雅黑" pitchFamily="34" charset="-122"/>
                <a:ea typeface="微软雅黑" pitchFamily="34" charset="-122"/>
              </a:rPr>
              <a:t>预期目标</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879282457"/>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2250"/>
                                  </p:stCondLst>
                                  <p:childTnLst>
                                    <p:set>
                                      <p:cBhvr>
                                        <p:cTn id="29" dur="1" fill="hold">
                                          <p:stCondLst>
                                            <p:cond delay="0"/>
                                          </p:stCondLst>
                                        </p:cTn>
                                        <p:tgtEl>
                                          <p:spTgt spid="10">
                                            <p:graphicEl>
                                              <a:chart seriesIdx="-3" categoryIdx="-3" bldStep="gridLegend"/>
                                            </p:graphicEl>
                                          </p:spTgt>
                                        </p:tgtEl>
                                        <p:attrNameLst>
                                          <p:attrName>style.visibility</p:attrName>
                                        </p:attrNameLst>
                                      </p:cBhvr>
                                      <p:to>
                                        <p:strVal val="visible"/>
                                      </p:to>
                                    </p:set>
                                    <p:anim calcmode="lin" valueType="num">
                                      <p:cBhvr additive="base">
                                        <p:cTn id="30" dur="750" fill="hold"/>
                                        <p:tgtEl>
                                          <p:spTgt spid="10">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31" dur="750" fill="hold"/>
                                        <p:tgtEl>
                                          <p:spTgt spid="10">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250"/>
                                  </p:stCondLst>
                                  <p:childTnLst>
                                    <p:set>
                                      <p:cBhvr>
                                        <p:cTn id="33" dur="1" fill="hold">
                                          <p:stCondLst>
                                            <p:cond delay="0"/>
                                          </p:stCondLst>
                                        </p:cTn>
                                        <p:tgtEl>
                                          <p:spTgt spid="10">
                                            <p:graphicEl>
                                              <a:chart seriesIdx="0" categoryIdx="-4" bldStep="series"/>
                                            </p:graphicEl>
                                          </p:spTgt>
                                        </p:tgtEl>
                                        <p:attrNameLst>
                                          <p:attrName>style.visibility</p:attrName>
                                        </p:attrNameLst>
                                      </p:cBhvr>
                                      <p:to>
                                        <p:strVal val="visible"/>
                                      </p:to>
                                    </p:set>
                                    <p:anim calcmode="lin" valueType="num">
                                      <p:cBhvr additive="base">
                                        <p:cTn id="34" dur="750" fill="hold"/>
                                        <p:tgtEl>
                                          <p:spTgt spid="10">
                                            <p:graphicEl>
                                              <a:chart seriesIdx="0" categoryIdx="-4" bldStep="series"/>
                                            </p:graphicEl>
                                          </p:spTgt>
                                        </p:tgtEl>
                                        <p:attrNameLst>
                                          <p:attrName>ppt_x</p:attrName>
                                        </p:attrNameLst>
                                      </p:cBhvr>
                                      <p:tavLst>
                                        <p:tav tm="0">
                                          <p:val>
                                            <p:strVal val="0-#ppt_w/2"/>
                                          </p:val>
                                        </p:tav>
                                        <p:tav tm="100000">
                                          <p:val>
                                            <p:strVal val="#ppt_x"/>
                                          </p:val>
                                        </p:tav>
                                      </p:tavLst>
                                    </p:anim>
                                    <p:anim calcmode="lin" valueType="num">
                                      <p:cBhvr additive="base">
                                        <p:cTn id="35" dur="750" fill="hold"/>
                                        <p:tgtEl>
                                          <p:spTgt spid="10">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250"/>
                                  </p:stCondLst>
                                  <p:childTnLst>
                                    <p:set>
                                      <p:cBhvr>
                                        <p:cTn id="37" dur="1" fill="hold">
                                          <p:stCondLst>
                                            <p:cond delay="0"/>
                                          </p:stCondLst>
                                        </p:cTn>
                                        <p:tgtEl>
                                          <p:spTgt spid="10">
                                            <p:graphicEl>
                                              <a:chart seriesIdx="1" categoryIdx="-4" bldStep="series"/>
                                            </p:graphicEl>
                                          </p:spTgt>
                                        </p:tgtEl>
                                        <p:attrNameLst>
                                          <p:attrName>style.visibility</p:attrName>
                                        </p:attrNameLst>
                                      </p:cBhvr>
                                      <p:to>
                                        <p:strVal val="visible"/>
                                      </p:to>
                                    </p:set>
                                    <p:anim calcmode="lin" valueType="num">
                                      <p:cBhvr additive="base">
                                        <p:cTn id="38" dur="750" fill="hold"/>
                                        <p:tgtEl>
                                          <p:spTgt spid="10">
                                            <p:graphicEl>
                                              <a:chart seriesIdx="1" categoryIdx="-4" bldStep="series"/>
                                            </p:graphicEl>
                                          </p:spTgt>
                                        </p:tgtEl>
                                        <p:attrNameLst>
                                          <p:attrName>ppt_x</p:attrName>
                                        </p:attrNameLst>
                                      </p:cBhvr>
                                      <p:tavLst>
                                        <p:tav tm="0">
                                          <p:val>
                                            <p:strVal val="0-#ppt_w/2"/>
                                          </p:val>
                                        </p:tav>
                                        <p:tav tm="100000">
                                          <p:val>
                                            <p:strVal val="#ppt_x"/>
                                          </p:val>
                                        </p:tav>
                                      </p:tavLst>
                                    </p:anim>
                                    <p:anim calcmode="lin" valueType="num">
                                      <p:cBhvr additive="base">
                                        <p:cTn id="39" dur="750" fill="hold"/>
                                        <p:tgtEl>
                                          <p:spTgt spid="10">
                                            <p:graphicEl>
                                              <a:chart seriesIdx="1" categoryIdx="-4" bldStep="series"/>
                                            </p:graphicEl>
                                          </p:spTgt>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2250"/>
                                  </p:stCondLst>
                                  <p:childTnLst>
                                    <p:set>
                                      <p:cBhvr>
                                        <p:cTn id="41" dur="1" fill="hold">
                                          <p:stCondLst>
                                            <p:cond delay="0"/>
                                          </p:stCondLst>
                                        </p:cTn>
                                        <p:tgtEl>
                                          <p:spTgt spid="10">
                                            <p:graphicEl>
                                              <a:chart seriesIdx="2" categoryIdx="-4" bldStep="series"/>
                                            </p:graphicEl>
                                          </p:spTgt>
                                        </p:tgtEl>
                                        <p:attrNameLst>
                                          <p:attrName>style.visibility</p:attrName>
                                        </p:attrNameLst>
                                      </p:cBhvr>
                                      <p:to>
                                        <p:strVal val="visible"/>
                                      </p:to>
                                    </p:set>
                                    <p:anim calcmode="lin" valueType="num">
                                      <p:cBhvr additive="base">
                                        <p:cTn id="42" dur="750" fill="hold"/>
                                        <p:tgtEl>
                                          <p:spTgt spid="10">
                                            <p:graphicEl>
                                              <a:chart seriesIdx="2" categoryIdx="-4" bldStep="series"/>
                                            </p:graphicEl>
                                          </p:spTgt>
                                        </p:tgtEl>
                                        <p:attrNameLst>
                                          <p:attrName>ppt_x</p:attrName>
                                        </p:attrNameLst>
                                      </p:cBhvr>
                                      <p:tavLst>
                                        <p:tav tm="0">
                                          <p:val>
                                            <p:strVal val="0-#ppt_w/2"/>
                                          </p:val>
                                        </p:tav>
                                        <p:tav tm="100000">
                                          <p:val>
                                            <p:strVal val="#ppt_x"/>
                                          </p:val>
                                        </p:tav>
                                      </p:tavLst>
                                    </p:anim>
                                    <p:anim calcmode="lin" valueType="num">
                                      <p:cBhvr additive="base">
                                        <p:cTn id="43" dur="750" fill="hold"/>
                                        <p:tgtEl>
                                          <p:spTgt spid="10">
                                            <p:graphicEl>
                                              <a:chart seriesIdx="2" categoryIdx="-4" bldStep="series"/>
                                            </p:graphicEl>
                                          </p:spTgt>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250"/>
                                  </p:stCondLst>
                                  <p:childTnLst>
                                    <p:set>
                                      <p:cBhvr>
                                        <p:cTn id="45" dur="1" fill="hold">
                                          <p:stCondLst>
                                            <p:cond delay="0"/>
                                          </p:stCondLst>
                                        </p:cTn>
                                        <p:tgtEl>
                                          <p:spTgt spid="10">
                                            <p:graphicEl>
                                              <a:chart seriesIdx="3" categoryIdx="-4" bldStep="series"/>
                                            </p:graphicEl>
                                          </p:spTgt>
                                        </p:tgtEl>
                                        <p:attrNameLst>
                                          <p:attrName>style.visibility</p:attrName>
                                        </p:attrNameLst>
                                      </p:cBhvr>
                                      <p:to>
                                        <p:strVal val="visible"/>
                                      </p:to>
                                    </p:set>
                                    <p:anim calcmode="lin" valueType="num">
                                      <p:cBhvr additive="base">
                                        <p:cTn id="46" dur="750" fill="hold"/>
                                        <p:tgtEl>
                                          <p:spTgt spid="10">
                                            <p:graphicEl>
                                              <a:chart seriesIdx="3" categoryIdx="-4" bldStep="series"/>
                                            </p:graphicEl>
                                          </p:spTgt>
                                        </p:tgtEl>
                                        <p:attrNameLst>
                                          <p:attrName>ppt_x</p:attrName>
                                        </p:attrNameLst>
                                      </p:cBhvr>
                                      <p:tavLst>
                                        <p:tav tm="0">
                                          <p:val>
                                            <p:strVal val="0-#ppt_w/2"/>
                                          </p:val>
                                        </p:tav>
                                        <p:tav tm="100000">
                                          <p:val>
                                            <p:strVal val="#ppt_x"/>
                                          </p:val>
                                        </p:tav>
                                      </p:tavLst>
                                    </p:anim>
                                    <p:anim calcmode="lin" valueType="num">
                                      <p:cBhvr additive="base">
                                        <p:cTn id="47" dur="750" fill="hold"/>
                                        <p:tgtEl>
                                          <p:spTgt spid="10">
                                            <p:graphicEl>
                                              <a:chart seriesIdx="3" categoryIdx="-4" bldStep="series"/>
                                            </p:graphicEl>
                                          </p:spTgt>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2750"/>
                                  </p:stCondLst>
                                  <p:childTnLst>
                                    <p:set>
                                      <p:cBhvr>
                                        <p:cTn id="49" dur="1" fill="hold">
                                          <p:stCondLst>
                                            <p:cond delay="0"/>
                                          </p:stCondLst>
                                        </p:cTn>
                                        <p:tgtEl>
                                          <p:spTgt spid="13">
                                            <p:graphicEl>
                                              <a:chart seriesIdx="-3" categoryIdx="-3" bldStep="gridLegend"/>
                                            </p:graphicEl>
                                          </p:spTgt>
                                        </p:tgtEl>
                                        <p:attrNameLst>
                                          <p:attrName>style.visibility</p:attrName>
                                        </p:attrNameLst>
                                      </p:cBhvr>
                                      <p:to>
                                        <p:strVal val="visible"/>
                                      </p:to>
                                    </p:set>
                                    <p:anim calcmode="lin" valueType="num">
                                      <p:cBhvr additive="base">
                                        <p:cTn id="50" dur="750" fill="hold"/>
                                        <p:tgtEl>
                                          <p:spTgt spid="13">
                                            <p:graphicEl>
                                              <a:chart seriesIdx="-3" categoryIdx="-3" bldStep="gridLegend"/>
                                            </p:graphicEl>
                                          </p:spTgt>
                                        </p:tgtEl>
                                        <p:attrNameLst>
                                          <p:attrName>ppt_x</p:attrName>
                                        </p:attrNameLst>
                                      </p:cBhvr>
                                      <p:tavLst>
                                        <p:tav tm="0">
                                          <p:val>
                                            <p:strVal val="0-#ppt_w/2"/>
                                          </p:val>
                                        </p:tav>
                                        <p:tav tm="100000">
                                          <p:val>
                                            <p:strVal val="#ppt_x"/>
                                          </p:val>
                                        </p:tav>
                                      </p:tavLst>
                                    </p:anim>
                                    <p:anim calcmode="lin" valueType="num">
                                      <p:cBhvr additive="base">
                                        <p:cTn id="51" dur="750" fill="hold"/>
                                        <p:tgtEl>
                                          <p:spTgt spid="13">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2750"/>
                                  </p:stCondLst>
                                  <p:childTnLst>
                                    <p:set>
                                      <p:cBhvr>
                                        <p:cTn id="53" dur="1" fill="hold">
                                          <p:stCondLst>
                                            <p:cond delay="0"/>
                                          </p:stCondLst>
                                        </p:cTn>
                                        <p:tgtEl>
                                          <p:spTgt spid="13">
                                            <p:graphicEl>
                                              <a:chart seriesIdx="0" categoryIdx="-4" bldStep="series"/>
                                            </p:graphicEl>
                                          </p:spTgt>
                                        </p:tgtEl>
                                        <p:attrNameLst>
                                          <p:attrName>style.visibility</p:attrName>
                                        </p:attrNameLst>
                                      </p:cBhvr>
                                      <p:to>
                                        <p:strVal val="visible"/>
                                      </p:to>
                                    </p:set>
                                    <p:anim calcmode="lin" valueType="num">
                                      <p:cBhvr additive="base">
                                        <p:cTn id="54" dur="750" fill="hold"/>
                                        <p:tgtEl>
                                          <p:spTgt spid="13">
                                            <p:graphicEl>
                                              <a:chart seriesIdx="0" categoryIdx="-4" bldStep="series"/>
                                            </p:graphicEl>
                                          </p:spTgt>
                                        </p:tgtEl>
                                        <p:attrNameLst>
                                          <p:attrName>ppt_x</p:attrName>
                                        </p:attrNameLst>
                                      </p:cBhvr>
                                      <p:tavLst>
                                        <p:tav tm="0">
                                          <p:val>
                                            <p:strVal val="0-#ppt_w/2"/>
                                          </p:val>
                                        </p:tav>
                                        <p:tav tm="100000">
                                          <p:val>
                                            <p:strVal val="#ppt_x"/>
                                          </p:val>
                                        </p:tav>
                                      </p:tavLst>
                                    </p:anim>
                                    <p:anim calcmode="lin" valueType="num">
                                      <p:cBhvr additive="base">
                                        <p:cTn id="55" dur="750" fill="hold"/>
                                        <p:tgtEl>
                                          <p:spTgt spid="13">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2750"/>
                                  </p:stCondLst>
                                  <p:childTnLst>
                                    <p:set>
                                      <p:cBhvr>
                                        <p:cTn id="57" dur="1" fill="hold">
                                          <p:stCondLst>
                                            <p:cond delay="0"/>
                                          </p:stCondLst>
                                        </p:cTn>
                                        <p:tgtEl>
                                          <p:spTgt spid="13">
                                            <p:graphicEl>
                                              <a:chart seriesIdx="1" categoryIdx="-4" bldStep="series"/>
                                            </p:graphicEl>
                                          </p:spTgt>
                                        </p:tgtEl>
                                        <p:attrNameLst>
                                          <p:attrName>style.visibility</p:attrName>
                                        </p:attrNameLst>
                                      </p:cBhvr>
                                      <p:to>
                                        <p:strVal val="visible"/>
                                      </p:to>
                                    </p:set>
                                    <p:anim calcmode="lin" valueType="num">
                                      <p:cBhvr additive="base">
                                        <p:cTn id="58" dur="750" fill="hold"/>
                                        <p:tgtEl>
                                          <p:spTgt spid="13">
                                            <p:graphicEl>
                                              <a:chart seriesIdx="1" categoryIdx="-4" bldStep="series"/>
                                            </p:graphicEl>
                                          </p:spTgt>
                                        </p:tgtEl>
                                        <p:attrNameLst>
                                          <p:attrName>ppt_x</p:attrName>
                                        </p:attrNameLst>
                                      </p:cBhvr>
                                      <p:tavLst>
                                        <p:tav tm="0">
                                          <p:val>
                                            <p:strVal val="0-#ppt_w/2"/>
                                          </p:val>
                                        </p:tav>
                                        <p:tav tm="100000">
                                          <p:val>
                                            <p:strVal val="#ppt_x"/>
                                          </p:val>
                                        </p:tav>
                                      </p:tavLst>
                                    </p:anim>
                                    <p:anim calcmode="lin" valueType="num">
                                      <p:cBhvr additive="base">
                                        <p:cTn id="59" dur="750" fill="hold"/>
                                        <p:tgtEl>
                                          <p:spTgt spid="13">
                                            <p:graphicEl>
                                              <a:chart seriesIdx="1" categoryIdx="-4" bldStep="series"/>
                                            </p:graphicEl>
                                          </p:spTgt>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2750"/>
                                  </p:stCondLst>
                                  <p:childTnLst>
                                    <p:set>
                                      <p:cBhvr>
                                        <p:cTn id="61" dur="1" fill="hold">
                                          <p:stCondLst>
                                            <p:cond delay="0"/>
                                          </p:stCondLst>
                                        </p:cTn>
                                        <p:tgtEl>
                                          <p:spTgt spid="13">
                                            <p:graphicEl>
                                              <a:chart seriesIdx="2" categoryIdx="-4" bldStep="series"/>
                                            </p:graphicEl>
                                          </p:spTgt>
                                        </p:tgtEl>
                                        <p:attrNameLst>
                                          <p:attrName>style.visibility</p:attrName>
                                        </p:attrNameLst>
                                      </p:cBhvr>
                                      <p:to>
                                        <p:strVal val="visible"/>
                                      </p:to>
                                    </p:set>
                                    <p:anim calcmode="lin" valueType="num">
                                      <p:cBhvr additive="base">
                                        <p:cTn id="62" dur="750" fill="hold"/>
                                        <p:tgtEl>
                                          <p:spTgt spid="13">
                                            <p:graphicEl>
                                              <a:chart seriesIdx="2" categoryIdx="-4" bldStep="series"/>
                                            </p:graphicEl>
                                          </p:spTgt>
                                        </p:tgtEl>
                                        <p:attrNameLst>
                                          <p:attrName>ppt_x</p:attrName>
                                        </p:attrNameLst>
                                      </p:cBhvr>
                                      <p:tavLst>
                                        <p:tav tm="0">
                                          <p:val>
                                            <p:strVal val="0-#ppt_w/2"/>
                                          </p:val>
                                        </p:tav>
                                        <p:tav tm="100000">
                                          <p:val>
                                            <p:strVal val="#ppt_x"/>
                                          </p:val>
                                        </p:tav>
                                      </p:tavLst>
                                    </p:anim>
                                    <p:anim calcmode="lin" valueType="num">
                                      <p:cBhvr additive="base">
                                        <p:cTn id="63" dur="750" fill="hold"/>
                                        <p:tgtEl>
                                          <p:spTgt spid="13">
                                            <p:graphicEl>
                                              <a:chart seriesIdx="2" categoryIdx="-4" bldStep="series"/>
                                            </p:graphicEl>
                                          </p:spTgt>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2750"/>
                                  </p:stCondLst>
                                  <p:childTnLst>
                                    <p:set>
                                      <p:cBhvr>
                                        <p:cTn id="65" dur="1" fill="hold">
                                          <p:stCondLst>
                                            <p:cond delay="0"/>
                                          </p:stCondLst>
                                        </p:cTn>
                                        <p:tgtEl>
                                          <p:spTgt spid="13">
                                            <p:graphicEl>
                                              <a:chart seriesIdx="3" categoryIdx="-4" bldStep="series"/>
                                            </p:graphicEl>
                                          </p:spTgt>
                                        </p:tgtEl>
                                        <p:attrNameLst>
                                          <p:attrName>style.visibility</p:attrName>
                                        </p:attrNameLst>
                                      </p:cBhvr>
                                      <p:to>
                                        <p:strVal val="visible"/>
                                      </p:to>
                                    </p:set>
                                    <p:anim calcmode="lin" valueType="num">
                                      <p:cBhvr additive="base">
                                        <p:cTn id="66" dur="750" fill="hold"/>
                                        <p:tgtEl>
                                          <p:spTgt spid="13">
                                            <p:graphicEl>
                                              <a:chart seriesIdx="3" categoryIdx="-4" bldStep="series"/>
                                            </p:graphic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13">
                                            <p:graphicEl>
                                              <a:chart seriesIdx="3" categoryIdx="-4" bldStep="series"/>
                                            </p:graphicEl>
                                          </p:spTgt>
                                        </p:tgtEl>
                                        <p:attrNameLst>
                                          <p:attrName>ppt_y</p:attrName>
                                        </p:attrNameLst>
                                      </p:cBhvr>
                                      <p:tavLst>
                                        <p:tav tm="0">
                                          <p:val>
                                            <p:strVal val="#ppt_y"/>
                                          </p:val>
                                        </p:tav>
                                        <p:tav tm="100000">
                                          <p:val>
                                            <p:strVal val="#ppt_y"/>
                                          </p:val>
                                        </p:tav>
                                      </p:tavLst>
                                    </p:anim>
                                  </p:childTnLst>
                                </p:cTn>
                              </p:par>
                              <p:par>
                                <p:cTn id="68" presetID="10" presetClass="entr" presetSubtype="0" fill="hold" grpId="0" nodeType="withEffect">
                                  <p:stCondLst>
                                    <p:cond delay="225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750"/>
                                        <p:tgtEl>
                                          <p:spTgt spid="14"/>
                                        </p:tgtEl>
                                      </p:cBhvr>
                                    </p:animEffect>
                                  </p:childTnLst>
                                </p:cTn>
                              </p:par>
                              <p:par>
                                <p:cTn id="71" presetID="10" presetClass="entr" presetSubtype="0" fill="hold" grpId="0" nodeType="withEffect">
                                  <p:stCondLst>
                                    <p:cond delay="225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750"/>
                                        <p:tgtEl>
                                          <p:spTgt spid="11"/>
                                        </p:tgtEl>
                                      </p:cBhvr>
                                    </p:animEffect>
                                  </p:childTnLst>
                                </p:cTn>
                              </p:par>
                              <p:par>
                                <p:cTn id="74" presetID="8" presetClass="entr" presetSubtype="16" fill="hold" grpId="0" nodeType="withEffect">
                                  <p:stCondLst>
                                    <p:cond delay="2500"/>
                                  </p:stCondLst>
                                  <p:childTnLst>
                                    <p:set>
                                      <p:cBhvr>
                                        <p:cTn id="75" dur="1" fill="hold">
                                          <p:stCondLst>
                                            <p:cond delay="0"/>
                                          </p:stCondLst>
                                        </p:cTn>
                                        <p:tgtEl>
                                          <p:spTgt spid="12"/>
                                        </p:tgtEl>
                                        <p:attrNameLst>
                                          <p:attrName>style.visibility</p:attrName>
                                        </p:attrNameLst>
                                      </p:cBhvr>
                                      <p:to>
                                        <p:strVal val="visible"/>
                                      </p:to>
                                    </p:set>
                                    <p:animEffect transition="in" filter="diamond(in)">
                                      <p:cBhvr>
                                        <p:cTn id="76" dur="2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Graphic spid="10" grpId="0">
        <p:bldSub>
          <a:bldChart bld="series"/>
        </p:bldSub>
      </p:bldGraphic>
      <p:bldP spid="11" grpId="0"/>
      <p:bldP spid="12" grpId="0"/>
      <p:bldGraphic spid="13" grpId="0">
        <p:bldSub>
          <a:bldChart bld="series"/>
        </p:bldSub>
      </p:bldGraphic>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22</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9" name="组合 8"/>
          <p:cNvGrpSpPr/>
          <p:nvPr/>
        </p:nvGrpSpPr>
        <p:grpSpPr>
          <a:xfrm>
            <a:off x="370627" y="3520021"/>
            <a:ext cx="652954" cy="635858"/>
            <a:chOff x="7704137" y="2810669"/>
            <a:chExt cx="1333500" cy="1298575"/>
          </a:xfrm>
          <a:solidFill>
            <a:srgbClr val="FFFFFF">
              <a:alpha val="85098"/>
            </a:srgbClr>
          </a:solidFill>
        </p:grpSpPr>
        <p:sp>
          <p:nvSpPr>
            <p:cNvPr id="10"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1"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2"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3"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4"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5"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6"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7"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18"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nvGrpSpPr>
          <p:cNvPr id="19" name="组合 18"/>
          <p:cNvGrpSpPr/>
          <p:nvPr/>
        </p:nvGrpSpPr>
        <p:grpSpPr>
          <a:xfrm>
            <a:off x="4529156" y="1633364"/>
            <a:ext cx="623508" cy="612467"/>
            <a:chOff x="234950" y="2943226"/>
            <a:chExt cx="1344613" cy="1320800"/>
          </a:xfrm>
          <a:solidFill>
            <a:srgbClr val="FFFFFF">
              <a:alpha val="85098"/>
            </a:srgbClr>
          </a:solidFill>
        </p:grpSpPr>
        <p:sp>
          <p:nvSpPr>
            <p:cNvPr id="20"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5" name="组合 24"/>
          <p:cNvGrpSpPr/>
          <p:nvPr/>
        </p:nvGrpSpPr>
        <p:grpSpPr>
          <a:xfrm>
            <a:off x="370627" y="1633364"/>
            <a:ext cx="623509" cy="578604"/>
            <a:chOff x="5278438" y="2973388"/>
            <a:chExt cx="1344613" cy="1247775"/>
          </a:xfrm>
          <a:solidFill>
            <a:srgbClr val="FFFFFF">
              <a:alpha val="85098"/>
            </a:srgbClr>
          </a:solidFill>
        </p:grpSpPr>
        <p:sp>
          <p:nvSpPr>
            <p:cNvPr id="2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0" name="组合 29"/>
          <p:cNvGrpSpPr/>
          <p:nvPr/>
        </p:nvGrpSpPr>
        <p:grpSpPr>
          <a:xfrm>
            <a:off x="4529156" y="3520021"/>
            <a:ext cx="664429" cy="643113"/>
            <a:chOff x="3030538" y="663575"/>
            <a:chExt cx="1435101" cy="1389063"/>
          </a:xfrm>
          <a:solidFill>
            <a:srgbClr val="FFFFFF">
              <a:alpha val="85098"/>
            </a:srgbClr>
          </a:solidFill>
        </p:grpSpPr>
        <p:sp>
          <p:nvSpPr>
            <p:cNvPr id="31"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8" name="TextBox 37"/>
          <p:cNvSpPr txBox="1"/>
          <p:nvPr/>
        </p:nvSpPr>
        <p:spPr>
          <a:xfrm>
            <a:off x="1187700" y="1639253"/>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p>
        </p:txBody>
      </p:sp>
      <p:sp>
        <p:nvSpPr>
          <p:cNvPr id="39" name="TextBox 38"/>
          <p:cNvSpPr txBox="1"/>
          <p:nvPr/>
        </p:nvSpPr>
        <p:spPr>
          <a:xfrm>
            <a:off x="5388607" y="1639253"/>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40" name="TextBox 39"/>
          <p:cNvSpPr txBox="1"/>
          <p:nvPr/>
        </p:nvSpPr>
        <p:spPr>
          <a:xfrm>
            <a:off x="5389565" y="3530791"/>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p>
        </p:txBody>
      </p:sp>
      <p:sp>
        <p:nvSpPr>
          <p:cNvPr id="41" name="TextBox 40"/>
          <p:cNvSpPr txBox="1"/>
          <p:nvPr/>
        </p:nvSpPr>
        <p:spPr>
          <a:xfrm>
            <a:off x="1023581" y="3530792"/>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p>
        </p:txBody>
      </p:sp>
      <p:sp>
        <p:nvSpPr>
          <p:cNvPr id="44" name="Freeform 11"/>
          <p:cNvSpPr>
            <a:spLocks noEditPoints="1"/>
          </p:cNvSpPr>
          <p:nvPr/>
        </p:nvSpPr>
        <p:spPr bwMode="auto">
          <a:xfrm>
            <a:off x="370627" y="2573911"/>
            <a:ext cx="584168" cy="584168"/>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rgbClr val="FFFFFF">
              <a:alpha val="85098"/>
            </a:srgb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5" name="Freeform 65"/>
          <p:cNvSpPr>
            <a:spLocks noEditPoints="1"/>
          </p:cNvSpPr>
          <p:nvPr/>
        </p:nvSpPr>
        <p:spPr bwMode="auto">
          <a:xfrm>
            <a:off x="4529156" y="2581442"/>
            <a:ext cx="544195" cy="602969"/>
          </a:xfrm>
          <a:custGeom>
            <a:avLst/>
            <a:gdLst>
              <a:gd name="T0" fmla="*/ 157 w 178"/>
              <a:gd name="T1" fmla="*/ 53 h 197"/>
              <a:gd name="T2" fmla="*/ 125 w 178"/>
              <a:gd name="T3" fmla="*/ 21 h 197"/>
              <a:gd name="T4" fmla="*/ 141 w 178"/>
              <a:gd name="T5" fmla="*/ 5 h 197"/>
              <a:gd name="T6" fmla="*/ 160 w 178"/>
              <a:gd name="T7" fmla="*/ 5 h 197"/>
              <a:gd name="T8" fmla="*/ 173 w 178"/>
              <a:gd name="T9" fmla="*/ 18 h 197"/>
              <a:gd name="T10" fmla="*/ 173 w 178"/>
              <a:gd name="T11" fmla="*/ 37 h 197"/>
              <a:gd name="T12" fmla="*/ 157 w 178"/>
              <a:gd name="T13" fmla="*/ 53 h 197"/>
              <a:gd name="T14" fmla="*/ 65 w 178"/>
              <a:gd name="T15" fmla="*/ 144 h 197"/>
              <a:gd name="T16" fmla="*/ 33 w 178"/>
              <a:gd name="T17" fmla="*/ 113 h 197"/>
              <a:gd name="T18" fmla="*/ 119 w 178"/>
              <a:gd name="T19" fmla="*/ 28 h 197"/>
              <a:gd name="T20" fmla="*/ 151 w 178"/>
              <a:gd name="T21" fmla="*/ 59 h 197"/>
              <a:gd name="T22" fmla="*/ 65 w 178"/>
              <a:gd name="T23" fmla="*/ 144 h 197"/>
              <a:gd name="T24" fmla="*/ 8 w 178"/>
              <a:gd name="T25" fmla="*/ 170 h 197"/>
              <a:gd name="T26" fmla="*/ 27 w 178"/>
              <a:gd name="T27" fmla="*/ 119 h 197"/>
              <a:gd name="T28" fmla="*/ 59 w 178"/>
              <a:gd name="T29" fmla="*/ 150 h 197"/>
              <a:gd name="T30" fmla="*/ 8 w 178"/>
              <a:gd name="T31" fmla="*/ 170 h 197"/>
              <a:gd name="T32" fmla="*/ 150 w 178"/>
              <a:gd name="T33" fmla="*/ 181 h 197"/>
              <a:gd name="T34" fmla="*/ 158 w 178"/>
              <a:gd name="T35" fmla="*/ 189 h 197"/>
              <a:gd name="T36" fmla="*/ 150 w 178"/>
              <a:gd name="T37" fmla="*/ 197 h 197"/>
              <a:gd name="T38" fmla="*/ 8 w 178"/>
              <a:gd name="T39" fmla="*/ 197 h 197"/>
              <a:gd name="T40" fmla="*/ 0 w 178"/>
              <a:gd name="T41" fmla="*/ 189 h 197"/>
              <a:gd name="T42" fmla="*/ 8 w 178"/>
              <a:gd name="T43" fmla="*/ 181 h 197"/>
              <a:gd name="T44" fmla="*/ 150 w 178"/>
              <a:gd name="T45" fmla="*/ 1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197">
                <a:moveTo>
                  <a:pt x="157" y="53"/>
                </a:moveTo>
                <a:cubicBezTo>
                  <a:pt x="125" y="21"/>
                  <a:pt x="125" y="21"/>
                  <a:pt x="125" y="21"/>
                </a:cubicBezTo>
                <a:cubicBezTo>
                  <a:pt x="141" y="5"/>
                  <a:pt x="141" y="5"/>
                  <a:pt x="141" y="5"/>
                </a:cubicBezTo>
                <a:cubicBezTo>
                  <a:pt x="146" y="0"/>
                  <a:pt x="155" y="0"/>
                  <a:pt x="160" y="5"/>
                </a:cubicBezTo>
                <a:cubicBezTo>
                  <a:pt x="173" y="18"/>
                  <a:pt x="173" y="18"/>
                  <a:pt x="173" y="18"/>
                </a:cubicBezTo>
                <a:cubicBezTo>
                  <a:pt x="178" y="23"/>
                  <a:pt x="178" y="32"/>
                  <a:pt x="173" y="37"/>
                </a:cubicBezTo>
                <a:lnTo>
                  <a:pt x="157" y="53"/>
                </a:lnTo>
                <a:close/>
                <a:moveTo>
                  <a:pt x="65" y="144"/>
                </a:moveTo>
                <a:cubicBezTo>
                  <a:pt x="33" y="113"/>
                  <a:pt x="33" y="113"/>
                  <a:pt x="33" y="113"/>
                </a:cubicBezTo>
                <a:cubicBezTo>
                  <a:pt x="119" y="28"/>
                  <a:pt x="119" y="28"/>
                  <a:pt x="119" y="28"/>
                </a:cubicBezTo>
                <a:cubicBezTo>
                  <a:pt x="151" y="59"/>
                  <a:pt x="151" y="59"/>
                  <a:pt x="151" y="59"/>
                </a:cubicBezTo>
                <a:lnTo>
                  <a:pt x="65" y="144"/>
                </a:lnTo>
                <a:close/>
                <a:moveTo>
                  <a:pt x="8" y="170"/>
                </a:moveTo>
                <a:cubicBezTo>
                  <a:pt x="27" y="119"/>
                  <a:pt x="27" y="119"/>
                  <a:pt x="27" y="119"/>
                </a:cubicBezTo>
                <a:cubicBezTo>
                  <a:pt x="59" y="150"/>
                  <a:pt x="59" y="150"/>
                  <a:pt x="59" y="150"/>
                </a:cubicBezTo>
                <a:lnTo>
                  <a:pt x="8" y="170"/>
                </a:lnTo>
                <a:close/>
                <a:moveTo>
                  <a:pt x="150" y="181"/>
                </a:moveTo>
                <a:cubicBezTo>
                  <a:pt x="154" y="181"/>
                  <a:pt x="158" y="185"/>
                  <a:pt x="158" y="189"/>
                </a:cubicBezTo>
                <a:cubicBezTo>
                  <a:pt x="158" y="194"/>
                  <a:pt x="154" y="197"/>
                  <a:pt x="150" y="197"/>
                </a:cubicBezTo>
                <a:cubicBezTo>
                  <a:pt x="8" y="197"/>
                  <a:pt x="8" y="197"/>
                  <a:pt x="8" y="197"/>
                </a:cubicBezTo>
                <a:cubicBezTo>
                  <a:pt x="4" y="197"/>
                  <a:pt x="0" y="194"/>
                  <a:pt x="0" y="189"/>
                </a:cubicBezTo>
                <a:cubicBezTo>
                  <a:pt x="0" y="185"/>
                  <a:pt x="4" y="181"/>
                  <a:pt x="8" y="181"/>
                </a:cubicBezTo>
                <a:lnTo>
                  <a:pt x="150" y="181"/>
                </a:lnTo>
                <a:close/>
              </a:path>
            </a:pathLst>
          </a:custGeom>
          <a:solidFill>
            <a:srgbClr val="FFFFFF">
              <a:alpha val="85098"/>
            </a:srgb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6" name="TextBox 45"/>
          <p:cNvSpPr txBox="1"/>
          <p:nvPr/>
        </p:nvSpPr>
        <p:spPr>
          <a:xfrm>
            <a:off x="1187700" y="2608342"/>
            <a:ext cx="3357903" cy="584775"/>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点击输入文本点击输入文本点击输入文本点击输入文本点击输入文本</a:t>
            </a:r>
          </a:p>
        </p:txBody>
      </p:sp>
      <p:sp>
        <p:nvSpPr>
          <p:cNvPr id="47" name="TextBox 46"/>
          <p:cNvSpPr txBox="1"/>
          <p:nvPr/>
        </p:nvSpPr>
        <p:spPr>
          <a:xfrm>
            <a:off x="5388607" y="2608342"/>
            <a:ext cx="3357903" cy="584775"/>
          </a:xfrm>
          <a:prstGeom prst="rect">
            <a:avLst/>
          </a:prstGeom>
          <a:noFill/>
        </p:spPr>
        <p:txBody>
          <a:bodyPr wrap="square" rtlCol="0">
            <a:spAutoFit/>
          </a:bodyPr>
          <a:lstStyle>
            <a:defPPr>
              <a:defRPr lang="zh-CN"/>
            </a:defPPr>
            <a:lvl1pPr>
              <a:defRPr sz="1600">
                <a:solidFill>
                  <a:schemeClr val="bg1">
                    <a:alpha val="90000"/>
                  </a:schemeClr>
                </a:solidFill>
                <a:latin typeface="微软雅黑" pitchFamily="34" charset="-122"/>
                <a:ea typeface="微软雅黑" pitchFamily="34" charset="-122"/>
              </a:defRPr>
            </a:lvl1pPr>
          </a:lstStyle>
          <a:p>
            <a:r>
              <a:rPr lang="zh-CN" altLang="en-US" dirty="0"/>
              <a:t>点击输入文本点击输入文本点击输入文本点击输入文本点击输入文本</a:t>
            </a:r>
          </a:p>
        </p:txBody>
      </p:sp>
    </p:spTree>
    <p:extLst>
      <p:ext uri="{BB962C8B-B14F-4D97-AF65-F5344CB8AC3E}">
        <p14:creationId xmlns:p14="http://schemas.microsoft.com/office/powerpoint/2010/main" val="601813620"/>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nodeType="withEffect">
                                  <p:stCondLst>
                                    <p:cond delay="225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750" fill="hold"/>
                                        <p:tgtEl>
                                          <p:spTgt spid="25"/>
                                        </p:tgtEl>
                                        <p:attrNameLst>
                                          <p:attrName>ppt_x</p:attrName>
                                        </p:attrNameLst>
                                      </p:cBhvr>
                                      <p:tavLst>
                                        <p:tav tm="0">
                                          <p:val>
                                            <p:strVal val="#ppt_x"/>
                                          </p:val>
                                        </p:tav>
                                        <p:tav tm="100000">
                                          <p:val>
                                            <p:strVal val="#ppt_x"/>
                                          </p:val>
                                        </p:tav>
                                      </p:tavLst>
                                    </p:anim>
                                    <p:anim calcmode="lin" valueType="num">
                                      <p:cBhvr additive="base">
                                        <p:cTn id="31" dur="75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25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750" fill="hold"/>
                                        <p:tgtEl>
                                          <p:spTgt spid="44"/>
                                        </p:tgtEl>
                                        <p:attrNameLst>
                                          <p:attrName>ppt_x</p:attrName>
                                        </p:attrNameLst>
                                      </p:cBhvr>
                                      <p:tavLst>
                                        <p:tav tm="0">
                                          <p:val>
                                            <p:strVal val="#ppt_x"/>
                                          </p:val>
                                        </p:tav>
                                        <p:tav tm="100000">
                                          <p:val>
                                            <p:strVal val="#ppt_x"/>
                                          </p:val>
                                        </p:tav>
                                      </p:tavLst>
                                    </p:anim>
                                    <p:anim calcmode="lin" valueType="num">
                                      <p:cBhvr additive="base">
                                        <p:cTn id="35" dur="750" fill="hold"/>
                                        <p:tgtEl>
                                          <p:spTgt spid="4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25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750" fill="hold"/>
                                        <p:tgtEl>
                                          <p:spTgt spid="9"/>
                                        </p:tgtEl>
                                        <p:attrNameLst>
                                          <p:attrName>ppt_x</p:attrName>
                                        </p:attrNameLst>
                                      </p:cBhvr>
                                      <p:tavLst>
                                        <p:tav tm="0">
                                          <p:val>
                                            <p:strVal val="#ppt_x"/>
                                          </p:val>
                                        </p:tav>
                                        <p:tav tm="100000">
                                          <p:val>
                                            <p:strVal val="#ppt_x"/>
                                          </p:val>
                                        </p:tav>
                                      </p:tavLst>
                                    </p:anim>
                                    <p:anim calcmode="lin" valueType="num">
                                      <p:cBhvr additive="base">
                                        <p:cTn id="39" dur="75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25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750" fill="hold"/>
                                        <p:tgtEl>
                                          <p:spTgt spid="30"/>
                                        </p:tgtEl>
                                        <p:attrNameLst>
                                          <p:attrName>ppt_x</p:attrName>
                                        </p:attrNameLst>
                                      </p:cBhvr>
                                      <p:tavLst>
                                        <p:tav tm="0">
                                          <p:val>
                                            <p:strVal val="#ppt_x"/>
                                          </p:val>
                                        </p:tav>
                                        <p:tav tm="100000">
                                          <p:val>
                                            <p:strVal val="#ppt_x"/>
                                          </p:val>
                                        </p:tav>
                                      </p:tavLst>
                                    </p:anim>
                                    <p:anim calcmode="lin" valueType="num">
                                      <p:cBhvr additive="base">
                                        <p:cTn id="43" dur="750" fill="hold"/>
                                        <p:tgtEl>
                                          <p:spTgt spid="3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25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750" fill="hold"/>
                                        <p:tgtEl>
                                          <p:spTgt spid="45"/>
                                        </p:tgtEl>
                                        <p:attrNameLst>
                                          <p:attrName>ppt_x</p:attrName>
                                        </p:attrNameLst>
                                      </p:cBhvr>
                                      <p:tavLst>
                                        <p:tav tm="0">
                                          <p:val>
                                            <p:strVal val="#ppt_x"/>
                                          </p:val>
                                        </p:tav>
                                        <p:tav tm="100000">
                                          <p:val>
                                            <p:strVal val="#ppt_x"/>
                                          </p:val>
                                        </p:tav>
                                      </p:tavLst>
                                    </p:anim>
                                    <p:anim calcmode="lin" valueType="num">
                                      <p:cBhvr additive="base">
                                        <p:cTn id="47" dur="750" fill="hold"/>
                                        <p:tgtEl>
                                          <p:spTgt spid="45"/>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225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750" fill="hold"/>
                                        <p:tgtEl>
                                          <p:spTgt spid="19"/>
                                        </p:tgtEl>
                                        <p:attrNameLst>
                                          <p:attrName>ppt_x</p:attrName>
                                        </p:attrNameLst>
                                      </p:cBhvr>
                                      <p:tavLst>
                                        <p:tav tm="0">
                                          <p:val>
                                            <p:strVal val="#ppt_x"/>
                                          </p:val>
                                        </p:tav>
                                        <p:tav tm="100000">
                                          <p:val>
                                            <p:strVal val="#ppt_x"/>
                                          </p:val>
                                        </p:tav>
                                      </p:tavLst>
                                    </p:anim>
                                    <p:anim calcmode="lin" valueType="num">
                                      <p:cBhvr additive="base">
                                        <p:cTn id="51" dur="750" fill="hold"/>
                                        <p:tgtEl>
                                          <p:spTgt spid="19"/>
                                        </p:tgtEl>
                                        <p:attrNameLst>
                                          <p:attrName>ppt_y</p:attrName>
                                        </p:attrNameLst>
                                      </p:cBhvr>
                                      <p:tavLst>
                                        <p:tav tm="0">
                                          <p:val>
                                            <p:strVal val="1+#ppt_h/2"/>
                                          </p:val>
                                        </p:tav>
                                        <p:tav tm="100000">
                                          <p:val>
                                            <p:strVal val="#ppt_y"/>
                                          </p:val>
                                        </p:tav>
                                      </p:tavLst>
                                    </p:anim>
                                  </p:childTnLst>
                                </p:cTn>
                              </p:par>
                              <p:par>
                                <p:cTn id="52" presetID="10" presetClass="entr" presetSubtype="0" fill="hold" grpId="0" nodeType="withEffect">
                                  <p:stCondLst>
                                    <p:cond delay="275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750"/>
                                        <p:tgtEl>
                                          <p:spTgt spid="38"/>
                                        </p:tgtEl>
                                      </p:cBhvr>
                                    </p:animEffect>
                                  </p:childTnLst>
                                </p:cTn>
                              </p:par>
                              <p:par>
                                <p:cTn id="55" presetID="10" presetClass="entr" presetSubtype="0" fill="hold" grpId="0" nodeType="withEffect">
                                  <p:stCondLst>
                                    <p:cond delay="275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750"/>
                                        <p:tgtEl>
                                          <p:spTgt spid="46"/>
                                        </p:tgtEl>
                                      </p:cBhvr>
                                    </p:animEffect>
                                  </p:childTnLst>
                                </p:cTn>
                              </p:par>
                              <p:par>
                                <p:cTn id="58" presetID="10" presetClass="entr" presetSubtype="0" fill="hold" grpId="0" nodeType="withEffect">
                                  <p:stCondLst>
                                    <p:cond delay="275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750"/>
                                        <p:tgtEl>
                                          <p:spTgt spid="41"/>
                                        </p:tgtEl>
                                      </p:cBhvr>
                                    </p:animEffect>
                                  </p:childTnLst>
                                </p:cTn>
                              </p:par>
                              <p:par>
                                <p:cTn id="61" presetID="10" presetClass="entr" presetSubtype="0" fill="hold" grpId="0" nodeType="withEffect">
                                  <p:stCondLst>
                                    <p:cond delay="275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750"/>
                                        <p:tgtEl>
                                          <p:spTgt spid="40"/>
                                        </p:tgtEl>
                                      </p:cBhvr>
                                    </p:animEffect>
                                  </p:childTnLst>
                                </p:cTn>
                              </p:par>
                              <p:par>
                                <p:cTn id="64" presetID="10" presetClass="entr" presetSubtype="0" fill="hold" grpId="0" nodeType="withEffect">
                                  <p:stCondLst>
                                    <p:cond delay="2750"/>
                                  </p:stCondLst>
                                  <p:childTnLst>
                                    <p:set>
                                      <p:cBhvr>
                                        <p:cTn id="65" dur="1" fill="hold">
                                          <p:stCondLst>
                                            <p:cond delay="0"/>
                                          </p:stCondLst>
                                        </p:cTn>
                                        <p:tgtEl>
                                          <p:spTgt spid="47"/>
                                        </p:tgtEl>
                                        <p:attrNameLst>
                                          <p:attrName>style.visibility</p:attrName>
                                        </p:attrNameLst>
                                      </p:cBhvr>
                                      <p:to>
                                        <p:strVal val="visible"/>
                                      </p:to>
                                    </p:set>
                                    <p:animEffect transition="in" filter="fade">
                                      <p:cBhvr>
                                        <p:cTn id="66" dur="750"/>
                                        <p:tgtEl>
                                          <p:spTgt spid="47"/>
                                        </p:tgtEl>
                                      </p:cBhvr>
                                    </p:animEffect>
                                  </p:childTnLst>
                                </p:cTn>
                              </p:par>
                              <p:par>
                                <p:cTn id="67" presetID="10" presetClass="entr" presetSubtype="0" fill="hold" grpId="0" nodeType="withEffect">
                                  <p:stCondLst>
                                    <p:cond delay="275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38" grpId="0"/>
      <p:bldP spid="39" grpId="0"/>
      <p:bldP spid="40" grpId="0"/>
      <p:bldP spid="41" grpId="0"/>
      <p:bldP spid="44" grpId="0" animBg="1"/>
      <p:bldP spid="45" grpId="0" animBg="1"/>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圆角矩形 3"/>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23</a:t>
            </a:fld>
            <a:endParaRPr lang="zh-CN" altLang="en-US" dirty="0"/>
          </a:p>
        </p:txBody>
      </p:sp>
      <p:cxnSp>
        <p:nvCxnSpPr>
          <p:cNvPr id="8" name="直接连接符 7"/>
          <p:cNvCxnSpPr>
            <a:stCxn id="4"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11" name="TextBox 10"/>
          <p:cNvSpPr txBox="1"/>
          <p:nvPr/>
        </p:nvSpPr>
        <p:spPr>
          <a:xfrm>
            <a:off x="2877700" y="2072670"/>
            <a:ext cx="1656184" cy="1569660"/>
          </a:xfrm>
          <a:prstGeom prst="rect">
            <a:avLst/>
          </a:prstGeom>
          <a:noFill/>
        </p:spPr>
        <p:txBody>
          <a:bodyPr wrap="square" rtlCol="0">
            <a:spAutoFit/>
          </a:bodyPr>
          <a:lstStyle/>
          <a:p>
            <a:r>
              <a:rPr lang="en-US" altLang="zh-CN" sz="9600" dirty="0" smtClean="0">
                <a:solidFill>
                  <a:schemeClr val="bg1">
                    <a:alpha val="40000"/>
                  </a:schemeClr>
                </a:solidFill>
                <a:ea typeface="方正小标宋_GBK" panose="03000509000000000000" pitchFamily="65" charset="-122"/>
              </a:rPr>
              <a:t>04</a:t>
            </a:r>
            <a:endParaRPr lang="zh-CN" altLang="en-US" sz="9600" dirty="0">
              <a:solidFill>
                <a:schemeClr val="bg1">
                  <a:alpha val="40000"/>
                </a:schemeClr>
              </a:solidFill>
              <a:ea typeface="方正小标宋_GBK" panose="03000509000000000000" pitchFamily="65" charset="-122"/>
            </a:endParaRPr>
          </a:p>
        </p:txBody>
      </p:sp>
      <p:sp>
        <p:nvSpPr>
          <p:cNvPr id="12" name="圆角矩形 11"/>
          <p:cNvSpPr/>
          <p:nvPr/>
        </p:nvSpPr>
        <p:spPr>
          <a:xfrm>
            <a:off x="4355976" y="2579940"/>
            <a:ext cx="2160240" cy="555118"/>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000" dirty="0" smtClean="0">
                <a:latin typeface="方正兰亭细黑_GBK" panose="02000000000000000000" pitchFamily="2" charset="-122"/>
                <a:ea typeface="方正兰亭细黑_GBK" panose="02000000000000000000" pitchFamily="2" charset="-122"/>
              </a:rPr>
              <a:t>点击输入标题</a:t>
            </a:r>
            <a:endParaRPr lang="zh-CN" altLang="en-US" sz="2000" dirty="0">
              <a:latin typeface="方正兰亭细黑_GBK" panose="02000000000000000000" pitchFamily="2" charset="-122"/>
              <a:ea typeface="方正兰亭细黑_GBK" panose="02000000000000000000" pitchFamily="2" charset="-122"/>
            </a:endParaRPr>
          </a:p>
        </p:txBody>
      </p:sp>
      <p:sp>
        <p:nvSpPr>
          <p:cNvPr id="13" name="燕尾形 12"/>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燕尾形 13"/>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5" name="TextBox 14"/>
          <p:cNvSpPr txBox="1"/>
          <p:nvPr/>
        </p:nvSpPr>
        <p:spPr>
          <a:xfrm>
            <a:off x="1377008" y="266082"/>
            <a:ext cx="1610816"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anose="02000000000000000000" pitchFamily="2" charset="-122"/>
                <a:ea typeface="方正兰亭细黑_GBK" panose="02000000000000000000" pitchFamily="2" charset="-122"/>
              </a:rPr>
              <a:t>过渡页</a:t>
            </a:r>
            <a:endParaRPr lang="zh-CN" altLang="en-US" sz="32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312689017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1+#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P spid="12" grpId="0" animBg="1"/>
      <p:bldP spid="13" grpId="0" animBg="1"/>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24</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73" name="Freeform 105"/>
          <p:cNvSpPr>
            <a:spLocks/>
          </p:cNvSpPr>
          <p:nvPr/>
        </p:nvSpPr>
        <p:spPr bwMode="auto">
          <a:xfrm>
            <a:off x="4434947" y="3401299"/>
            <a:ext cx="968270" cy="105192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endParaRPr>
          </a:p>
        </p:txBody>
      </p:sp>
      <p:sp>
        <p:nvSpPr>
          <p:cNvPr id="75" name="Freeform 107"/>
          <p:cNvSpPr>
            <a:spLocks/>
          </p:cNvSpPr>
          <p:nvPr/>
        </p:nvSpPr>
        <p:spPr bwMode="auto">
          <a:xfrm>
            <a:off x="3306486" y="3401299"/>
            <a:ext cx="971829" cy="105192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2400">
              <a:solidFill>
                <a:prstClr val="black"/>
              </a:solidFill>
              <a:effectLst>
                <a:outerShdw blurRad="60007" dist="310007" dir="7680000" sy="30000" kx="1300200" algn="ctr" rotWithShape="0">
                  <a:prstClr val="black">
                    <a:alpha val="32000"/>
                  </a:prstClr>
                </a:outerShdw>
              </a:effectLst>
            </a:endParaRPr>
          </a:p>
        </p:txBody>
      </p:sp>
      <p:grpSp>
        <p:nvGrpSpPr>
          <p:cNvPr id="9" name="组合 8"/>
          <p:cNvGrpSpPr/>
          <p:nvPr/>
        </p:nvGrpSpPr>
        <p:grpSpPr>
          <a:xfrm>
            <a:off x="2660378" y="1229812"/>
            <a:ext cx="3388944" cy="3223413"/>
            <a:chOff x="2660378" y="1229812"/>
            <a:chExt cx="3388944" cy="3223413"/>
          </a:xfrm>
        </p:grpSpPr>
        <p:sp>
          <p:nvSpPr>
            <p:cNvPr id="72" name="Freeform 104"/>
            <p:cNvSpPr>
              <a:spLocks/>
            </p:cNvSpPr>
            <p:nvPr/>
          </p:nvSpPr>
          <p:spPr bwMode="auto">
            <a:xfrm>
              <a:off x="4434947" y="3401299"/>
              <a:ext cx="968270" cy="105192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F5C773"/>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74" name="Freeform 106"/>
            <p:cNvSpPr>
              <a:spLocks/>
            </p:cNvSpPr>
            <p:nvPr/>
          </p:nvSpPr>
          <p:spPr bwMode="auto">
            <a:xfrm>
              <a:off x="3306486" y="3401299"/>
              <a:ext cx="971829" cy="1051926"/>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A1CB77"/>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76" name="Freeform 108"/>
            <p:cNvSpPr>
              <a:spLocks/>
            </p:cNvSpPr>
            <p:nvPr/>
          </p:nvSpPr>
          <p:spPr bwMode="auto">
            <a:xfrm>
              <a:off x="4354850" y="1229812"/>
              <a:ext cx="1694472" cy="1993496"/>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EF7B89"/>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77" name="Freeform 109"/>
            <p:cNvSpPr>
              <a:spLocks/>
            </p:cNvSpPr>
            <p:nvPr/>
          </p:nvSpPr>
          <p:spPr bwMode="auto">
            <a:xfrm>
              <a:off x="2660378" y="1229812"/>
              <a:ext cx="1694472" cy="1993496"/>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85CDE7"/>
            </a:solidFill>
            <a:ln>
              <a:noFill/>
            </a:ln>
            <a:extLst/>
          </p:spPr>
          <p:txBody>
            <a:bodyPr/>
            <a:lstStyle/>
            <a:p>
              <a:pPr fontAlgn="base">
                <a:spcBef>
                  <a:spcPct val="0"/>
                </a:spcBef>
                <a:spcAft>
                  <a:spcPct val="0"/>
                </a:spcAft>
              </a:pPr>
              <a:endParaRPr lang="zh-CN" altLang="en-US" sz="2400">
                <a:solidFill>
                  <a:prstClr val="black"/>
                </a:solidFill>
              </a:endParaRPr>
            </a:p>
          </p:txBody>
        </p:sp>
      </p:grpSp>
      <p:sp>
        <p:nvSpPr>
          <p:cNvPr id="78" name="Freeform 121"/>
          <p:cNvSpPr>
            <a:spLocks/>
          </p:cNvSpPr>
          <p:nvPr/>
        </p:nvSpPr>
        <p:spPr bwMode="auto">
          <a:xfrm>
            <a:off x="4102103" y="2774773"/>
            <a:ext cx="213589" cy="211810"/>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FFFFFF">
              <a:alpha val="50196"/>
            </a:srgbClr>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79" name="Freeform 122"/>
          <p:cNvSpPr>
            <a:spLocks/>
          </p:cNvSpPr>
          <p:nvPr/>
        </p:nvSpPr>
        <p:spPr bwMode="auto">
          <a:xfrm>
            <a:off x="4356631" y="2721375"/>
            <a:ext cx="265206" cy="265207"/>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FFFFFF">
              <a:alpha val="50196"/>
            </a:srgbClr>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80" name="Freeform 123"/>
          <p:cNvSpPr>
            <a:spLocks/>
          </p:cNvSpPr>
          <p:nvPr/>
        </p:nvSpPr>
        <p:spPr bwMode="auto">
          <a:xfrm>
            <a:off x="4102103" y="3031078"/>
            <a:ext cx="213589" cy="208250"/>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FFFFFF">
              <a:alpha val="50196"/>
            </a:srgbClr>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81" name="Freeform 124"/>
          <p:cNvSpPr>
            <a:spLocks/>
          </p:cNvSpPr>
          <p:nvPr/>
        </p:nvSpPr>
        <p:spPr bwMode="auto">
          <a:xfrm>
            <a:off x="4356631" y="3031078"/>
            <a:ext cx="210029" cy="208250"/>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FFFFFF">
              <a:alpha val="50196"/>
            </a:srgbClr>
          </a:solidFill>
          <a:ln>
            <a:noFill/>
          </a:ln>
          <a:extLst/>
        </p:spPr>
        <p:txBody>
          <a:bodyPr/>
          <a:lstStyle/>
          <a:p>
            <a:pPr fontAlgn="base">
              <a:spcBef>
                <a:spcPct val="0"/>
              </a:spcBef>
              <a:spcAft>
                <a:spcPct val="0"/>
              </a:spcAft>
            </a:pPr>
            <a:endParaRPr lang="zh-CN" altLang="en-US" sz="2400">
              <a:solidFill>
                <a:prstClr val="black"/>
              </a:solidFill>
            </a:endParaRPr>
          </a:p>
        </p:txBody>
      </p:sp>
      <p:sp>
        <p:nvSpPr>
          <p:cNvPr id="82" name="矩形 1"/>
          <p:cNvSpPr>
            <a:spLocks noChangeArrowheads="1"/>
          </p:cNvSpPr>
          <p:nvPr/>
        </p:nvSpPr>
        <p:spPr bwMode="auto">
          <a:xfrm>
            <a:off x="6240957" y="1254731"/>
            <a:ext cx="2138265" cy="169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67" b="1" dirty="0">
                <a:solidFill>
                  <a:schemeClr val="bg1">
                    <a:alpha val="80000"/>
                  </a:schemeClr>
                </a:solidFill>
                <a:latin typeface="微软雅黑" panose="020B0503020204020204" pitchFamily="34" charset="-122"/>
                <a:ea typeface="微软雅黑" panose="020B0503020204020204" pitchFamily="34" charset="-122"/>
              </a:rPr>
              <a:t>此处添加标题内容</a:t>
            </a:r>
            <a:endParaRPr lang="en-US" altLang="zh-CN" sz="1867" b="1"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en-US"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zh-CN"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sz="1867" b="1" dirty="0">
              <a:solidFill>
                <a:schemeClr val="bg1"/>
              </a:solidFill>
              <a:latin typeface="微软雅黑" panose="020B0503020204020204" pitchFamily="34" charset="-122"/>
              <a:ea typeface="微软雅黑" panose="020B0503020204020204" pitchFamily="34" charset="-122"/>
            </a:endParaRPr>
          </a:p>
        </p:txBody>
      </p:sp>
      <p:sp>
        <p:nvSpPr>
          <p:cNvPr id="83" name="任意多边形 82"/>
          <p:cNvSpPr/>
          <p:nvPr/>
        </p:nvSpPr>
        <p:spPr>
          <a:xfrm flipH="1">
            <a:off x="764778" y="1683689"/>
            <a:ext cx="3068560" cy="69060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84" name="矩形 1"/>
          <p:cNvSpPr>
            <a:spLocks noChangeArrowheads="1"/>
          </p:cNvSpPr>
          <p:nvPr/>
        </p:nvSpPr>
        <p:spPr bwMode="auto">
          <a:xfrm>
            <a:off x="1124320" y="1254731"/>
            <a:ext cx="2182166" cy="169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67" b="1" dirty="0">
                <a:solidFill>
                  <a:schemeClr val="bg1">
                    <a:alpha val="80000"/>
                  </a:schemeClr>
                </a:solidFill>
                <a:latin typeface="微软雅黑" panose="020B0503020204020204" pitchFamily="34" charset="-122"/>
                <a:ea typeface="微软雅黑" panose="020B0503020204020204" pitchFamily="34" charset="-122"/>
              </a:rPr>
              <a:t>此处添加标题内容</a:t>
            </a:r>
            <a:endParaRPr lang="en-US" altLang="zh-CN" sz="1867" b="1"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en-US"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zh-CN"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sz="1867" b="1" dirty="0">
              <a:solidFill>
                <a:schemeClr val="bg1"/>
              </a:solidFill>
              <a:latin typeface="微软雅黑" panose="020B0503020204020204" pitchFamily="34" charset="-122"/>
              <a:ea typeface="微软雅黑" panose="020B0503020204020204" pitchFamily="34" charset="-122"/>
            </a:endParaRPr>
          </a:p>
        </p:txBody>
      </p:sp>
      <p:sp>
        <p:nvSpPr>
          <p:cNvPr id="85" name="任意多边形 84"/>
          <p:cNvSpPr/>
          <p:nvPr/>
        </p:nvSpPr>
        <p:spPr>
          <a:xfrm flipH="1">
            <a:off x="775458" y="3394180"/>
            <a:ext cx="2728597" cy="69594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86" name="矩形 1"/>
          <p:cNvSpPr>
            <a:spLocks noChangeArrowheads="1"/>
          </p:cNvSpPr>
          <p:nvPr/>
        </p:nvSpPr>
        <p:spPr bwMode="auto">
          <a:xfrm>
            <a:off x="1124320" y="2959883"/>
            <a:ext cx="2182166" cy="12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67" b="1" dirty="0">
                <a:solidFill>
                  <a:schemeClr val="bg1">
                    <a:alpha val="80000"/>
                  </a:schemeClr>
                </a:solidFill>
                <a:latin typeface="微软雅黑" panose="020B0503020204020204" pitchFamily="34" charset="-122"/>
                <a:ea typeface="微软雅黑" panose="020B0503020204020204" pitchFamily="34" charset="-122"/>
              </a:rPr>
              <a:t>此处添加标题内容</a:t>
            </a:r>
            <a:endParaRPr lang="en-US" altLang="zh-CN" sz="1867" b="1"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en-US"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zh-CN" altLang="zh-CN" sz="1600" dirty="0">
              <a:solidFill>
                <a:schemeClr val="bg1">
                  <a:alpha val="80000"/>
                </a:schemeClr>
              </a:solidFill>
              <a:latin typeface="微软雅黑" panose="020B0503020204020204" pitchFamily="34" charset="-122"/>
              <a:ea typeface="微软雅黑" panose="020B0503020204020204" pitchFamily="34" charset="-122"/>
            </a:endParaRPr>
          </a:p>
        </p:txBody>
      </p:sp>
      <p:sp>
        <p:nvSpPr>
          <p:cNvPr id="87" name="矩形 1"/>
          <p:cNvSpPr>
            <a:spLocks noChangeArrowheads="1"/>
          </p:cNvSpPr>
          <p:nvPr/>
        </p:nvSpPr>
        <p:spPr bwMode="auto">
          <a:xfrm>
            <a:off x="6240957" y="2958103"/>
            <a:ext cx="2138265" cy="181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67" b="1" dirty="0">
                <a:solidFill>
                  <a:schemeClr val="bg1">
                    <a:alpha val="80000"/>
                  </a:schemeClr>
                </a:solidFill>
                <a:latin typeface="微软雅黑" panose="020B0503020204020204" pitchFamily="34" charset="-122"/>
                <a:ea typeface="微软雅黑" panose="020B0503020204020204" pitchFamily="34" charset="-122"/>
              </a:rPr>
              <a:t>此处添加标题内容</a:t>
            </a:r>
            <a:endParaRPr lang="en-US" altLang="zh-CN" sz="1867" b="1"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en-US"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600" dirty="0">
                <a:solidFill>
                  <a:schemeClr val="bg1">
                    <a:alpha val="80000"/>
                  </a:schemeClr>
                </a:solidFill>
                <a:latin typeface="微软雅黑" panose="020B0503020204020204" pitchFamily="34" charset="-122"/>
                <a:ea typeface="微软雅黑" panose="020B0503020204020204" pitchFamily="34" charset="-122"/>
              </a:rPr>
              <a:t>点击此处添加内容</a:t>
            </a:r>
            <a:endParaRPr lang="zh-CN" altLang="zh-CN" sz="1600" dirty="0">
              <a:solidFill>
                <a:schemeClr val="bg1">
                  <a:alpha val="80000"/>
                </a:schemeClr>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sz="2400" dirty="0">
              <a:solidFill>
                <a:schemeClr val="bg1"/>
              </a:solidFill>
            </a:endParaRPr>
          </a:p>
        </p:txBody>
      </p:sp>
      <p:sp>
        <p:nvSpPr>
          <p:cNvPr id="88" name="Freeform 11"/>
          <p:cNvSpPr>
            <a:spLocks/>
          </p:cNvSpPr>
          <p:nvPr/>
        </p:nvSpPr>
        <p:spPr bwMode="auto">
          <a:xfrm>
            <a:off x="5940152" y="1366865"/>
            <a:ext cx="300805" cy="26342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EF7B89"/>
          </a:solidFill>
          <a:ln>
            <a:noFill/>
          </a:ln>
          <a:extLst/>
        </p:spPr>
        <p:txBody>
          <a:bodyPr/>
          <a:lstStyle/>
          <a:p>
            <a:pPr fontAlgn="base">
              <a:spcBef>
                <a:spcPct val="0"/>
              </a:spcBef>
              <a:spcAft>
                <a:spcPct val="0"/>
              </a:spcAft>
            </a:pPr>
            <a:endParaRPr lang="zh-CN" altLang="en-US" sz="2400">
              <a:solidFill>
                <a:prstClr val="black"/>
              </a:solidFill>
            </a:endParaRPr>
          </a:p>
        </p:txBody>
      </p:sp>
      <p:grpSp>
        <p:nvGrpSpPr>
          <p:cNvPr id="89" name="组合 122"/>
          <p:cNvGrpSpPr>
            <a:grpSpLocks/>
          </p:cNvGrpSpPr>
          <p:nvPr/>
        </p:nvGrpSpPr>
        <p:grpSpPr bwMode="auto">
          <a:xfrm>
            <a:off x="828856" y="1379325"/>
            <a:ext cx="215368" cy="217148"/>
            <a:chOff x="3889445" y="2973091"/>
            <a:chExt cx="319708" cy="324921"/>
          </a:xfrm>
          <a:solidFill>
            <a:srgbClr val="85CDE7"/>
          </a:solidFill>
        </p:grpSpPr>
        <p:sp>
          <p:nvSpPr>
            <p:cNvPr id="90"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1"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2"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3"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grpSp>
      <p:grpSp>
        <p:nvGrpSpPr>
          <p:cNvPr id="94" name="组合 13321"/>
          <p:cNvGrpSpPr>
            <a:grpSpLocks/>
          </p:cNvGrpSpPr>
          <p:nvPr/>
        </p:nvGrpSpPr>
        <p:grpSpPr bwMode="auto">
          <a:xfrm>
            <a:off x="5972190" y="3107615"/>
            <a:ext cx="236728" cy="234948"/>
            <a:chOff x="1057275" y="3008313"/>
            <a:chExt cx="368300" cy="368300"/>
          </a:xfrm>
          <a:solidFill>
            <a:srgbClr val="F5C773"/>
          </a:solidFill>
        </p:grpSpPr>
        <p:sp>
          <p:nvSpPr>
            <p:cNvPr id="95"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endParaRPr>
            </a:p>
          </p:txBody>
        </p:sp>
        <p:sp>
          <p:nvSpPr>
            <p:cNvPr id="96"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endParaRPr>
            </a:p>
          </p:txBody>
        </p:sp>
      </p:grpSp>
      <p:grpSp>
        <p:nvGrpSpPr>
          <p:cNvPr id="97" name="组合 13322"/>
          <p:cNvGrpSpPr>
            <a:grpSpLocks/>
          </p:cNvGrpSpPr>
          <p:nvPr/>
        </p:nvGrpSpPr>
        <p:grpSpPr bwMode="auto">
          <a:xfrm>
            <a:off x="868013" y="3066676"/>
            <a:ext cx="234948" cy="250968"/>
            <a:chOff x="1946500" y="2659080"/>
            <a:chExt cx="249236" cy="264850"/>
          </a:xfrm>
          <a:solidFill>
            <a:srgbClr val="A1CB77"/>
          </a:solidFill>
        </p:grpSpPr>
        <p:sp>
          <p:nvSpPr>
            <p:cNvPr id="98"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99"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100"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sp>
          <p:nvSpPr>
            <p:cNvPr id="101"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endParaRPr>
            </a:p>
          </p:txBody>
        </p:sp>
      </p:grpSp>
      <p:sp>
        <p:nvSpPr>
          <p:cNvPr id="102" name="任意多边形 101"/>
          <p:cNvSpPr/>
          <p:nvPr/>
        </p:nvSpPr>
        <p:spPr>
          <a:xfrm>
            <a:off x="5081052" y="1694369"/>
            <a:ext cx="3068560" cy="69060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103" name="任意多边形 102"/>
          <p:cNvSpPr/>
          <p:nvPr/>
        </p:nvSpPr>
        <p:spPr>
          <a:xfrm>
            <a:off x="5130890" y="3394180"/>
            <a:ext cx="3041862" cy="695944"/>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endParaRPr>
          </a:p>
        </p:txBody>
      </p:sp>
      <p:sp>
        <p:nvSpPr>
          <p:cNvPr id="104" name="Oval 54"/>
          <p:cNvSpPr>
            <a:spLocks noChangeArrowheads="1"/>
          </p:cNvSpPr>
          <p:nvPr/>
        </p:nvSpPr>
        <p:spPr bwMode="auto">
          <a:xfrm>
            <a:off x="3785280" y="2333355"/>
            <a:ext cx="92555" cy="92555"/>
          </a:xfrm>
          <a:prstGeom prst="ellipse">
            <a:avLst/>
          </a:prstGeom>
          <a:ln>
            <a:no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5" name="Oval 54"/>
          <p:cNvSpPr>
            <a:spLocks noChangeArrowheads="1"/>
          </p:cNvSpPr>
          <p:nvPr/>
        </p:nvSpPr>
        <p:spPr bwMode="auto">
          <a:xfrm>
            <a:off x="5027655" y="2340474"/>
            <a:ext cx="92555" cy="92555"/>
          </a:xfrm>
          <a:prstGeom prst="ellipse">
            <a:avLst/>
          </a:prstGeom>
          <a:ln>
            <a:no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6" name="Oval 54"/>
          <p:cNvSpPr>
            <a:spLocks noChangeArrowheads="1"/>
          </p:cNvSpPr>
          <p:nvPr/>
        </p:nvSpPr>
        <p:spPr bwMode="auto">
          <a:xfrm>
            <a:off x="5081052" y="4043846"/>
            <a:ext cx="92555" cy="92555"/>
          </a:xfrm>
          <a:prstGeom prst="ellipse">
            <a:avLst/>
          </a:prstGeom>
          <a:ln>
            <a:no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
        <p:nvSpPr>
          <p:cNvPr id="107" name="Oval 54"/>
          <p:cNvSpPr>
            <a:spLocks noChangeArrowheads="1"/>
          </p:cNvSpPr>
          <p:nvPr/>
        </p:nvSpPr>
        <p:spPr bwMode="auto">
          <a:xfrm>
            <a:off x="3466677" y="4043846"/>
            <a:ext cx="92555" cy="92555"/>
          </a:xfrm>
          <a:prstGeom prst="ellipse">
            <a:avLst/>
          </a:prstGeom>
          <a:ln>
            <a:no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endParaRPr>
          </a:p>
        </p:txBody>
      </p:sp>
    </p:spTree>
    <p:extLst>
      <p:ext uri="{BB962C8B-B14F-4D97-AF65-F5344CB8AC3E}">
        <p14:creationId xmlns:p14="http://schemas.microsoft.com/office/powerpoint/2010/main" val="546672793"/>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8" presetClass="entr" presetSubtype="32" fill="hold"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diamond(out)">
                                      <p:cBhvr>
                                        <p:cTn id="30" dur="2000"/>
                                        <p:tgtEl>
                                          <p:spTgt spid="9"/>
                                        </p:tgtEl>
                                      </p:cBhvr>
                                    </p:animEffect>
                                  </p:childTnLst>
                                </p:cTn>
                              </p:par>
                              <p:par>
                                <p:cTn id="31" presetID="10" presetClass="entr" presetSubtype="0" fill="hold" grpId="0" nodeType="withEffect">
                                  <p:stCondLst>
                                    <p:cond delay="225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750"/>
                                        <p:tgtEl>
                                          <p:spTgt spid="79"/>
                                        </p:tgtEl>
                                      </p:cBhvr>
                                    </p:animEffect>
                                  </p:childTnLst>
                                </p:cTn>
                              </p:par>
                              <p:par>
                                <p:cTn id="34" presetID="10" presetClass="entr" presetSubtype="0" fill="hold" grpId="0" nodeType="withEffect">
                                  <p:stCondLst>
                                    <p:cond delay="225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750"/>
                                        <p:tgtEl>
                                          <p:spTgt spid="81"/>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750"/>
                                        <p:tgtEl>
                                          <p:spTgt spid="80"/>
                                        </p:tgtEl>
                                      </p:cBhvr>
                                    </p:animEffect>
                                  </p:childTnLst>
                                </p:cTn>
                              </p:par>
                              <p:par>
                                <p:cTn id="40" presetID="10" presetClass="entr" presetSubtype="0" fill="hold" grpId="0" nodeType="withEffect">
                                  <p:stCondLst>
                                    <p:cond delay="225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750"/>
                                        <p:tgtEl>
                                          <p:spTgt spid="78"/>
                                        </p:tgtEl>
                                      </p:cBhvr>
                                    </p:animEffect>
                                  </p:childTnLst>
                                </p:cTn>
                              </p:par>
                              <p:par>
                                <p:cTn id="43" presetID="22" presetClass="entr" presetSubtype="4" fill="hold" grpId="0" nodeType="withEffect">
                                  <p:stCondLst>
                                    <p:cond delay="2250"/>
                                  </p:stCondLst>
                                  <p:childTnLst>
                                    <p:set>
                                      <p:cBhvr>
                                        <p:cTn id="44" dur="1" fill="hold">
                                          <p:stCondLst>
                                            <p:cond delay="0"/>
                                          </p:stCondLst>
                                        </p:cTn>
                                        <p:tgtEl>
                                          <p:spTgt spid="102"/>
                                        </p:tgtEl>
                                        <p:attrNameLst>
                                          <p:attrName>style.visibility</p:attrName>
                                        </p:attrNameLst>
                                      </p:cBhvr>
                                      <p:to>
                                        <p:strVal val="visible"/>
                                      </p:to>
                                    </p:set>
                                    <p:animEffect transition="in" filter="wipe(down)">
                                      <p:cBhvr>
                                        <p:cTn id="45" dur="750"/>
                                        <p:tgtEl>
                                          <p:spTgt spid="102"/>
                                        </p:tgtEl>
                                      </p:cBhvr>
                                    </p:animEffect>
                                  </p:childTnLst>
                                </p:cTn>
                              </p:par>
                              <p:par>
                                <p:cTn id="46" presetID="22" presetClass="entr" presetSubtype="4" fill="hold" grpId="0" nodeType="withEffect">
                                  <p:stCondLst>
                                    <p:cond delay="2250"/>
                                  </p:stCondLst>
                                  <p:childTnLst>
                                    <p:set>
                                      <p:cBhvr>
                                        <p:cTn id="47" dur="1" fill="hold">
                                          <p:stCondLst>
                                            <p:cond delay="0"/>
                                          </p:stCondLst>
                                        </p:cTn>
                                        <p:tgtEl>
                                          <p:spTgt spid="103"/>
                                        </p:tgtEl>
                                        <p:attrNameLst>
                                          <p:attrName>style.visibility</p:attrName>
                                        </p:attrNameLst>
                                      </p:cBhvr>
                                      <p:to>
                                        <p:strVal val="visible"/>
                                      </p:to>
                                    </p:set>
                                    <p:animEffect transition="in" filter="wipe(down)">
                                      <p:cBhvr>
                                        <p:cTn id="48" dur="750"/>
                                        <p:tgtEl>
                                          <p:spTgt spid="103"/>
                                        </p:tgtEl>
                                      </p:cBhvr>
                                    </p:animEffect>
                                  </p:childTnLst>
                                </p:cTn>
                              </p:par>
                              <p:par>
                                <p:cTn id="49" presetID="22" presetClass="entr" presetSubtype="2" fill="hold" grpId="0" nodeType="withEffect">
                                  <p:stCondLst>
                                    <p:cond delay="2250"/>
                                  </p:stCondLst>
                                  <p:childTnLst>
                                    <p:set>
                                      <p:cBhvr>
                                        <p:cTn id="50" dur="1" fill="hold">
                                          <p:stCondLst>
                                            <p:cond delay="0"/>
                                          </p:stCondLst>
                                        </p:cTn>
                                        <p:tgtEl>
                                          <p:spTgt spid="83"/>
                                        </p:tgtEl>
                                        <p:attrNameLst>
                                          <p:attrName>style.visibility</p:attrName>
                                        </p:attrNameLst>
                                      </p:cBhvr>
                                      <p:to>
                                        <p:strVal val="visible"/>
                                      </p:to>
                                    </p:set>
                                    <p:animEffect transition="in" filter="wipe(right)">
                                      <p:cBhvr>
                                        <p:cTn id="51" dur="500"/>
                                        <p:tgtEl>
                                          <p:spTgt spid="83"/>
                                        </p:tgtEl>
                                      </p:cBhvr>
                                    </p:animEffect>
                                  </p:childTnLst>
                                </p:cTn>
                              </p:par>
                              <p:par>
                                <p:cTn id="52" presetID="22" presetClass="entr" presetSubtype="2" fill="hold" grpId="0" nodeType="withEffect">
                                  <p:stCondLst>
                                    <p:cond delay="2250"/>
                                  </p:stCondLst>
                                  <p:childTnLst>
                                    <p:set>
                                      <p:cBhvr>
                                        <p:cTn id="53" dur="1" fill="hold">
                                          <p:stCondLst>
                                            <p:cond delay="0"/>
                                          </p:stCondLst>
                                        </p:cTn>
                                        <p:tgtEl>
                                          <p:spTgt spid="85"/>
                                        </p:tgtEl>
                                        <p:attrNameLst>
                                          <p:attrName>style.visibility</p:attrName>
                                        </p:attrNameLst>
                                      </p:cBhvr>
                                      <p:to>
                                        <p:strVal val="visible"/>
                                      </p:to>
                                    </p:set>
                                    <p:animEffect transition="in" filter="wipe(right)">
                                      <p:cBhvr>
                                        <p:cTn id="54" dur="500"/>
                                        <p:tgtEl>
                                          <p:spTgt spid="85"/>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106"/>
                                        </p:tgtEl>
                                        <p:attrNameLst>
                                          <p:attrName>style.visibility</p:attrName>
                                        </p:attrNameLst>
                                      </p:cBhvr>
                                      <p:to>
                                        <p:strVal val="visible"/>
                                      </p:to>
                                    </p:set>
                                    <p:animEffect transition="in" filter="fade">
                                      <p:cBhvr>
                                        <p:cTn id="60" dur="500"/>
                                        <p:tgtEl>
                                          <p:spTgt spid="106"/>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107"/>
                                        </p:tgtEl>
                                        <p:attrNameLst>
                                          <p:attrName>style.visibility</p:attrName>
                                        </p:attrNameLst>
                                      </p:cBhvr>
                                      <p:to>
                                        <p:strVal val="visible"/>
                                      </p:to>
                                    </p:set>
                                    <p:animEffect transition="in" filter="fade">
                                      <p:cBhvr>
                                        <p:cTn id="63" dur="500"/>
                                        <p:tgtEl>
                                          <p:spTgt spid="107"/>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104"/>
                                        </p:tgtEl>
                                        <p:attrNameLst>
                                          <p:attrName>style.visibility</p:attrName>
                                        </p:attrNameLst>
                                      </p:cBhvr>
                                      <p:to>
                                        <p:strVal val="visible"/>
                                      </p:to>
                                    </p:set>
                                    <p:animEffect transition="in" filter="fade">
                                      <p:cBhvr>
                                        <p:cTn id="66" dur="500"/>
                                        <p:tgtEl>
                                          <p:spTgt spid="104"/>
                                        </p:tgtEl>
                                      </p:cBhvr>
                                    </p:animEffect>
                                  </p:childTnLst>
                                </p:cTn>
                              </p:par>
                              <p:par>
                                <p:cTn id="67" presetID="2" presetClass="entr" presetSubtype="4" fill="hold" grpId="0" nodeType="withEffect">
                                  <p:stCondLst>
                                    <p:cond delay="2750"/>
                                  </p:stCondLst>
                                  <p:childTnLst>
                                    <p:set>
                                      <p:cBhvr>
                                        <p:cTn id="68" dur="1" fill="hold">
                                          <p:stCondLst>
                                            <p:cond delay="0"/>
                                          </p:stCondLst>
                                        </p:cTn>
                                        <p:tgtEl>
                                          <p:spTgt spid="82"/>
                                        </p:tgtEl>
                                        <p:attrNameLst>
                                          <p:attrName>style.visibility</p:attrName>
                                        </p:attrNameLst>
                                      </p:cBhvr>
                                      <p:to>
                                        <p:strVal val="visible"/>
                                      </p:to>
                                    </p:set>
                                    <p:anim calcmode="lin" valueType="num">
                                      <p:cBhvr additive="base">
                                        <p:cTn id="69" dur="500" fill="hold"/>
                                        <p:tgtEl>
                                          <p:spTgt spid="82"/>
                                        </p:tgtEl>
                                        <p:attrNameLst>
                                          <p:attrName>ppt_x</p:attrName>
                                        </p:attrNameLst>
                                      </p:cBhvr>
                                      <p:tavLst>
                                        <p:tav tm="0">
                                          <p:val>
                                            <p:strVal val="#ppt_x"/>
                                          </p:val>
                                        </p:tav>
                                        <p:tav tm="100000">
                                          <p:val>
                                            <p:strVal val="#ppt_x"/>
                                          </p:val>
                                        </p:tav>
                                      </p:tavLst>
                                    </p:anim>
                                    <p:anim calcmode="lin" valueType="num">
                                      <p:cBhvr additive="base">
                                        <p:cTn id="70" dur="500" fill="hold"/>
                                        <p:tgtEl>
                                          <p:spTgt spid="8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2750"/>
                                  </p:stCondLst>
                                  <p:childTnLst>
                                    <p:set>
                                      <p:cBhvr>
                                        <p:cTn id="72" dur="1" fill="hold">
                                          <p:stCondLst>
                                            <p:cond delay="0"/>
                                          </p:stCondLst>
                                        </p:cTn>
                                        <p:tgtEl>
                                          <p:spTgt spid="87"/>
                                        </p:tgtEl>
                                        <p:attrNameLst>
                                          <p:attrName>style.visibility</p:attrName>
                                        </p:attrNameLst>
                                      </p:cBhvr>
                                      <p:to>
                                        <p:strVal val="visible"/>
                                      </p:to>
                                    </p:set>
                                    <p:anim calcmode="lin" valueType="num">
                                      <p:cBhvr additive="base">
                                        <p:cTn id="73" dur="500" fill="hold"/>
                                        <p:tgtEl>
                                          <p:spTgt spid="87"/>
                                        </p:tgtEl>
                                        <p:attrNameLst>
                                          <p:attrName>ppt_x</p:attrName>
                                        </p:attrNameLst>
                                      </p:cBhvr>
                                      <p:tavLst>
                                        <p:tav tm="0">
                                          <p:val>
                                            <p:strVal val="#ppt_x"/>
                                          </p:val>
                                        </p:tav>
                                        <p:tav tm="100000">
                                          <p:val>
                                            <p:strVal val="#ppt_x"/>
                                          </p:val>
                                        </p:tav>
                                      </p:tavLst>
                                    </p:anim>
                                    <p:anim calcmode="lin" valueType="num">
                                      <p:cBhvr additive="base">
                                        <p:cTn id="74" dur="500" fill="hold"/>
                                        <p:tgtEl>
                                          <p:spTgt spid="87"/>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2750"/>
                                  </p:stCondLst>
                                  <p:childTnLst>
                                    <p:set>
                                      <p:cBhvr>
                                        <p:cTn id="76" dur="1" fill="hold">
                                          <p:stCondLst>
                                            <p:cond delay="0"/>
                                          </p:stCondLst>
                                        </p:cTn>
                                        <p:tgtEl>
                                          <p:spTgt spid="94"/>
                                        </p:tgtEl>
                                        <p:attrNameLst>
                                          <p:attrName>style.visibility</p:attrName>
                                        </p:attrNameLst>
                                      </p:cBhvr>
                                      <p:to>
                                        <p:strVal val="visible"/>
                                      </p:to>
                                    </p:set>
                                    <p:anim calcmode="lin" valueType="num">
                                      <p:cBhvr additive="base">
                                        <p:cTn id="77" dur="500" fill="hold"/>
                                        <p:tgtEl>
                                          <p:spTgt spid="94"/>
                                        </p:tgtEl>
                                        <p:attrNameLst>
                                          <p:attrName>ppt_x</p:attrName>
                                        </p:attrNameLst>
                                      </p:cBhvr>
                                      <p:tavLst>
                                        <p:tav tm="0">
                                          <p:val>
                                            <p:strVal val="#ppt_x"/>
                                          </p:val>
                                        </p:tav>
                                        <p:tav tm="100000">
                                          <p:val>
                                            <p:strVal val="#ppt_x"/>
                                          </p:val>
                                        </p:tav>
                                      </p:tavLst>
                                    </p:anim>
                                    <p:anim calcmode="lin" valueType="num">
                                      <p:cBhvr additive="base">
                                        <p:cTn id="78" dur="500" fill="hold"/>
                                        <p:tgtEl>
                                          <p:spTgt spid="9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750"/>
                                  </p:stCondLst>
                                  <p:childTnLst>
                                    <p:set>
                                      <p:cBhvr>
                                        <p:cTn id="80" dur="1" fill="hold">
                                          <p:stCondLst>
                                            <p:cond delay="0"/>
                                          </p:stCondLst>
                                        </p:cTn>
                                        <p:tgtEl>
                                          <p:spTgt spid="88"/>
                                        </p:tgtEl>
                                        <p:attrNameLst>
                                          <p:attrName>style.visibility</p:attrName>
                                        </p:attrNameLst>
                                      </p:cBhvr>
                                      <p:to>
                                        <p:strVal val="visible"/>
                                      </p:to>
                                    </p:set>
                                    <p:anim calcmode="lin" valueType="num">
                                      <p:cBhvr additive="base">
                                        <p:cTn id="81" dur="500" fill="hold"/>
                                        <p:tgtEl>
                                          <p:spTgt spid="88"/>
                                        </p:tgtEl>
                                        <p:attrNameLst>
                                          <p:attrName>ppt_x</p:attrName>
                                        </p:attrNameLst>
                                      </p:cBhvr>
                                      <p:tavLst>
                                        <p:tav tm="0">
                                          <p:val>
                                            <p:strVal val="#ppt_x"/>
                                          </p:val>
                                        </p:tav>
                                        <p:tav tm="100000">
                                          <p:val>
                                            <p:strVal val="#ppt_x"/>
                                          </p:val>
                                        </p:tav>
                                      </p:tavLst>
                                    </p:anim>
                                    <p:anim calcmode="lin" valueType="num">
                                      <p:cBhvr additive="base">
                                        <p:cTn id="82" dur="500" fill="hold"/>
                                        <p:tgtEl>
                                          <p:spTgt spid="8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3250"/>
                                  </p:stCondLst>
                                  <p:childTnLst>
                                    <p:set>
                                      <p:cBhvr>
                                        <p:cTn id="84" dur="1" fill="hold">
                                          <p:stCondLst>
                                            <p:cond delay="0"/>
                                          </p:stCondLst>
                                        </p:cTn>
                                        <p:tgtEl>
                                          <p:spTgt spid="84"/>
                                        </p:tgtEl>
                                        <p:attrNameLst>
                                          <p:attrName>style.visibility</p:attrName>
                                        </p:attrNameLst>
                                      </p:cBhvr>
                                      <p:to>
                                        <p:strVal val="visible"/>
                                      </p:to>
                                    </p:set>
                                    <p:anim calcmode="lin" valueType="num">
                                      <p:cBhvr additive="base">
                                        <p:cTn id="85" dur="500" fill="hold"/>
                                        <p:tgtEl>
                                          <p:spTgt spid="84"/>
                                        </p:tgtEl>
                                        <p:attrNameLst>
                                          <p:attrName>ppt_x</p:attrName>
                                        </p:attrNameLst>
                                      </p:cBhvr>
                                      <p:tavLst>
                                        <p:tav tm="0">
                                          <p:val>
                                            <p:strVal val="#ppt_x"/>
                                          </p:val>
                                        </p:tav>
                                        <p:tav tm="100000">
                                          <p:val>
                                            <p:strVal val="#ppt_x"/>
                                          </p:val>
                                        </p:tav>
                                      </p:tavLst>
                                    </p:anim>
                                    <p:anim calcmode="lin" valueType="num">
                                      <p:cBhvr additive="base">
                                        <p:cTn id="86" dur="500" fill="hold"/>
                                        <p:tgtEl>
                                          <p:spTgt spid="8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3250"/>
                                  </p:stCondLst>
                                  <p:childTnLst>
                                    <p:set>
                                      <p:cBhvr>
                                        <p:cTn id="88" dur="1" fill="hold">
                                          <p:stCondLst>
                                            <p:cond delay="0"/>
                                          </p:stCondLst>
                                        </p:cTn>
                                        <p:tgtEl>
                                          <p:spTgt spid="86"/>
                                        </p:tgtEl>
                                        <p:attrNameLst>
                                          <p:attrName>style.visibility</p:attrName>
                                        </p:attrNameLst>
                                      </p:cBhvr>
                                      <p:to>
                                        <p:strVal val="visible"/>
                                      </p:to>
                                    </p:set>
                                    <p:anim calcmode="lin" valueType="num">
                                      <p:cBhvr additive="base">
                                        <p:cTn id="89" dur="500" fill="hold"/>
                                        <p:tgtEl>
                                          <p:spTgt spid="86"/>
                                        </p:tgtEl>
                                        <p:attrNameLst>
                                          <p:attrName>ppt_x</p:attrName>
                                        </p:attrNameLst>
                                      </p:cBhvr>
                                      <p:tavLst>
                                        <p:tav tm="0">
                                          <p:val>
                                            <p:strVal val="#ppt_x"/>
                                          </p:val>
                                        </p:tav>
                                        <p:tav tm="100000">
                                          <p:val>
                                            <p:strVal val="#ppt_x"/>
                                          </p:val>
                                        </p:tav>
                                      </p:tavLst>
                                    </p:anim>
                                    <p:anim calcmode="lin" valueType="num">
                                      <p:cBhvr additive="base">
                                        <p:cTn id="90" dur="500" fill="hold"/>
                                        <p:tgtEl>
                                          <p:spTgt spid="86"/>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3250"/>
                                  </p:stCondLst>
                                  <p:childTnLst>
                                    <p:set>
                                      <p:cBhvr>
                                        <p:cTn id="92" dur="1" fill="hold">
                                          <p:stCondLst>
                                            <p:cond delay="0"/>
                                          </p:stCondLst>
                                        </p:cTn>
                                        <p:tgtEl>
                                          <p:spTgt spid="89"/>
                                        </p:tgtEl>
                                        <p:attrNameLst>
                                          <p:attrName>style.visibility</p:attrName>
                                        </p:attrNameLst>
                                      </p:cBhvr>
                                      <p:to>
                                        <p:strVal val="visible"/>
                                      </p:to>
                                    </p:set>
                                    <p:anim calcmode="lin" valueType="num">
                                      <p:cBhvr additive="base">
                                        <p:cTn id="93" dur="500" fill="hold"/>
                                        <p:tgtEl>
                                          <p:spTgt spid="89"/>
                                        </p:tgtEl>
                                        <p:attrNameLst>
                                          <p:attrName>ppt_x</p:attrName>
                                        </p:attrNameLst>
                                      </p:cBhvr>
                                      <p:tavLst>
                                        <p:tav tm="0">
                                          <p:val>
                                            <p:strVal val="#ppt_x"/>
                                          </p:val>
                                        </p:tav>
                                        <p:tav tm="100000">
                                          <p:val>
                                            <p:strVal val="#ppt_x"/>
                                          </p:val>
                                        </p:tav>
                                      </p:tavLst>
                                    </p:anim>
                                    <p:anim calcmode="lin" valueType="num">
                                      <p:cBhvr additive="base">
                                        <p:cTn id="94" dur="500" fill="hold"/>
                                        <p:tgtEl>
                                          <p:spTgt spid="89"/>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3250"/>
                                  </p:stCondLst>
                                  <p:childTnLst>
                                    <p:set>
                                      <p:cBhvr>
                                        <p:cTn id="96" dur="1" fill="hold">
                                          <p:stCondLst>
                                            <p:cond delay="0"/>
                                          </p:stCondLst>
                                        </p:cTn>
                                        <p:tgtEl>
                                          <p:spTgt spid="97"/>
                                        </p:tgtEl>
                                        <p:attrNameLst>
                                          <p:attrName>style.visibility</p:attrName>
                                        </p:attrNameLst>
                                      </p:cBhvr>
                                      <p:to>
                                        <p:strVal val="visible"/>
                                      </p:to>
                                    </p:set>
                                    <p:anim calcmode="lin" valueType="num">
                                      <p:cBhvr additive="base">
                                        <p:cTn id="97" dur="500" fill="hold"/>
                                        <p:tgtEl>
                                          <p:spTgt spid="97"/>
                                        </p:tgtEl>
                                        <p:attrNameLst>
                                          <p:attrName>ppt_x</p:attrName>
                                        </p:attrNameLst>
                                      </p:cBhvr>
                                      <p:tavLst>
                                        <p:tav tm="0">
                                          <p:val>
                                            <p:strVal val="#ppt_x"/>
                                          </p:val>
                                        </p:tav>
                                        <p:tav tm="100000">
                                          <p:val>
                                            <p:strVal val="#ppt_x"/>
                                          </p:val>
                                        </p:tav>
                                      </p:tavLst>
                                    </p:anim>
                                    <p:anim calcmode="lin" valueType="num">
                                      <p:cBhvr additive="base">
                                        <p:cTn id="98"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78" grpId="0" animBg="1"/>
      <p:bldP spid="79" grpId="0" animBg="1"/>
      <p:bldP spid="80" grpId="0" animBg="1"/>
      <p:bldP spid="81" grpId="0" animBg="1"/>
      <p:bldP spid="82" grpId="0"/>
      <p:bldP spid="83" grpId="0" animBg="1"/>
      <p:bldP spid="84" grpId="0"/>
      <p:bldP spid="85" grpId="0" animBg="1"/>
      <p:bldP spid="86" grpId="0"/>
      <p:bldP spid="87" grpId="0"/>
      <p:bldP spid="88" grpId="0" animBg="1"/>
      <p:bldP spid="102" grpId="0" animBg="1"/>
      <p:bldP spid="103" grpId="0" animBg="1"/>
      <p:bldP spid="104" grpId="0" animBg="1"/>
      <p:bldP spid="105" grpId="0" animBg="1"/>
      <p:bldP spid="106" grpId="0" animBg="1"/>
      <p:bldP spid="10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25</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9" name="矩形 8"/>
          <p:cNvSpPr/>
          <p:nvPr/>
        </p:nvSpPr>
        <p:spPr>
          <a:xfrm>
            <a:off x="395288" y="1212574"/>
            <a:ext cx="8353425" cy="367240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弧形 17"/>
          <p:cNvSpPr/>
          <p:nvPr/>
        </p:nvSpPr>
        <p:spPr>
          <a:xfrm rot="18900000">
            <a:off x="4506218" y="3638172"/>
            <a:ext cx="1007164" cy="1007164"/>
          </a:xfrm>
          <a:prstGeom prst="arc">
            <a:avLst>
              <a:gd name="adj1" fmla="val 2080221"/>
              <a:gd name="adj2" fmla="val 10437088"/>
            </a:avLst>
          </a:prstGeom>
          <a:ln w="28575">
            <a:solidFill>
              <a:srgbClr val="F56B1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4354"/>
            <a:endParaRPr lang="zh-CN" altLang="en-US" sz="1900">
              <a:solidFill>
                <a:prstClr val="black"/>
              </a:solidFill>
            </a:endParaRPr>
          </a:p>
        </p:txBody>
      </p:sp>
      <p:sp>
        <p:nvSpPr>
          <p:cNvPr id="11" name="任意多边形 10"/>
          <p:cNvSpPr/>
          <p:nvPr/>
        </p:nvSpPr>
        <p:spPr>
          <a:xfrm rot="5400000">
            <a:off x="499146" y="2015452"/>
            <a:ext cx="215940" cy="3475"/>
          </a:xfrm>
          <a:custGeom>
            <a:avLst/>
            <a:gdLst>
              <a:gd name="connsiteX0" fmla="*/ 0 w 215940"/>
              <a:gd name="connsiteY0" fmla="*/ 3475 h 3475"/>
              <a:gd name="connsiteX1" fmla="*/ 2015 w 215940"/>
              <a:gd name="connsiteY1" fmla="*/ 0 h 3475"/>
              <a:gd name="connsiteX2" fmla="*/ 213924 w 215940"/>
              <a:gd name="connsiteY2" fmla="*/ 0 h 3475"/>
              <a:gd name="connsiteX3" fmla="*/ 215940 w 215940"/>
              <a:gd name="connsiteY3" fmla="*/ 3475 h 3475"/>
              <a:gd name="connsiteX4" fmla="*/ 0 w 215940"/>
              <a:gd name="connsiteY4" fmla="*/ 3475 h 3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40" h="3475">
                <a:moveTo>
                  <a:pt x="0" y="3475"/>
                </a:moveTo>
                <a:lnTo>
                  <a:pt x="2015" y="0"/>
                </a:lnTo>
                <a:lnTo>
                  <a:pt x="213924" y="0"/>
                </a:lnTo>
                <a:lnTo>
                  <a:pt x="215940" y="3475"/>
                </a:lnTo>
                <a:lnTo>
                  <a:pt x="0" y="347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4354"/>
            <a:endParaRPr lang="zh-CN" altLang="en-US" sz="1900">
              <a:solidFill>
                <a:prstClr val="white"/>
              </a:solidFill>
            </a:endParaRPr>
          </a:p>
        </p:txBody>
      </p:sp>
      <p:grpSp>
        <p:nvGrpSpPr>
          <p:cNvPr id="10" name="组合 9"/>
          <p:cNvGrpSpPr/>
          <p:nvPr/>
        </p:nvGrpSpPr>
        <p:grpSpPr>
          <a:xfrm>
            <a:off x="4290744" y="2019642"/>
            <a:ext cx="4247879" cy="2293973"/>
            <a:chOff x="4290744" y="2019642"/>
            <a:chExt cx="4247879" cy="2293973"/>
          </a:xfrm>
        </p:grpSpPr>
        <p:cxnSp>
          <p:nvCxnSpPr>
            <p:cNvPr id="12" name="直接连接符 11"/>
            <p:cNvCxnSpPr/>
            <p:nvPr/>
          </p:nvCxnSpPr>
          <p:spPr>
            <a:xfrm flipV="1">
              <a:off x="4519982" y="2268870"/>
              <a:ext cx="3748007" cy="1776839"/>
            </a:xfrm>
            <a:prstGeom prst="line">
              <a:avLst/>
            </a:prstGeom>
            <a:solidFill>
              <a:srgbClr val="D0D6D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3" name="椭圆 12"/>
            <p:cNvSpPr/>
            <p:nvPr/>
          </p:nvSpPr>
          <p:spPr>
            <a:xfrm>
              <a:off x="4290744" y="3897600"/>
              <a:ext cx="416015" cy="416015"/>
            </a:xfrm>
            <a:prstGeom prst="ellipse">
              <a:avLst/>
            </a:prstGeom>
            <a:solidFill>
              <a:srgbClr val="D0D6DB"/>
            </a:solidFill>
            <a:ln w="28575">
              <a:solidFill>
                <a:srgbClr val="8368A4"/>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4354"/>
              <a:endParaRPr lang="zh-CN" altLang="en-US" sz="1900">
                <a:solidFill>
                  <a:prstClr val="white"/>
                </a:solidFill>
              </a:endParaRPr>
            </a:p>
          </p:txBody>
        </p:sp>
        <p:sp>
          <p:nvSpPr>
            <p:cNvPr id="14" name="椭圆 13"/>
            <p:cNvSpPr/>
            <p:nvPr/>
          </p:nvSpPr>
          <p:spPr>
            <a:xfrm>
              <a:off x="5190054" y="3401458"/>
              <a:ext cx="416015" cy="416015"/>
            </a:xfrm>
            <a:prstGeom prst="ellipse">
              <a:avLst/>
            </a:prstGeom>
            <a:solidFill>
              <a:srgbClr val="D0D6DB"/>
            </a:solidFill>
            <a:ln w="28575">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4354"/>
              <a:endParaRPr lang="zh-CN" altLang="en-US" sz="1900">
                <a:solidFill>
                  <a:prstClr val="white"/>
                </a:solidFill>
              </a:endParaRPr>
            </a:p>
          </p:txBody>
        </p:sp>
        <p:sp>
          <p:nvSpPr>
            <p:cNvPr id="15" name="椭圆 14"/>
            <p:cNvSpPr/>
            <p:nvPr/>
          </p:nvSpPr>
          <p:spPr>
            <a:xfrm>
              <a:off x="6159622" y="2939776"/>
              <a:ext cx="416015" cy="416015"/>
            </a:xfrm>
            <a:prstGeom prst="ellipse">
              <a:avLst/>
            </a:prstGeom>
            <a:solidFill>
              <a:srgbClr val="D0D6DB"/>
            </a:solidFill>
            <a:ln w="28575">
              <a:solidFill>
                <a:srgbClr val="8CBF59"/>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4354"/>
              <a:endParaRPr lang="zh-CN" altLang="en-US" sz="1900">
                <a:solidFill>
                  <a:prstClr val="white"/>
                </a:solidFill>
              </a:endParaRPr>
            </a:p>
          </p:txBody>
        </p:sp>
        <p:sp>
          <p:nvSpPr>
            <p:cNvPr id="16" name="椭圆 15"/>
            <p:cNvSpPr/>
            <p:nvPr/>
          </p:nvSpPr>
          <p:spPr>
            <a:xfrm>
              <a:off x="7082670" y="2505193"/>
              <a:ext cx="416015" cy="416015"/>
            </a:xfrm>
            <a:prstGeom prst="ellipse">
              <a:avLst/>
            </a:prstGeom>
            <a:solidFill>
              <a:srgbClr val="D0D6DB"/>
            </a:solidFill>
            <a:ln w="28575">
              <a:solidFill>
                <a:srgbClr val="F5C773"/>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defTabSz="914354"/>
              <a:endParaRPr lang="zh-CN" altLang="en-US" sz="1900">
                <a:solidFill>
                  <a:prstClr val="white"/>
                </a:solidFill>
              </a:endParaRPr>
            </a:p>
          </p:txBody>
        </p:sp>
        <p:sp>
          <p:nvSpPr>
            <p:cNvPr id="17" name="椭圆 16"/>
            <p:cNvSpPr/>
            <p:nvPr/>
          </p:nvSpPr>
          <p:spPr>
            <a:xfrm>
              <a:off x="8122608" y="2019642"/>
              <a:ext cx="416015" cy="416015"/>
            </a:xfrm>
            <a:prstGeom prst="ellipse">
              <a:avLst/>
            </a:prstGeom>
            <a:solidFill>
              <a:srgbClr val="EBECF2"/>
            </a:solidFill>
            <a:ln w="28575">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36" tIns="45718" rIns="91436" bIns="4571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grpSp>
      <p:sp>
        <p:nvSpPr>
          <p:cNvPr id="19" name="弧形 18"/>
          <p:cNvSpPr/>
          <p:nvPr/>
        </p:nvSpPr>
        <p:spPr>
          <a:xfrm rot="19129586">
            <a:off x="5486927" y="2996701"/>
            <a:ext cx="1007164" cy="1007164"/>
          </a:xfrm>
          <a:prstGeom prst="arc">
            <a:avLst>
              <a:gd name="adj1" fmla="val 2080221"/>
              <a:gd name="adj2" fmla="val 10437088"/>
            </a:avLst>
          </a:prstGeom>
          <a:ln w="28575">
            <a:solidFill>
              <a:srgbClr val="77AC4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4354"/>
            <a:endParaRPr lang="zh-CN" altLang="en-US" sz="1900">
              <a:solidFill>
                <a:prstClr val="black"/>
              </a:solidFill>
            </a:endParaRPr>
          </a:p>
        </p:txBody>
      </p:sp>
      <p:grpSp>
        <p:nvGrpSpPr>
          <p:cNvPr id="21" name="组合 20"/>
          <p:cNvGrpSpPr/>
          <p:nvPr/>
        </p:nvGrpSpPr>
        <p:grpSpPr>
          <a:xfrm>
            <a:off x="3825410" y="3007073"/>
            <a:ext cx="1512588" cy="392212"/>
            <a:chOff x="4581886" y="3866508"/>
            <a:chExt cx="1512588" cy="392212"/>
          </a:xfrm>
        </p:grpSpPr>
        <p:cxnSp>
          <p:nvCxnSpPr>
            <p:cNvPr id="22" name="直接连接符 21"/>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4581886" y="3866508"/>
              <a:ext cx="1326382"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24" name="组合 23"/>
          <p:cNvGrpSpPr/>
          <p:nvPr/>
        </p:nvGrpSpPr>
        <p:grpSpPr>
          <a:xfrm>
            <a:off x="4672109" y="2545841"/>
            <a:ext cx="1597311" cy="392212"/>
            <a:chOff x="4497163" y="3866508"/>
            <a:chExt cx="1597311" cy="392212"/>
          </a:xfrm>
        </p:grpSpPr>
        <p:cxnSp>
          <p:nvCxnSpPr>
            <p:cNvPr id="25" name="直接连接符 24"/>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4497163" y="3866508"/>
              <a:ext cx="1411105"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27" name="组合 26"/>
          <p:cNvGrpSpPr/>
          <p:nvPr/>
        </p:nvGrpSpPr>
        <p:grpSpPr>
          <a:xfrm>
            <a:off x="5606069" y="2111162"/>
            <a:ext cx="1597903" cy="392212"/>
            <a:chOff x="4496571" y="3866508"/>
            <a:chExt cx="1597903" cy="392212"/>
          </a:xfrm>
        </p:grpSpPr>
        <p:cxnSp>
          <p:nvCxnSpPr>
            <p:cNvPr id="28" name="直接连接符 27"/>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4496571" y="3866508"/>
              <a:ext cx="1411697"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p:cNvGrpSpPr/>
          <p:nvPr/>
        </p:nvGrpSpPr>
        <p:grpSpPr>
          <a:xfrm>
            <a:off x="6430337" y="1621813"/>
            <a:ext cx="1801151" cy="392212"/>
            <a:chOff x="4293324" y="3866508"/>
            <a:chExt cx="1801150" cy="392212"/>
          </a:xfrm>
        </p:grpSpPr>
        <p:cxnSp>
          <p:nvCxnSpPr>
            <p:cNvPr id="31" name="直接连接符 30"/>
            <p:cNvCxnSpPr/>
            <p:nvPr/>
          </p:nvCxnSpPr>
          <p:spPr>
            <a:xfrm flipH="1" flipV="1">
              <a:off x="5933830" y="3866508"/>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p:nvPr/>
          </p:nvCxnSpPr>
          <p:spPr>
            <a:xfrm>
              <a:off x="4293324" y="3866508"/>
              <a:ext cx="1614944"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sp>
        <p:nvSpPr>
          <p:cNvPr id="33" name="TextBox 140"/>
          <p:cNvSpPr txBox="1">
            <a:spLocks noChangeArrowheads="1"/>
          </p:cNvSpPr>
          <p:nvPr/>
        </p:nvSpPr>
        <p:spPr bwMode="auto">
          <a:xfrm>
            <a:off x="3660466" y="3016360"/>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添加文本说明</a:t>
            </a:r>
            <a:endParaRPr lang="en-US" altLang="zh-CN" dirty="0">
              <a:solidFill>
                <a:schemeClr val="bg1"/>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4" name="TextBox 140"/>
          <p:cNvSpPr txBox="1">
            <a:spLocks noChangeArrowheads="1"/>
          </p:cNvSpPr>
          <p:nvPr/>
        </p:nvSpPr>
        <p:spPr bwMode="auto">
          <a:xfrm>
            <a:off x="4567458" y="2530815"/>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添加文本说明</a:t>
            </a:r>
            <a:endParaRPr lang="en-US" altLang="zh-CN" dirty="0">
              <a:solidFill>
                <a:schemeClr val="bg1"/>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5" name="TextBox 140"/>
          <p:cNvSpPr txBox="1">
            <a:spLocks noChangeArrowheads="1"/>
          </p:cNvSpPr>
          <p:nvPr/>
        </p:nvSpPr>
        <p:spPr bwMode="auto">
          <a:xfrm>
            <a:off x="5498978" y="2149806"/>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添加文本说明</a:t>
            </a:r>
            <a:endParaRPr lang="en-US" altLang="zh-CN" dirty="0">
              <a:solidFill>
                <a:schemeClr val="bg1"/>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6" name="TextBox 140"/>
          <p:cNvSpPr txBox="1">
            <a:spLocks noChangeArrowheads="1"/>
          </p:cNvSpPr>
          <p:nvPr/>
        </p:nvSpPr>
        <p:spPr bwMode="auto">
          <a:xfrm>
            <a:off x="6450578" y="1659450"/>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添加文本说明</a:t>
            </a:r>
            <a:endParaRPr lang="en-US" altLang="zh-CN" dirty="0">
              <a:solidFill>
                <a:schemeClr val="bg1"/>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grpSp>
        <p:nvGrpSpPr>
          <p:cNvPr id="48" name="组合 47"/>
          <p:cNvGrpSpPr/>
          <p:nvPr/>
        </p:nvGrpSpPr>
        <p:grpSpPr>
          <a:xfrm>
            <a:off x="2960310" y="3538182"/>
            <a:ext cx="1406704" cy="392212"/>
            <a:chOff x="2960310" y="3538182"/>
            <a:chExt cx="1406704" cy="392212"/>
          </a:xfrm>
        </p:grpSpPr>
        <p:cxnSp>
          <p:nvCxnSpPr>
            <p:cNvPr id="20" name="直接连接符 19"/>
            <p:cNvCxnSpPr/>
            <p:nvPr/>
          </p:nvCxnSpPr>
          <p:spPr>
            <a:xfrm flipH="1" flipV="1">
              <a:off x="4206370" y="3538182"/>
              <a:ext cx="160644" cy="392212"/>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2960310" y="3544004"/>
              <a:ext cx="1326383" cy="0"/>
            </a:xfrm>
            <a:prstGeom prst="line">
              <a:avLst/>
            </a:prstGeom>
            <a:solidFill>
              <a:srgbClr val="D0D6DB"/>
            </a:solid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cxnSp>
      </p:grpSp>
      <p:sp>
        <p:nvSpPr>
          <p:cNvPr id="38" name="TextBox 140"/>
          <p:cNvSpPr txBox="1">
            <a:spLocks noChangeArrowheads="1"/>
          </p:cNvSpPr>
          <p:nvPr/>
        </p:nvSpPr>
        <p:spPr bwMode="auto">
          <a:xfrm>
            <a:off x="2763294" y="3537982"/>
            <a:ext cx="1656268" cy="36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6" tIns="45718" rIns="91436" bIns="4571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添加文本说明</a:t>
            </a:r>
            <a:endParaRPr lang="en-US" altLang="zh-CN" dirty="0">
              <a:solidFill>
                <a:schemeClr val="bg1"/>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39" name="弧形 38"/>
          <p:cNvSpPr/>
          <p:nvPr/>
        </p:nvSpPr>
        <p:spPr>
          <a:xfrm rot="19129586">
            <a:off x="6476423" y="2593027"/>
            <a:ext cx="1007164" cy="1007164"/>
          </a:xfrm>
          <a:prstGeom prst="arc">
            <a:avLst>
              <a:gd name="adj1" fmla="val 2080221"/>
              <a:gd name="adj2" fmla="val 10437088"/>
            </a:avLst>
          </a:prstGeom>
          <a:ln w="28575">
            <a:solidFill>
              <a:srgbClr val="FCB42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91436" tIns="45718" rIns="91436" bIns="45718" rtlCol="0" anchor="ctr"/>
          <a:lstStyle/>
          <a:p>
            <a:pPr algn="ctr" defTabSz="914354"/>
            <a:endParaRPr lang="zh-CN" altLang="en-US" sz="1900">
              <a:solidFill>
                <a:prstClr val="black"/>
              </a:solidFill>
            </a:endParaRPr>
          </a:p>
        </p:txBody>
      </p:sp>
      <p:sp>
        <p:nvSpPr>
          <p:cNvPr id="40" name="弧形 39"/>
          <p:cNvSpPr/>
          <p:nvPr/>
        </p:nvSpPr>
        <p:spPr>
          <a:xfrm rot="19129586">
            <a:off x="7410975" y="2130425"/>
            <a:ext cx="1007164" cy="1007164"/>
          </a:xfrm>
          <a:prstGeom prst="arc">
            <a:avLst>
              <a:gd name="adj1" fmla="val 2080221"/>
              <a:gd name="adj2" fmla="val 10437088"/>
            </a:avLst>
          </a:prstGeom>
          <a:ln w="28575">
            <a:solidFill>
              <a:srgbClr val="EF7B89"/>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ot="0" spcFirstLastPara="0" vert="horz" wrap="square" lIns="91436" tIns="45718" rIns="91436" bIns="4571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grpSp>
        <p:nvGrpSpPr>
          <p:cNvPr id="41" name="组合 40"/>
          <p:cNvGrpSpPr/>
          <p:nvPr/>
        </p:nvGrpSpPr>
        <p:grpSpPr>
          <a:xfrm>
            <a:off x="3009419" y="1928446"/>
            <a:ext cx="1059717" cy="811228"/>
            <a:chOff x="6029326" y="2522538"/>
            <a:chExt cx="230188" cy="176212"/>
          </a:xfrm>
          <a:solidFill>
            <a:srgbClr val="FFFFFF">
              <a:alpha val="80000"/>
            </a:srgbClr>
          </a:solidFill>
        </p:grpSpPr>
        <p:sp>
          <p:nvSpPr>
            <p:cNvPr id="42" name="Freeform 13"/>
            <p:cNvSpPr>
              <a:spLocks/>
            </p:cNvSpPr>
            <p:nvPr/>
          </p:nvSpPr>
          <p:spPr bwMode="auto">
            <a:xfrm>
              <a:off x="6029326" y="2641600"/>
              <a:ext cx="69850" cy="57150"/>
            </a:xfrm>
            <a:custGeom>
              <a:avLst/>
              <a:gdLst>
                <a:gd name="T0" fmla="*/ 0 w 18"/>
                <a:gd name="T1" fmla="*/ 5 h 15"/>
                <a:gd name="T2" fmla="*/ 12 w 18"/>
                <a:gd name="T3" fmla="*/ 15 h 15"/>
                <a:gd name="T4" fmla="*/ 18 w 18"/>
                <a:gd name="T5" fmla="*/ 10 h 15"/>
                <a:gd name="T6" fmla="*/ 6 w 18"/>
                <a:gd name="T7" fmla="*/ 0 h 15"/>
                <a:gd name="T8" fmla="*/ 0 w 18"/>
                <a:gd name="T9" fmla="*/ 5 h 15"/>
              </a:gdLst>
              <a:ahLst/>
              <a:cxnLst>
                <a:cxn ang="0">
                  <a:pos x="T0" y="T1"/>
                </a:cxn>
                <a:cxn ang="0">
                  <a:pos x="T2" y="T3"/>
                </a:cxn>
                <a:cxn ang="0">
                  <a:pos x="T4" y="T5"/>
                </a:cxn>
                <a:cxn ang="0">
                  <a:pos x="T6" y="T7"/>
                </a:cxn>
                <a:cxn ang="0">
                  <a:pos x="T8" y="T9"/>
                </a:cxn>
              </a:cxnLst>
              <a:rect l="0" t="0" r="r" b="b"/>
              <a:pathLst>
                <a:path w="18" h="15">
                  <a:moveTo>
                    <a:pt x="0" y="5"/>
                  </a:moveTo>
                  <a:cubicBezTo>
                    <a:pt x="12" y="15"/>
                    <a:pt x="12" y="15"/>
                    <a:pt x="12" y="15"/>
                  </a:cubicBezTo>
                  <a:cubicBezTo>
                    <a:pt x="12" y="15"/>
                    <a:pt x="15" y="13"/>
                    <a:pt x="18" y="10"/>
                  </a:cubicBezTo>
                  <a:cubicBezTo>
                    <a:pt x="6" y="0"/>
                    <a:pt x="6" y="0"/>
                    <a:pt x="6" y="0"/>
                  </a:cubicBezTo>
                  <a:cubicBezTo>
                    <a:pt x="2" y="3"/>
                    <a:pt x="0" y="5"/>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54"/>
              <a:endParaRPr lang="zh-CN" altLang="en-US" sz="1900">
                <a:solidFill>
                  <a:prstClr val="black"/>
                </a:solidFill>
              </a:endParaRPr>
            </a:p>
          </p:txBody>
        </p:sp>
        <p:sp>
          <p:nvSpPr>
            <p:cNvPr id="43" name="Freeform 14"/>
            <p:cNvSpPr>
              <a:spLocks/>
            </p:cNvSpPr>
            <p:nvPr/>
          </p:nvSpPr>
          <p:spPr bwMode="auto">
            <a:xfrm>
              <a:off x="6064251" y="2606675"/>
              <a:ext cx="195263" cy="69850"/>
            </a:xfrm>
            <a:custGeom>
              <a:avLst/>
              <a:gdLst>
                <a:gd name="T0" fmla="*/ 42 w 50"/>
                <a:gd name="T1" fmla="*/ 5 h 18"/>
                <a:gd name="T2" fmla="*/ 33 w 50"/>
                <a:gd name="T3" fmla="*/ 10 h 18"/>
                <a:gd name="T4" fmla="*/ 20 w 50"/>
                <a:gd name="T5" fmla="*/ 9 h 18"/>
                <a:gd name="T6" fmla="*/ 29 w 50"/>
                <a:gd name="T7" fmla="*/ 8 h 18"/>
                <a:gd name="T8" fmla="*/ 35 w 50"/>
                <a:gd name="T9" fmla="*/ 3 h 18"/>
                <a:gd name="T10" fmla="*/ 23 w 50"/>
                <a:gd name="T11" fmla="*/ 2 h 18"/>
                <a:gd name="T12" fmla="*/ 11 w 50"/>
                <a:gd name="T13" fmla="*/ 2 h 18"/>
                <a:gd name="T14" fmla="*/ 0 w 50"/>
                <a:gd name="T15" fmla="*/ 9 h 18"/>
                <a:gd name="T16" fmla="*/ 11 w 50"/>
                <a:gd name="T17" fmla="*/ 18 h 18"/>
                <a:gd name="T18" fmla="*/ 15 w 50"/>
                <a:gd name="T19" fmla="*/ 16 h 18"/>
                <a:gd name="T20" fmla="*/ 33 w 50"/>
                <a:gd name="T21" fmla="*/ 16 h 18"/>
                <a:gd name="T22" fmla="*/ 50 w 50"/>
                <a:gd name="T23" fmla="*/ 3 h 18"/>
                <a:gd name="T24" fmla="*/ 42 w 50"/>
                <a:gd name="T25"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8">
                  <a:moveTo>
                    <a:pt x="42" y="5"/>
                  </a:moveTo>
                  <a:cubicBezTo>
                    <a:pt x="39" y="8"/>
                    <a:pt x="37" y="10"/>
                    <a:pt x="33" y="10"/>
                  </a:cubicBezTo>
                  <a:cubicBezTo>
                    <a:pt x="27" y="11"/>
                    <a:pt x="22" y="10"/>
                    <a:pt x="20" y="9"/>
                  </a:cubicBezTo>
                  <a:cubicBezTo>
                    <a:pt x="18" y="7"/>
                    <a:pt x="20" y="8"/>
                    <a:pt x="29" y="8"/>
                  </a:cubicBezTo>
                  <a:cubicBezTo>
                    <a:pt x="37" y="7"/>
                    <a:pt x="35" y="3"/>
                    <a:pt x="35" y="3"/>
                  </a:cubicBezTo>
                  <a:cubicBezTo>
                    <a:pt x="33" y="3"/>
                    <a:pt x="31" y="2"/>
                    <a:pt x="23" y="2"/>
                  </a:cubicBezTo>
                  <a:cubicBezTo>
                    <a:pt x="20" y="2"/>
                    <a:pt x="14" y="2"/>
                    <a:pt x="11" y="2"/>
                  </a:cubicBezTo>
                  <a:cubicBezTo>
                    <a:pt x="8" y="3"/>
                    <a:pt x="5" y="6"/>
                    <a:pt x="0" y="9"/>
                  </a:cubicBezTo>
                  <a:cubicBezTo>
                    <a:pt x="11" y="18"/>
                    <a:pt x="11" y="18"/>
                    <a:pt x="11" y="18"/>
                  </a:cubicBezTo>
                  <a:cubicBezTo>
                    <a:pt x="13" y="17"/>
                    <a:pt x="14" y="16"/>
                    <a:pt x="15" y="16"/>
                  </a:cubicBezTo>
                  <a:cubicBezTo>
                    <a:pt x="18" y="16"/>
                    <a:pt x="27" y="17"/>
                    <a:pt x="33" y="16"/>
                  </a:cubicBezTo>
                  <a:cubicBezTo>
                    <a:pt x="45" y="10"/>
                    <a:pt x="50" y="3"/>
                    <a:pt x="50" y="3"/>
                  </a:cubicBezTo>
                  <a:cubicBezTo>
                    <a:pt x="50" y="3"/>
                    <a:pt x="46" y="0"/>
                    <a:pt x="4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54"/>
              <a:endParaRPr lang="zh-CN" altLang="en-US" sz="1900">
                <a:solidFill>
                  <a:prstClr val="black"/>
                </a:solidFill>
              </a:endParaRPr>
            </a:p>
          </p:txBody>
        </p:sp>
        <p:sp>
          <p:nvSpPr>
            <p:cNvPr id="44" name="Freeform 15"/>
            <p:cNvSpPr>
              <a:spLocks noEditPoints="1"/>
            </p:cNvSpPr>
            <p:nvPr/>
          </p:nvSpPr>
          <p:spPr bwMode="auto">
            <a:xfrm>
              <a:off x="6088063" y="2522538"/>
              <a:ext cx="163513" cy="68263"/>
            </a:xfrm>
            <a:custGeom>
              <a:avLst/>
              <a:gdLst>
                <a:gd name="T0" fmla="*/ 42 w 42"/>
                <a:gd name="T1" fmla="*/ 0 h 18"/>
                <a:gd name="T2" fmla="*/ 38 w 42"/>
                <a:gd name="T3" fmla="*/ 0 h 18"/>
                <a:gd name="T4" fmla="*/ 38 w 42"/>
                <a:gd name="T5" fmla="*/ 7 h 18"/>
                <a:gd name="T6" fmla="*/ 35 w 42"/>
                <a:gd name="T7" fmla="*/ 7 h 18"/>
                <a:gd name="T8" fmla="*/ 35 w 42"/>
                <a:gd name="T9" fmla="*/ 0 h 18"/>
                <a:gd name="T10" fmla="*/ 31 w 42"/>
                <a:gd name="T11" fmla="*/ 0 h 18"/>
                <a:gd name="T12" fmla="*/ 31 w 42"/>
                <a:gd name="T13" fmla="*/ 7 h 18"/>
                <a:gd name="T14" fmla="*/ 14 w 42"/>
                <a:gd name="T15" fmla="*/ 7 h 18"/>
                <a:gd name="T16" fmla="*/ 14 w 42"/>
                <a:gd name="T17" fmla="*/ 3 h 18"/>
                <a:gd name="T18" fmla="*/ 13 w 42"/>
                <a:gd name="T19" fmla="*/ 2 h 18"/>
                <a:gd name="T20" fmla="*/ 12 w 42"/>
                <a:gd name="T21" fmla="*/ 0 h 18"/>
                <a:gd name="T22" fmla="*/ 11 w 42"/>
                <a:gd name="T23" fmla="*/ 0 h 18"/>
                <a:gd name="T24" fmla="*/ 3 w 42"/>
                <a:gd name="T25" fmla="*/ 0 h 18"/>
                <a:gd name="T26" fmla="*/ 2 w 42"/>
                <a:gd name="T27" fmla="*/ 1 h 18"/>
                <a:gd name="T28" fmla="*/ 0 w 42"/>
                <a:gd name="T29" fmla="*/ 2 h 18"/>
                <a:gd name="T30" fmla="*/ 0 w 42"/>
                <a:gd name="T31" fmla="*/ 3 h 18"/>
                <a:gd name="T32" fmla="*/ 0 w 42"/>
                <a:gd name="T33" fmla="*/ 15 h 18"/>
                <a:gd name="T34" fmla="*/ 1 w 42"/>
                <a:gd name="T35" fmla="*/ 16 h 18"/>
                <a:gd name="T36" fmla="*/ 2 w 42"/>
                <a:gd name="T37" fmla="*/ 18 h 18"/>
                <a:gd name="T38" fmla="*/ 3 w 42"/>
                <a:gd name="T39" fmla="*/ 18 h 18"/>
                <a:gd name="T40" fmla="*/ 11 w 42"/>
                <a:gd name="T41" fmla="*/ 18 h 18"/>
                <a:gd name="T42" fmla="*/ 13 w 42"/>
                <a:gd name="T43" fmla="*/ 17 h 18"/>
                <a:gd name="T44" fmla="*/ 14 w 42"/>
                <a:gd name="T45" fmla="*/ 16 h 18"/>
                <a:gd name="T46" fmla="*/ 14 w 42"/>
                <a:gd name="T47" fmla="*/ 15 h 18"/>
                <a:gd name="T48" fmla="*/ 14 w 42"/>
                <a:gd name="T49" fmla="*/ 11 h 18"/>
                <a:gd name="T50" fmla="*/ 42 w 42"/>
                <a:gd name="T51" fmla="*/ 11 h 18"/>
                <a:gd name="T52" fmla="*/ 42 w 42"/>
                <a:gd name="T53" fmla="*/ 0 h 18"/>
                <a:gd name="T54" fmla="*/ 4 w 42"/>
                <a:gd name="T55" fmla="*/ 4 h 18"/>
                <a:gd name="T56" fmla="*/ 10 w 42"/>
                <a:gd name="T57" fmla="*/ 4 h 18"/>
                <a:gd name="T58" fmla="*/ 10 w 42"/>
                <a:gd name="T59" fmla="*/ 14 h 18"/>
                <a:gd name="T60" fmla="*/ 4 w 42"/>
                <a:gd name="T61" fmla="*/ 14 h 18"/>
                <a:gd name="T62" fmla="*/ 4 w 42"/>
                <a:gd name="T6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18">
                  <a:moveTo>
                    <a:pt x="42" y="0"/>
                  </a:moveTo>
                  <a:cubicBezTo>
                    <a:pt x="38" y="0"/>
                    <a:pt x="38" y="0"/>
                    <a:pt x="38" y="0"/>
                  </a:cubicBezTo>
                  <a:cubicBezTo>
                    <a:pt x="38" y="7"/>
                    <a:pt x="38" y="7"/>
                    <a:pt x="38" y="7"/>
                  </a:cubicBezTo>
                  <a:cubicBezTo>
                    <a:pt x="35" y="7"/>
                    <a:pt x="35" y="7"/>
                    <a:pt x="35" y="7"/>
                  </a:cubicBezTo>
                  <a:cubicBezTo>
                    <a:pt x="35" y="0"/>
                    <a:pt x="35" y="0"/>
                    <a:pt x="35" y="0"/>
                  </a:cubicBezTo>
                  <a:cubicBezTo>
                    <a:pt x="31" y="0"/>
                    <a:pt x="31" y="0"/>
                    <a:pt x="31" y="0"/>
                  </a:cubicBezTo>
                  <a:cubicBezTo>
                    <a:pt x="31" y="7"/>
                    <a:pt x="31" y="7"/>
                    <a:pt x="31" y="7"/>
                  </a:cubicBezTo>
                  <a:cubicBezTo>
                    <a:pt x="14" y="7"/>
                    <a:pt x="14" y="7"/>
                    <a:pt x="14" y="7"/>
                  </a:cubicBezTo>
                  <a:cubicBezTo>
                    <a:pt x="14" y="3"/>
                    <a:pt x="14" y="3"/>
                    <a:pt x="14" y="3"/>
                  </a:cubicBezTo>
                  <a:cubicBezTo>
                    <a:pt x="14" y="3"/>
                    <a:pt x="14" y="2"/>
                    <a:pt x="13" y="2"/>
                  </a:cubicBezTo>
                  <a:cubicBezTo>
                    <a:pt x="13" y="1"/>
                    <a:pt x="13" y="1"/>
                    <a:pt x="12" y="0"/>
                  </a:cubicBezTo>
                  <a:cubicBezTo>
                    <a:pt x="12" y="0"/>
                    <a:pt x="11" y="0"/>
                    <a:pt x="11" y="0"/>
                  </a:cubicBezTo>
                  <a:cubicBezTo>
                    <a:pt x="3" y="0"/>
                    <a:pt x="3" y="0"/>
                    <a:pt x="3" y="0"/>
                  </a:cubicBezTo>
                  <a:cubicBezTo>
                    <a:pt x="3" y="0"/>
                    <a:pt x="2" y="0"/>
                    <a:pt x="2" y="1"/>
                  </a:cubicBezTo>
                  <a:cubicBezTo>
                    <a:pt x="1" y="1"/>
                    <a:pt x="1" y="2"/>
                    <a:pt x="0" y="2"/>
                  </a:cubicBezTo>
                  <a:cubicBezTo>
                    <a:pt x="0" y="3"/>
                    <a:pt x="0" y="3"/>
                    <a:pt x="0" y="3"/>
                  </a:cubicBezTo>
                  <a:cubicBezTo>
                    <a:pt x="0" y="15"/>
                    <a:pt x="0" y="15"/>
                    <a:pt x="0" y="15"/>
                  </a:cubicBezTo>
                  <a:cubicBezTo>
                    <a:pt x="0" y="15"/>
                    <a:pt x="0" y="16"/>
                    <a:pt x="1" y="16"/>
                  </a:cubicBezTo>
                  <a:cubicBezTo>
                    <a:pt x="1" y="17"/>
                    <a:pt x="2" y="17"/>
                    <a:pt x="2" y="18"/>
                  </a:cubicBezTo>
                  <a:cubicBezTo>
                    <a:pt x="3" y="18"/>
                    <a:pt x="3" y="18"/>
                    <a:pt x="3" y="18"/>
                  </a:cubicBezTo>
                  <a:cubicBezTo>
                    <a:pt x="11" y="18"/>
                    <a:pt x="11" y="18"/>
                    <a:pt x="11" y="18"/>
                  </a:cubicBezTo>
                  <a:cubicBezTo>
                    <a:pt x="11" y="18"/>
                    <a:pt x="12" y="18"/>
                    <a:pt x="13" y="17"/>
                  </a:cubicBezTo>
                  <a:cubicBezTo>
                    <a:pt x="13" y="17"/>
                    <a:pt x="13" y="16"/>
                    <a:pt x="14" y="16"/>
                  </a:cubicBezTo>
                  <a:cubicBezTo>
                    <a:pt x="14" y="15"/>
                    <a:pt x="14" y="15"/>
                    <a:pt x="14" y="15"/>
                  </a:cubicBezTo>
                  <a:cubicBezTo>
                    <a:pt x="14" y="11"/>
                    <a:pt x="14" y="11"/>
                    <a:pt x="14" y="11"/>
                  </a:cubicBezTo>
                  <a:cubicBezTo>
                    <a:pt x="42" y="11"/>
                    <a:pt x="42" y="11"/>
                    <a:pt x="42" y="11"/>
                  </a:cubicBezTo>
                  <a:lnTo>
                    <a:pt x="42" y="0"/>
                  </a:lnTo>
                  <a:close/>
                  <a:moveTo>
                    <a:pt x="4" y="4"/>
                  </a:moveTo>
                  <a:cubicBezTo>
                    <a:pt x="10" y="4"/>
                    <a:pt x="10" y="4"/>
                    <a:pt x="10" y="4"/>
                  </a:cubicBezTo>
                  <a:cubicBezTo>
                    <a:pt x="10" y="14"/>
                    <a:pt x="10" y="14"/>
                    <a:pt x="10" y="14"/>
                  </a:cubicBezTo>
                  <a:cubicBezTo>
                    <a:pt x="4" y="14"/>
                    <a:pt x="4" y="14"/>
                    <a:pt x="4" y="14"/>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54"/>
              <a:endParaRPr lang="zh-CN" altLang="en-US" sz="1900">
                <a:solidFill>
                  <a:prstClr val="black"/>
                </a:solidFill>
              </a:endParaRPr>
            </a:p>
          </p:txBody>
        </p:sp>
      </p:grpSp>
      <p:grpSp>
        <p:nvGrpSpPr>
          <p:cNvPr id="45" name="组合 44"/>
          <p:cNvGrpSpPr/>
          <p:nvPr/>
        </p:nvGrpSpPr>
        <p:grpSpPr>
          <a:xfrm>
            <a:off x="2472430" y="1464778"/>
            <a:ext cx="143903" cy="3168000"/>
            <a:chOff x="4632558" y="2118107"/>
            <a:chExt cx="143902" cy="3312000"/>
          </a:xfrm>
        </p:grpSpPr>
        <p:sp>
          <p:nvSpPr>
            <p:cNvPr id="46" name="矩形 45"/>
            <p:cNvSpPr/>
            <p:nvPr/>
          </p:nvSpPr>
          <p:spPr>
            <a:xfrm>
              <a:off x="4747660" y="2118107"/>
              <a:ext cx="28800" cy="331200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7" name="等腰三角形 46"/>
            <p:cNvSpPr/>
            <p:nvPr/>
          </p:nvSpPr>
          <p:spPr>
            <a:xfrm rot="16200000" flipH="1">
              <a:off x="4624835" y="3599578"/>
              <a:ext cx="144000" cy="128554"/>
            </a:xfrm>
            <a:prstGeom prst="triangl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sp>
        <p:nvSpPr>
          <p:cNvPr id="49" name="TextBox 48"/>
          <p:cNvSpPr txBox="1"/>
          <p:nvPr/>
        </p:nvSpPr>
        <p:spPr>
          <a:xfrm>
            <a:off x="519622" y="1464778"/>
            <a:ext cx="1944464" cy="3539430"/>
          </a:xfrm>
          <a:prstGeom prst="rect">
            <a:avLst/>
          </a:prstGeom>
          <a:noFill/>
        </p:spPr>
        <p:txBody>
          <a:bodyPr wrap="square" rtlCol="0">
            <a:spAutoFit/>
          </a:bodyPr>
          <a:lstStyle/>
          <a:p>
            <a:r>
              <a:rPr lang="zh-CN" altLang="en-US" sz="1600" dirty="0" smtClean="0">
                <a:solidFill>
                  <a:schemeClr val="bg1">
                    <a:alpha val="90000"/>
                  </a:schemeClr>
                </a:solidFill>
                <a:latin typeface="微软雅黑" panose="020B0503020204020204" pitchFamily="34" charset="-122"/>
                <a:ea typeface="微软雅黑" panose="020B0503020204020204" pitchFamily="34" charset="-122"/>
              </a:rPr>
              <a:t>点击输入文本点击输入文本点击输入文本点击输入文本点击输入文本点击输入文本点击输入文本点击输入文本点击输入文本点击输入文本点击输入文本点击输入文本点击输入文本点击输入文本</a:t>
            </a:r>
            <a:r>
              <a:rPr lang="zh-CN" altLang="en-US" sz="1600" dirty="0">
                <a:solidFill>
                  <a:schemeClr val="bg1">
                    <a:alpha val="90000"/>
                  </a:schemeClr>
                </a:solidFill>
                <a:latin typeface="微软雅黑" panose="020B0503020204020204" pitchFamily="34" charset="-122"/>
                <a:ea typeface="微软雅黑" panose="020B0503020204020204" pitchFamily="34" charset="-122"/>
              </a:rPr>
              <a:t>文本点击输入文本点击输入文本点击输入文本</a:t>
            </a: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003408"/>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10" presetClass="entr" presetSubtype="0" fill="hold" grpId="0" nodeType="withEffect">
                                  <p:stCondLst>
                                    <p:cond delay="225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childTnLst>
                                </p:cTn>
                              </p:par>
                              <p:par>
                                <p:cTn id="31" presetID="22" presetClass="entr" presetSubtype="4" fill="hold" nodeType="withEffect">
                                  <p:stCondLst>
                                    <p:cond delay="225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1000"/>
                                        <p:tgtEl>
                                          <p:spTgt spid="10"/>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par>
                                <p:cTn id="43" presetID="22" presetClass="entr" presetSubtype="8" fill="hold" grpId="0" nodeType="withEffect">
                                  <p:stCondLst>
                                    <p:cond delay="400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500"/>
                                        <p:tgtEl>
                                          <p:spTgt spid="40"/>
                                        </p:tgtEl>
                                      </p:cBhvr>
                                    </p:animEffect>
                                  </p:childTnLst>
                                </p:cTn>
                              </p:par>
                              <p:par>
                                <p:cTn id="46" presetID="22" presetClass="entr" presetSubtype="4" fill="hold" nodeType="withEffect">
                                  <p:stCondLst>
                                    <p:cond delay="400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nodeType="withEffect">
                                  <p:stCondLst>
                                    <p:cond delay="400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nodeType="withEffect">
                                  <p:stCondLst>
                                    <p:cond delay="4000"/>
                                  </p:stCondLst>
                                  <p:childTnLst>
                                    <p:set>
                                      <p:cBhvr>
                                        <p:cTn id="53" dur="1" fill="hold">
                                          <p:stCondLst>
                                            <p:cond delay="0"/>
                                          </p:stCondLst>
                                        </p:cTn>
                                        <p:tgtEl>
                                          <p:spTgt spid="27"/>
                                        </p:tgtEl>
                                        <p:attrNameLst>
                                          <p:attrName>style.visibility</p:attrName>
                                        </p:attrNameLst>
                                      </p:cBhvr>
                                      <p:to>
                                        <p:strVal val="visible"/>
                                      </p:to>
                                    </p:set>
                                    <p:animEffect transition="in" filter="wipe(down)">
                                      <p:cBhvr>
                                        <p:cTn id="54" dur="500"/>
                                        <p:tgtEl>
                                          <p:spTgt spid="27"/>
                                        </p:tgtEl>
                                      </p:cBhvr>
                                    </p:animEffect>
                                  </p:childTnLst>
                                </p:cTn>
                              </p:par>
                              <p:par>
                                <p:cTn id="55" presetID="22" presetClass="entr" presetSubtype="4" fill="hold" nodeType="withEffect">
                                  <p:stCondLst>
                                    <p:cond delay="400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par>
                                <p:cTn id="58" presetID="22" presetClass="entr" presetSubtype="4" fill="hold" nodeType="withEffect">
                                  <p:stCondLst>
                                    <p:cond delay="4000"/>
                                  </p:stCondLst>
                                  <p:childTnLst>
                                    <p:set>
                                      <p:cBhvr>
                                        <p:cTn id="59" dur="1" fill="hold">
                                          <p:stCondLst>
                                            <p:cond delay="0"/>
                                          </p:stCondLst>
                                        </p:cTn>
                                        <p:tgtEl>
                                          <p:spTgt spid="48"/>
                                        </p:tgtEl>
                                        <p:attrNameLst>
                                          <p:attrName>style.visibility</p:attrName>
                                        </p:attrNameLst>
                                      </p:cBhvr>
                                      <p:to>
                                        <p:strVal val="visible"/>
                                      </p:to>
                                    </p:set>
                                    <p:animEffect transition="in" filter="wipe(down)">
                                      <p:cBhvr>
                                        <p:cTn id="60" dur="500"/>
                                        <p:tgtEl>
                                          <p:spTgt spid="48"/>
                                        </p:tgtEl>
                                      </p:cBhvr>
                                    </p:animEffect>
                                  </p:childTnLst>
                                </p:cTn>
                              </p:par>
                              <p:par>
                                <p:cTn id="61" presetID="2" presetClass="entr" presetSubtype="3" fill="hold" grpId="0" nodeType="withEffect">
                                  <p:stCondLst>
                                    <p:cond delay="425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0-#ppt_h/2"/>
                                          </p:val>
                                        </p:tav>
                                        <p:tav tm="100000">
                                          <p:val>
                                            <p:strVal val="#ppt_y"/>
                                          </p:val>
                                        </p:tav>
                                      </p:tavLst>
                                    </p:anim>
                                  </p:childTnLst>
                                </p:cTn>
                              </p:par>
                              <p:par>
                                <p:cTn id="65" presetID="2" presetClass="entr" presetSubtype="3" fill="hold" grpId="0" nodeType="withEffect">
                                  <p:stCondLst>
                                    <p:cond delay="425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1+#ppt_w/2"/>
                                          </p:val>
                                        </p:tav>
                                        <p:tav tm="100000">
                                          <p:val>
                                            <p:strVal val="#ppt_x"/>
                                          </p:val>
                                        </p:tav>
                                      </p:tavLst>
                                    </p:anim>
                                    <p:anim calcmode="lin" valueType="num">
                                      <p:cBhvr additive="base">
                                        <p:cTn id="68" dur="500" fill="hold"/>
                                        <p:tgtEl>
                                          <p:spTgt spid="35"/>
                                        </p:tgtEl>
                                        <p:attrNameLst>
                                          <p:attrName>ppt_y</p:attrName>
                                        </p:attrNameLst>
                                      </p:cBhvr>
                                      <p:tavLst>
                                        <p:tav tm="0">
                                          <p:val>
                                            <p:strVal val="0-#ppt_h/2"/>
                                          </p:val>
                                        </p:tav>
                                        <p:tav tm="100000">
                                          <p:val>
                                            <p:strVal val="#ppt_y"/>
                                          </p:val>
                                        </p:tav>
                                      </p:tavLst>
                                    </p:anim>
                                  </p:childTnLst>
                                </p:cTn>
                              </p:par>
                              <p:par>
                                <p:cTn id="69" presetID="2" presetClass="entr" presetSubtype="3" fill="hold" grpId="0" nodeType="withEffect">
                                  <p:stCondLst>
                                    <p:cond delay="425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1+#ppt_w/2"/>
                                          </p:val>
                                        </p:tav>
                                        <p:tav tm="100000">
                                          <p:val>
                                            <p:strVal val="#ppt_x"/>
                                          </p:val>
                                        </p:tav>
                                      </p:tavLst>
                                    </p:anim>
                                    <p:anim calcmode="lin" valueType="num">
                                      <p:cBhvr additive="base">
                                        <p:cTn id="72" dur="500" fill="hold"/>
                                        <p:tgtEl>
                                          <p:spTgt spid="34"/>
                                        </p:tgtEl>
                                        <p:attrNameLst>
                                          <p:attrName>ppt_y</p:attrName>
                                        </p:attrNameLst>
                                      </p:cBhvr>
                                      <p:tavLst>
                                        <p:tav tm="0">
                                          <p:val>
                                            <p:strVal val="0-#ppt_h/2"/>
                                          </p:val>
                                        </p:tav>
                                        <p:tav tm="100000">
                                          <p:val>
                                            <p:strVal val="#ppt_y"/>
                                          </p:val>
                                        </p:tav>
                                      </p:tavLst>
                                    </p:anim>
                                  </p:childTnLst>
                                </p:cTn>
                              </p:par>
                              <p:par>
                                <p:cTn id="73" presetID="2" presetClass="entr" presetSubtype="3" fill="hold" grpId="0" nodeType="withEffect">
                                  <p:stCondLst>
                                    <p:cond delay="425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1+#ppt_w/2"/>
                                          </p:val>
                                        </p:tav>
                                        <p:tav tm="100000">
                                          <p:val>
                                            <p:strVal val="#ppt_x"/>
                                          </p:val>
                                        </p:tav>
                                      </p:tavLst>
                                    </p:anim>
                                    <p:anim calcmode="lin" valueType="num">
                                      <p:cBhvr additive="base">
                                        <p:cTn id="76" dur="500" fill="hold"/>
                                        <p:tgtEl>
                                          <p:spTgt spid="33"/>
                                        </p:tgtEl>
                                        <p:attrNameLst>
                                          <p:attrName>ppt_y</p:attrName>
                                        </p:attrNameLst>
                                      </p:cBhvr>
                                      <p:tavLst>
                                        <p:tav tm="0">
                                          <p:val>
                                            <p:strVal val="0-#ppt_h/2"/>
                                          </p:val>
                                        </p:tav>
                                        <p:tav tm="100000">
                                          <p:val>
                                            <p:strVal val="#ppt_y"/>
                                          </p:val>
                                        </p:tav>
                                      </p:tavLst>
                                    </p:anim>
                                  </p:childTnLst>
                                </p:cTn>
                              </p:par>
                              <p:par>
                                <p:cTn id="77" presetID="2" presetClass="entr" presetSubtype="3" fill="hold" grpId="0" nodeType="withEffect">
                                  <p:stCondLst>
                                    <p:cond delay="425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1+#ppt_w/2"/>
                                          </p:val>
                                        </p:tav>
                                        <p:tav tm="100000">
                                          <p:val>
                                            <p:strVal val="#ppt_x"/>
                                          </p:val>
                                        </p:tav>
                                      </p:tavLst>
                                    </p:anim>
                                    <p:anim calcmode="lin" valueType="num">
                                      <p:cBhvr additive="base">
                                        <p:cTn id="80" dur="500" fill="hold"/>
                                        <p:tgtEl>
                                          <p:spTgt spid="38"/>
                                        </p:tgtEl>
                                        <p:attrNameLst>
                                          <p:attrName>ppt_y</p:attrName>
                                        </p:attrNameLst>
                                      </p:cBhvr>
                                      <p:tavLst>
                                        <p:tav tm="0">
                                          <p:val>
                                            <p:strVal val="0-#ppt_h/2"/>
                                          </p:val>
                                        </p:tav>
                                        <p:tav tm="100000">
                                          <p:val>
                                            <p:strVal val="#ppt_y"/>
                                          </p:val>
                                        </p:tav>
                                      </p:tavLst>
                                    </p:anim>
                                  </p:childTnLst>
                                </p:cTn>
                              </p:par>
                              <p:par>
                                <p:cTn id="81" presetID="10" presetClass="entr" presetSubtype="0" fill="hold" nodeType="withEffect">
                                  <p:stCondLst>
                                    <p:cond delay="350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1000"/>
                                        <p:tgtEl>
                                          <p:spTgt spid="41"/>
                                        </p:tgtEl>
                                      </p:cBhvr>
                                    </p:animEffect>
                                  </p:childTnLst>
                                </p:cTn>
                              </p:par>
                              <p:par>
                                <p:cTn id="84" presetID="10" presetClass="entr" presetSubtype="0" fill="hold" grpId="0" nodeType="withEffect">
                                  <p:stCondLst>
                                    <p:cond delay="375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9" grpId="0" animBg="1"/>
      <p:bldP spid="18" grpId="0" animBg="1"/>
      <p:bldP spid="19" grpId="0" animBg="1"/>
      <p:bldP spid="33" grpId="0"/>
      <p:bldP spid="34" grpId="0"/>
      <p:bldP spid="35" grpId="0"/>
      <p:bldP spid="36" grpId="0"/>
      <p:bldP spid="38" grpId="0"/>
      <p:bldP spid="39" grpId="0" animBg="1"/>
      <p:bldP spid="40" grpId="0" animBg="1"/>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4" name="TextBox 3"/>
          <p:cNvSpPr txBox="1"/>
          <p:nvPr/>
        </p:nvSpPr>
        <p:spPr>
          <a:xfrm>
            <a:off x="3995936" y="2365638"/>
            <a:ext cx="1152128" cy="523220"/>
          </a:xfrm>
          <a:prstGeom prst="rect">
            <a:avLst/>
          </a:prstGeom>
          <a:noFill/>
        </p:spPr>
        <p:txBody>
          <a:bodyPr wrap="square" rtlCol="0">
            <a:spAutoFit/>
          </a:bodyPr>
          <a:lstStyle/>
          <a:p>
            <a:pPr algn="ctr"/>
            <a:r>
              <a:rPr lang="en-US" altLang="zh-CN" sz="2800" dirty="0" smtClean="0">
                <a:solidFill>
                  <a:srgbClr val="FFFFFF"/>
                </a:solidFill>
              </a:rPr>
              <a:t>LOGO</a:t>
            </a:r>
            <a:endParaRPr lang="zh-CN" altLang="en-US" sz="2800" dirty="0">
              <a:solidFill>
                <a:srgbClr val="FFFFFF"/>
              </a:solidFill>
            </a:endParaRPr>
          </a:p>
        </p:txBody>
      </p:sp>
      <p:sp>
        <p:nvSpPr>
          <p:cNvPr id="10" name="TextBox 9"/>
          <p:cNvSpPr txBox="1"/>
          <p:nvPr/>
        </p:nvSpPr>
        <p:spPr>
          <a:xfrm>
            <a:off x="1763688" y="3229734"/>
            <a:ext cx="5760640" cy="707886"/>
          </a:xfrm>
          <a:prstGeom prst="rect">
            <a:avLst/>
          </a:prstGeom>
          <a:noFill/>
        </p:spPr>
        <p:txBody>
          <a:bodyPr wrap="square" rtlCol="0">
            <a:spAutoFit/>
          </a:bodyPr>
          <a:lstStyle/>
          <a:p>
            <a:pPr algn="dist"/>
            <a:r>
              <a:rPr lang="en-US" altLang="zh-CN" sz="4000" dirty="0" smtClean="0">
                <a:solidFill>
                  <a:schemeClr val="bg1"/>
                </a:solidFill>
                <a:latin typeface="方正兰亭细黑_GBK" panose="02000000000000000000" pitchFamily="2" charset="-122"/>
                <a:ea typeface="方正兰亭细黑_GBK" panose="02000000000000000000" pitchFamily="2" charset="-122"/>
              </a:rPr>
              <a:t>THANK    YOU!</a:t>
            </a:r>
            <a:endParaRPr lang="zh-CN" altLang="en-US" sz="4000" dirty="0">
              <a:solidFill>
                <a:schemeClr val="bg1"/>
              </a:solidFill>
              <a:latin typeface="方正兰亭细黑_GBK" panose="02000000000000000000" pitchFamily="2" charset="-122"/>
              <a:ea typeface="方正兰亭细黑_GBK" panose="02000000000000000000" pitchFamily="2" charset="-122"/>
            </a:endParaRPr>
          </a:p>
        </p:txBody>
      </p:sp>
      <p:grpSp>
        <p:nvGrpSpPr>
          <p:cNvPr id="12" name="组合 11"/>
          <p:cNvGrpSpPr/>
          <p:nvPr/>
        </p:nvGrpSpPr>
        <p:grpSpPr>
          <a:xfrm>
            <a:off x="1763688" y="3157726"/>
            <a:ext cx="5832648" cy="45719"/>
            <a:chOff x="1763688" y="2209428"/>
            <a:chExt cx="5832648" cy="189735"/>
          </a:xfrm>
        </p:grpSpPr>
        <p:sp>
          <p:nvSpPr>
            <p:cNvPr id="11" name="矩形 10"/>
            <p:cNvSpPr/>
            <p:nvPr/>
          </p:nvSpPr>
          <p:spPr>
            <a:xfrm>
              <a:off x="1763688" y="2209428"/>
              <a:ext cx="1512168" cy="189735"/>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203848" y="2209428"/>
              <a:ext cx="1512168" cy="189735"/>
            </a:xfrm>
            <a:prstGeom prst="rect">
              <a:avLst/>
            </a:prstGeom>
            <a:solidFill>
              <a:srgbClr val="F4BA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644008" y="2209428"/>
              <a:ext cx="1512168" cy="189735"/>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84168" y="2209428"/>
              <a:ext cx="1512168" cy="189735"/>
            </a:xfrm>
            <a:prstGeom prst="rect">
              <a:avLst/>
            </a:prstGeom>
            <a:solidFill>
              <a:srgbClr val="64C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31129540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6" presetClass="entr" presetSubtype="16"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par>
                                <p:cTn id="11" presetID="26" presetClass="entr" presetSubtype="0" fill="hold" grpId="0" nodeType="withEffect">
                                  <p:stCondLst>
                                    <p:cond delay="25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down)">
                                      <p:cBhvr>
                                        <p:cTn id="13" dur="725">
                                          <p:stCondLst>
                                            <p:cond delay="0"/>
                                          </p:stCondLst>
                                        </p:cTn>
                                        <p:tgtEl>
                                          <p:spTgt spid="10">
                                            <p:txEl>
                                              <p:pRg st="0" end="0"/>
                                            </p:txEl>
                                          </p:spTgt>
                                        </p:tgtEl>
                                      </p:cBhvr>
                                    </p:animEffect>
                                    <p:anim calcmode="lin" valueType="num">
                                      <p:cBhvr>
                                        <p:cTn id="14" dur="2278"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15" dur="830"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16" dur="830" tmFilter="0, 0; 0.125,0.2665; 0.25,0.4; 0.375,0.465; 0.5,0.5;  0.625,0.535; 0.75,0.6; 0.875,0.7335; 1,1">
                                          <p:stCondLst>
                                            <p:cond delay="830"/>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17" dur="415" tmFilter="0, 0; 0.125,0.2665; 0.25,0.4; 0.375,0.465; 0.5,0.5;  0.625,0.535; 0.75,0.6; 0.875,0.7335; 1,1">
                                          <p:stCondLst>
                                            <p:cond delay="1655"/>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18" dur="205" tmFilter="0, 0; 0.125,0.2665; 0.25,0.4; 0.375,0.465; 0.5,0.5;  0.625,0.535; 0.75,0.6; 0.875,0.7335; 1,1">
                                          <p:stCondLst>
                                            <p:cond delay="2070"/>
                                          </p:stCondLst>
                                        </p:cTn>
                                        <p:tgtEl>
                                          <p:spTgt spid="10">
                                            <p:txEl>
                                              <p:pRg st="0" end="0"/>
                                            </p:txEl>
                                          </p:spTgt>
                                        </p:tgtEl>
                                        <p:attrNameLst>
                                          <p:attrName>ppt_y</p:attrName>
                                        </p:attrNameLst>
                                      </p:cBhvr>
                                      <p:tavLst>
                                        <p:tav tm="0" fmla="#ppt_y-sin(pi*$)/81">
                                          <p:val>
                                            <p:fltVal val="0"/>
                                          </p:val>
                                        </p:tav>
                                        <p:tav tm="100000">
                                          <p:val>
                                            <p:fltVal val="1"/>
                                          </p:val>
                                        </p:tav>
                                      </p:tavLst>
                                    </p:anim>
                                    <p:animScale>
                                      <p:cBhvr>
                                        <p:cTn id="19" dur="33">
                                          <p:stCondLst>
                                            <p:cond delay="812"/>
                                          </p:stCondLst>
                                        </p:cTn>
                                        <p:tgtEl>
                                          <p:spTgt spid="10">
                                            <p:txEl>
                                              <p:pRg st="0" end="0"/>
                                            </p:txEl>
                                          </p:spTgt>
                                        </p:tgtEl>
                                      </p:cBhvr>
                                      <p:to x="100000" y="60000"/>
                                    </p:animScale>
                                    <p:animScale>
                                      <p:cBhvr>
                                        <p:cTn id="20" dur="207" decel="50000">
                                          <p:stCondLst>
                                            <p:cond delay="845"/>
                                          </p:stCondLst>
                                        </p:cTn>
                                        <p:tgtEl>
                                          <p:spTgt spid="10">
                                            <p:txEl>
                                              <p:pRg st="0" end="0"/>
                                            </p:txEl>
                                          </p:spTgt>
                                        </p:tgtEl>
                                      </p:cBhvr>
                                      <p:to x="100000" y="100000"/>
                                    </p:animScale>
                                    <p:animScale>
                                      <p:cBhvr>
                                        <p:cTn id="21" dur="33">
                                          <p:stCondLst>
                                            <p:cond delay="1640"/>
                                          </p:stCondLst>
                                        </p:cTn>
                                        <p:tgtEl>
                                          <p:spTgt spid="10">
                                            <p:txEl>
                                              <p:pRg st="0" end="0"/>
                                            </p:txEl>
                                          </p:spTgt>
                                        </p:tgtEl>
                                      </p:cBhvr>
                                      <p:to x="100000" y="80000"/>
                                    </p:animScale>
                                    <p:animScale>
                                      <p:cBhvr>
                                        <p:cTn id="22" dur="207" decel="50000">
                                          <p:stCondLst>
                                            <p:cond delay="1673"/>
                                          </p:stCondLst>
                                        </p:cTn>
                                        <p:tgtEl>
                                          <p:spTgt spid="10">
                                            <p:txEl>
                                              <p:pRg st="0" end="0"/>
                                            </p:txEl>
                                          </p:spTgt>
                                        </p:tgtEl>
                                      </p:cBhvr>
                                      <p:to x="100000" y="100000"/>
                                    </p:animScale>
                                    <p:animScale>
                                      <p:cBhvr>
                                        <p:cTn id="23" dur="33">
                                          <p:stCondLst>
                                            <p:cond delay="2052"/>
                                          </p:stCondLst>
                                        </p:cTn>
                                        <p:tgtEl>
                                          <p:spTgt spid="10">
                                            <p:txEl>
                                              <p:pRg st="0" end="0"/>
                                            </p:txEl>
                                          </p:spTgt>
                                        </p:tgtEl>
                                      </p:cBhvr>
                                      <p:to x="100000" y="90000"/>
                                    </p:animScale>
                                    <p:animScale>
                                      <p:cBhvr>
                                        <p:cTn id="24" dur="207" decel="50000">
                                          <p:stCondLst>
                                            <p:cond delay="2085"/>
                                          </p:stCondLst>
                                        </p:cTn>
                                        <p:tgtEl>
                                          <p:spTgt spid="10">
                                            <p:txEl>
                                              <p:pRg st="0" end="0"/>
                                            </p:txEl>
                                          </p:spTgt>
                                        </p:tgtEl>
                                      </p:cBhvr>
                                      <p:to x="100000" y="100000"/>
                                    </p:animScale>
                                    <p:animScale>
                                      <p:cBhvr>
                                        <p:cTn id="25" dur="33">
                                          <p:stCondLst>
                                            <p:cond delay="2260"/>
                                          </p:stCondLst>
                                        </p:cTn>
                                        <p:tgtEl>
                                          <p:spTgt spid="10">
                                            <p:txEl>
                                              <p:pRg st="0" end="0"/>
                                            </p:txEl>
                                          </p:spTgt>
                                        </p:tgtEl>
                                      </p:cBhvr>
                                      <p:to x="100000" y="95000"/>
                                    </p:animScale>
                                    <p:animScale>
                                      <p:cBhvr>
                                        <p:cTn id="26" dur="207" decel="50000">
                                          <p:stCondLst>
                                            <p:cond delay="2293"/>
                                          </p:stCondLst>
                                        </p:cTn>
                                        <p:tgtEl>
                                          <p:spTgt spid="10">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3">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3</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377008" y="266082"/>
            <a:ext cx="1178768" cy="584775"/>
          </a:xfrm>
          <a:prstGeom prst="rect">
            <a:avLst/>
          </a:prstGeom>
          <a:noFill/>
        </p:spPr>
        <p:txBody>
          <a:bodyPr wrap="square" rtlCol="0">
            <a:spAutoFit/>
          </a:bodyPr>
          <a:lstStyle/>
          <a:p>
            <a:pPr algn="dist"/>
            <a:r>
              <a:rPr lang="zh-CN" altLang="en-US" sz="3200" dirty="0" smtClean="0">
                <a:solidFill>
                  <a:schemeClr val="lt1">
                    <a:alpha val="50000"/>
                  </a:schemeClr>
                </a:solidFill>
                <a:latin typeface="方正兰亭细黑_GBK" panose="02000000000000000000" pitchFamily="2" charset="-122"/>
                <a:ea typeface="方正兰亭细黑_GBK" panose="02000000000000000000" pitchFamily="2" charset="-122"/>
              </a:rPr>
              <a:t>目录</a:t>
            </a:r>
            <a:endParaRPr lang="zh-CN" altLang="en-US" sz="32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grpSp>
        <p:nvGrpSpPr>
          <p:cNvPr id="11" name="组合 10"/>
          <p:cNvGrpSpPr/>
          <p:nvPr/>
        </p:nvGrpSpPr>
        <p:grpSpPr>
          <a:xfrm>
            <a:off x="1922213" y="3310558"/>
            <a:ext cx="1193336" cy="1182644"/>
            <a:chOff x="2408199" y="3883861"/>
            <a:chExt cx="1661993" cy="1647103"/>
          </a:xfrm>
        </p:grpSpPr>
        <p:sp>
          <p:nvSpPr>
            <p:cNvPr id="12" name="椭圆 11"/>
            <p:cNvSpPr/>
            <p:nvPr/>
          </p:nvSpPr>
          <p:spPr>
            <a:xfrm>
              <a:off x="2415644" y="3883861"/>
              <a:ext cx="1647103" cy="1647103"/>
            </a:xfrm>
            <a:prstGeom prst="ellipse">
              <a:avLst/>
            </a:prstGeom>
            <a:solidFill>
              <a:srgbClr val="FFFFFF">
                <a:alpha val="20000"/>
              </a:srgb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prstClr val="white"/>
                </a:solidFill>
              </a:endParaRPr>
            </a:p>
          </p:txBody>
        </p:sp>
        <p:sp>
          <p:nvSpPr>
            <p:cNvPr id="13" name="文本框 6"/>
            <p:cNvSpPr txBox="1"/>
            <p:nvPr/>
          </p:nvSpPr>
          <p:spPr>
            <a:xfrm>
              <a:off x="2408199" y="4277306"/>
              <a:ext cx="1661993" cy="900164"/>
            </a:xfrm>
            <a:prstGeom prst="rect">
              <a:avLst/>
            </a:prstGeom>
            <a:noFill/>
          </p:spPr>
          <p:txBody>
            <a:bodyPr vert="horz" wrap="square" rtlCol="0">
              <a:spAutoFit/>
            </a:bodyPr>
            <a:lstStyle/>
            <a:p>
              <a:pPr algn="ctr"/>
              <a:r>
                <a:rPr lang="zh-CN" altLang="en-US" sz="3600" dirty="0">
                  <a:solidFill>
                    <a:prstClr val="white"/>
                  </a:solidFill>
                  <a:latin typeface="微软雅黑" panose="020B0503020204020204" pitchFamily="34" charset="-122"/>
                  <a:ea typeface="微软雅黑" panose="020B0503020204020204" pitchFamily="34" charset="-122"/>
                </a:rPr>
                <a:t>目录</a:t>
              </a:r>
            </a:p>
          </p:txBody>
        </p:sp>
      </p:grpSp>
      <p:grpSp>
        <p:nvGrpSpPr>
          <p:cNvPr id="10" name="组合 9"/>
          <p:cNvGrpSpPr/>
          <p:nvPr/>
        </p:nvGrpSpPr>
        <p:grpSpPr>
          <a:xfrm>
            <a:off x="2265129" y="1057300"/>
            <a:ext cx="2107071" cy="2400657"/>
            <a:chOff x="2265129" y="1057300"/>
            <a:chExt cx="2107071" cy="2400657"/>
          </a:xfrm>
        </p:grpSpPr>
        <p:sp>
          <p:nvSpPr>
            <p:cNvPr id="25" name="椭圆 2638"/>
            <p:cNvSpPr/>
            <p:nvPr/>
          </p:nvSpPr>
          <p:spPr>
            <a:xfrm>
              <a:off x="2539301" y="1628798"/>
              <a:ext cx="1198450" cy="1270429"/>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 fmla="*/ 64910 w 1741312"/>
                <a:gd name="connsiteY0" fmla="*/ 844393 h 1682594"/>
                <a:gd name="connsiteX1" fmla="*/ 150635 w 1741312"/>
                <a:gd name="connsiteY1" fmla="*/ 482442 h 1682594"/>
                <a:gd name="connsiteX2" fmla="*/ 903111 w 1741312"/>
                <a:gd name="connsiteY2" fmla="*/ 6192 h 1682594"/>
                <a:gd name="connsiteX3" fmla="*/ 1741312 w 1741312"/>
                <a:gd name="connsiteY3" fmla="*/ 844393 h 1682594"/>
                <a:gd name="connsiteX4" fmla="*/ 903111 w 1741312"/>
                <a:gd name="connsiteY4" fmla="*/ 1682594 h 1682594"/>
                <a:gd name="connsiteX5" fmla="*/ 64910 w 1741312"/>
                <a:gd name="connsiteY5" fmla="*/ 844393 h 1682594"/>
                <a:gd name="connsiteX0" fmla="*/ 23464 w 1699866"/>
                <a:gd name="connsiteY0" fmla="*/ 844393 h 1682594"/>
                <a:gd name="connsiteX1" fmla="*/ 109189 w 1699866"/>
                <a:gd name="connsiteY1" fmla="*/ 482442 h 1682594"/>
                <a:gd name="connsiteX2" fmla="*/ 861665 w 1699866"/>
                <a:gd name="connsiteY2" fmla="*/ 6192 h 1682594"/>
                <a:gd name="connsiteX3" fmla="*/ 1699866 w 1699866"/>
                <a:gd name="connsiteY3" fmla="*/ 844393 h 1682594"/>
                <a:gd name="connsiteX4" fmla="*/ 861665 w 1699866"/>
                <a:gd name="connsiteY4" fmla="*/ 1682594 h 1682594"/>
                <a:gd name="connsiteX5" fmla="*/ 23464 w 1699866"/>
                <a:gd name="connsiteY5" fmla="*/ 844393 h 1682594"/>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04788 w 1590677"/>
                <a:gd name="connsiteY0" fmla="*/ 844393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04788 w 1590677"/>
                <a:gd name="connsiteY6" fmla="*/ 844393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85484"/>
                <a:gd name="connsiteX1" fmla="*/ 0 w 1590677"/>
                <a:gd name="connsiteY1" fmla="*/ 482442 h 1685484"/>
                <a:gd name="connsiteX2" fmla="*/ 752476 w 1590677"/>
                <a:gd name="connsiteY2" fmla="*/ 6192 h 1685484"/>
                <a:gd name="connsiteX3" fmla="*/ 1590677 w 1590677"/>
                <a:gd name="connsiteY3" fmla="*/ 844393 h 1685484"/>
                <a:gd name="connsiteX4" fmla="*/ 752476 w 1590677"/>
                <a:gd name="connsiteY4" fmla="*/ 1682594 h 1685484"/>
                <a:gd name="connsiteX5" fmla="*/ 57150 w 1590677"/>
                <a:gd name="connsiteY5" fmla="*/ 1325405 h 1685484"/>
                <a:gd name="connsiteX6" fmla="*/ 280988 w 1590677"/>
                <a:gd name="connsiteY6" fmla="*/ 734855 h 1685484"/>
                <a:gd name="connsiteX0" fmla="*/ 280988 w 1590677"/>
                <a:gd name="connsiteY0" fmla="*/ 734855 h 1685180"/>
                <a:gd name="connsiteX1" fmla="*/ 0 w 1590677"/>
                <a:gd name="connsiteY1" fmla="*/ 482442 h 1685180"/>
                <a:gd name="connsiteX2" fmla="*/ 752476 w 1590677"/>
                <a:gd name="connsiteY2" fmla="*/ 6192 h 1685180"/>
                <a:gd name="connsiteX3" fmla="*/ 1590677 w 1590677"/>
                <a:gd name="connsiteY3" fmla="*/ 844393 h 1685180"/>
                <a:gd name="connsiteX4" fmla="*/ 752476 w 1590677"/>
                <a:gd name="connsiteY4" fmla="*/ 1682594 h 1685180"/>
                <a:gd name="connsiteX5" fmla="*/ 57150 w 1590677"/>
                <a:gd name="connsiteY5" fmla="*/ 1325405 h 1685180"/>
                <a:gd name="connsiteX6" fmla="*/ 280988 w 1590677"/>
                <a:gd name="connsiteY6" fmla="*/ 734855 h 1685180"/>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82639"/>
                <a:gd name="connsiteX1" fmla="*/ 0 w 1590677"/>
                <a:gd name="connsiteY1" fmla="*/ 482442 h 1682639"/>
                <a:gd name="connsiteX2" fmla="*/ 752476 w 1590677"/>
                <a:gd name="connsiteY2" fmla="*/ 6192 h 1682639"/>
                <a:gd name="connsiteX3" fmla="*/ 1590677 w 1590677"/>
                <a:gd name="connsiteY3" fmla="*/ 844393 h 1682639"/>
                <a:gd name="connsiteX4" fmla="*/ 752476 w 1590677"/>
                <a:gd name="connsiteY4" fmla="*/ 1682594 h 1682639"/>
                <a:gd name="connsiteX5" fmla="*/ 57150 w 1590677"/>
                <a:gd name="connsiteY5" fmla="*/ 1325405 h 1682639"/>
                <a:gd name="connsiteX6" fmla="*/ 280988 w 1590677"/>
                <a:gd name="connsiteY6" fmla="*/ 734855 h 1682639"/>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29651 h 1677511"/>
                <a:gd name="connsiteX1" fmla="*/ 0 w 1590677"/>
                <a:gd name="connsiteY1" fmla="*/ 477238 h 1677511"/>
                <a:gd name="connsiteX2" fmla="*/ 752476 w 1590677"/>
                <a:gd name="connsiteY2" fmla="*/ 988 h 1677511"/>
                <a:gd name="connsiteX3" fmla="*/ 1590677 w 1590677"/>
                <a:gd name="connsiteY3" fmla="*/ 839189 h 1677511"/>
                <a:gd name="connsiteX4" fmla="*/ 752476 w 1590677"/>
                <a:gd name="connsiteY4" fmla="*/ 1677390 h 1677511"/>
                <a:gd name="connsiteX5" fmla="*/ 57150 w 1590677"/>
                <a:gd name="connsiteY5" fmla="*/ 1320201 h 1677511"/>
                <a:gd name="connsiteX6" fmla="*/ 280988 w 1590677"/>
                <a:gd name="connsiteY6" fmla="*/ 729651 h 1677511"/>
                <a:gd name="connsiteX0" fmla="*/ 280988 w 1590677"/>
                <a:gd name="connsiteY0" fmla="*/ 728800 h 1676660"/>
                <a:gd name="connsiteX1" fmla="*/ 0 w 1590677"/>
                <a:gd name="connsiteY1" fmla="*/ 476387 h 1676660"/>
                <a:gd name="connsiteX2" fmla="*/ 752476 w 1590677"/>
                <a:gd name="connsiteY2" fmla="*/ 137 h 1676660"/>
                <a:gd name="connsiteX3" fmla="*/ 1590677 w 1590677"/>
                <a:gd name="connsiteY3" fmla="*/ 838338 h 1676660"/>
                <a:gd name="connsiteX4" fmla="*/ 752476 w 1590677"/>
                <a:gd name="connsiteY4" fmla="*/ 1676539 h 1676660"/>
                <a:gd name="connsiteX5" fmla="*/ 57150 w 1590677"/>
                <a:gd name="connsiteY5" fmla="*/ 1319350 h 1676660"/>
                <a:gd name="connsiteX6" fmla="*/ 280988 w 1590677"/>
                <a:gd name="connsiteY6" fmla="*/ 728800 h 1676660"/>
                <a:gd name="connsiteX0" fmla="*/ 242888 w 1552577"/>
                <a:gd name="connsiteY0" fmla="*/ 741382 h 1689242"/>
                <a:gd name="connsiteX1" fmla="*/ 0 w 1552577"/>
                <a:gd name="connsiteY1" fmla="*/ 379431 h 1689242"/>
                <a:gd name="connsiteX2" fmla="*/ 714376 w 1552577"/>
                <a:gd name="connsiteY2" fmla="*/ 12719 h 1689242"/>
                <a:gd name="connsiteX3" fmla="*/ 1552577 w 1552577"/>
                <a:gd name="connsiteY3" fmla="*/ 850920 h 1689242"/>
                <a:gd name="connsiteX4" fmla="*/ 714376 w 1552577"/>
                <a:gd name="connsiteY4" fmla="*/ 1689121 h 1689242"/>
                <a:gd name="connsiteX5" fmla="*/ 19050 w 1552577"/>
                <a:gd name="connsiteY5" fmla="*/ 1331932 h 1689242"/>
                <a:gd name="connsiteX6" fmla="*/ 242888 w 1552577"/>
                <a:gd name="connsiteY6" fmla="*/ 741382 h 1689242"/>
                <a:gd name="connsiteX0" fmla="*/ 242888 w 1552577"/>
                <a:gd name="connsiteY0" fmla="*/ 741703 h 1689563"/>
                <a:gd name="connsiteX1" fmla="*/ 0 w 1552577"/>
                <a:gd name="connsiteY1" fmla="*/ 379752 h 1689563"/>
                <a:gd name="connsiteX2" fmla="*/ 714376 w 1552577"/>
                <a:gd name="connsiteY2" fmla="*/ 13040 h 1689563"/>
                <a:gd name="connsiteX3" fmla="*/ 1552577 w 1552577"/>
                <a:gd name="connsiteY3" fmla="*/ 851241 h 1689563"/>
                <a:gd name="connsiteX4" fmla="*/ 714376 w 1552577"/>
                <a:gd name="connsiteY4" fmla="*/ 1689442 h 1689563"/>
                <a:gd name="connsiteX5" fmla="*/ 19050 w 1552577"/>
                <a:gd name="connsiteY5" fmla="*/ 1332253 h 1689563"/>
                <a:gd name="connsiteX6" fmla="*/ 242888 w 1552577"/>
                <a:gd name="connsiteY6" fmla="*/ 741703 h 1689563"/>
                <a:gd name="connsiteX0" fmla="*/ 242888 w 1552577"/>
                <a:gd name="connsiteY0" fmla="*/ 728830 h 1676690"/>
                <a:gd name="connsiteX1" fmla="*/ 0 w 1552577"/>
                <a:gd name="connsiteY1" fmla="*/ 366879 h 1676690"/>
                <a:gd name="connsiteX2" fmla="*/ 714376 w 1552577"/>
                <a:gd name="connsiteY2" fmla="*/ 167 h 1676690"/>
                <a:gd name="connsiteX3" fmla="*/ 1552577 w 1552577"/>
                <a:gd name="connsiteY3" fmla="*/ 838368 h 1676690"/>
                <a:gd name="connsiteX4" fmla="*/ 714376 w 1552577"/>
                <a:gd name="connsiteY4" fmla="*/ 1676569 h 1676690"/>
                <a:gd name="connsiteX5" fmla="*/ 19050 w 1552577"/>
                <a:gd name="connsiteY5" fmla="*/ 1319380 h 1676690"/>
                <a:gd name="connsiteX6" fmla="*/ 242888 w 1552577"/>
                <a:gd name="connsiteY6" fmla="*/ 728830 h 1676690"/>
                <a:gd name="connsiteX0" fmla="*/ 242888 w 1552577"/>
                <a:gd name="connsiteY0" fmla="*/ 729517 h 1677377"/>
                <a:gd name="connsiteX1" fmla="*/ 0 w 1552577"/>
                <a:gd name="connsiteY1" fmla="*/ 367566 h 1677377"/>
                <a:gd name="connsiteX2" fmla="*/ 714376 w 1552577"/>
                <a:gd name="connsiteY2" fmla="*/ 854 h 1677377"/>
                <a:gd name="connsiteX3" fmla="*/ 1552577 w 1552577"/>
                <a:gd name="connsiteY3" fmla="*/ 839055 h 1677377"/>
                <a:gd name="connsiteX4" fmla="*/ 714376 w 1552577"/>
                <a:gd name="connsiteY4" fmla="*/ 1677256 h 1677377"/>
                <a:gd name="connsiteX5" fmla="*/ 19050 w 1552577"/>
                <a:gd name="connsiteY5" fmla="*/ 1320067 h 1677377"/>
                <a:gd name="connsiteX6" fmla="*/ 242888 w 1552577"/>
                <a:gd name="connsiteY6" fmla="*/ 729517 h 1677377"/>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823"/>
                <a:gd name="connsiteY0" fmla="*/ 728683 h 1676543"/>
                <a:gd name="connsiteX1" fmla="*/ 0 w 1552823"/>
                <a:gd name="connsiteY1" fmla="*/ 366732 h 1676543"/>
                <a:gd name="connsiteX2" fmla="*/ 714376 w 1552823"/>
                <a:gd name="connsiteY2" fmla="*/ 20 h 1676543"/>
                <a:gd name="connsiteX3" fmla="*/ 1552577 w 1552823"/>
                <a:gd name="connsiteY3" fmla="*/ 838221 h 1676543"/>
                <a:gd name="connsiteX4" fmla="*/ 714376 w 1552823"/>
                <a:gd name="connsiteY4" fmla="*/ 1676422 h 1676543"/>
                <a:gd name="connsiteX5" fmla="*/ 19050 w 1552823"/>
                <a:gd name="connsiteY5" fmla="*/ 1319233 h 1676543"/>
                <a:gd name="connsiteX6" fmla="*/ 242888 w 1552823"/>
                <a:gd name="connsiteY6" fmla="*/ 728683 h 1676543"/>
                <a:gd name="connsiteX0" fmla="*/ 242888 w 1553406"/>
                <a:gd name="connsiteY0" fmla="*/ 728676 h 1676536"/>
                <a:gd name="connsiteX1" fmla="*/ 0 w 1553406"/>
                <a:gd name="connsiteY1" fmla="*/ 366725 h 1676536"/>
                <a:gd name="connsiteX2" fmla="*/ 714376 w 1553406"/>
                <a:gd name="connsiteY2" fmla="*/ 13 h 1676536"/>
                <a:gd name="connsiteX3" fmla="*/ 1552577 w 1553406"/>
                <a:gd name="connsiteY3" fmla="*/ 838214 h 1676536"/>
                <a:gd name="connsiteX4" fmla="*/ 714376 w 1553406"/>
                <a:gd name="connsiteY4" fmla="*/ 1676415 h 1676536"/>
                <a:gd name="connsiteX5" fmla="*/ 19050 w 1553406"/>
                <a:gd name="connsiteY5" fmla="*/ 1319226 h 1676536"/>
                <a:gd name="connsiteX6" fmla="*/ 242888 w 1553406"/>
                <a:gd name="connsiteY6" fmla="*/ 728676 h 1676536"/>
                <a:gd name="connsiteX0" fmla="*/ 242888 w 1552823"/>
                <a:gd name="connsiteY0" fmla="*/ 728679 h 1676539"/>
                <a:gd name="connsiteX1" fmla="*/ 0 w 1552823"/>
                <a:gd name="connsiteY1" fmla="*/ 366728 h 1676539"/>
                <a:gd name="connsiteX2" fmla="*/ 714376 w 1552823"/>
                <a:gd name="connsiteY2" fmla="*/ 16 h 1676539"/>
                <a:gd name="connsiteX3" fmla="*/ 1552577 w 1552823"/>
                <a:gd name="connsiteY3" fmla="*/ 838217 h 1676539"/>
                <a:gd name="connsiteX4" fmla="*/ 714376 w 1552823"/>
                <a:gd name="connsiteY4" fmla="*/ 1676418 h 1676539"/>
                <a:gd name="connsiteX5" fmla="*/ 19050 w 1552823"/>
                <a:gd name="connsiteY5" fmla="*/ 1319229 h 1676539"/>
                <a:gd name="connsiteX6" fmla="*/ 242888 w 1552823"/>
                <a:gd name="connsiteY6" fmla="*/ 728679 h 1676539"/>
                <a:gd name="connsiteX0" fmla="*/ 242888 w 1552823"/>
                <a:gd name="connsiteY0" fmla="*/ 728675 h 1676535"/>
                <a:gd name="connsiteX1" fmla="*/ 0 w 1552823"/>
                <a:gd name="connsiteY1" fmla="*/ 366724 h 1676535"/>
                <a:gd name="connsiteX2" fmla="*/ 714376 w 1552823"/>
                <a:gd name="connsiteY2" fmla="*/ 12 h 1676535"/>
                <a:gd name="connsiteX3" fmla="*/ 1552577 w 1552823"/>
                <a:gd name="connsiteY3" fmla="*/ 838213 h 1676535"/>
                <a:gd name="connsiteX4" fmla="*/ 714376 w 1552823"/>
                <a:gd name="connsiteY4" fmla="*/ 1676414 h 1676535"/>
                <a:gd name="connsiteX5" fmla="*/ 19050 w 1552823"/>
                <a:gd name="connsiteY5" fmla="*/ 1319225 h 1676535"/>
                <a:gd name="connsiteX6" fmla="*/ 242888 w 1552823"/>
                <a:gd name="connsiteY6" fmla="*/ 728675 h 1676535"/>
                <a:gd name="connsiteX0" fmla="*/ 242888 w 1552823"/>
                <a:gd name="connsiteY0" fmla="*/ 728677 h 1676537"/>
                <a:gd name="connsiteX1" fmla="*/ 0 w 1552823"/>
                <a:gd name="connsiteY1" fmla="*/ 366726 h 1676537"/>
                <a:gd name="connsiteX2" fmla="*/ 714376 w 1552823"/>
                <a:gd name="connsiteY2" fmla="*/ 14 h 1676537"/>
                <a:gd name="connsiteX3" fmla="*/ 1552577 w 1552823"/>
                <a:gd name="connsiteY3" fmla="*/ 838215 h 1676537"/>
                <a:gd name="connsiteX4" fmla="*/ 714376 w 1552823"/>
                <a:gd name="connsiteY4" fmla="*/ 1676416 h 1676537"/>
                <a:gd name="connsiteX5" fmla="*/ 19050 w 1552823"/>
                <a:gd name="connsiteY5" fmla="*/ 1319227 h 1676537"/>
                <a:gd name="connsiteX6" fmla="*/ 242888 w 1552823"/>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17"/>
                <a:gd name="connsiteX1" fmla="*/ 0 w 1552577"/>
                <a:gd name="connsiteY1" fmla="*/ 366726 h 1676517"/>
                <a:gd name="connsiteX2" fmla="*/ 714376 w 1552577"/>
                <a:gd name="connsiteY2" fmla="*/ 14 h 1676517"/>
                <a:gd name="connsiteX3" fmla="*/ 1552577 w 1552577"/>
                <a:gd name="connsiteY3" fmla="*/ 838215 h 1676517"/>
                <a:gd name="connsiteX4" fmla="*/ 714376 w 1552577"/>
                <a:gd name="connsiteY4" fmla="*/ 1676416 h 1676517"/>
                <a:gd name="connsiteX5" fmla="*/ 19050 w 1552577"/>
                <a:gd name="connsiteY5" fmla="*/ 1319227 h 1676517"/>
                <a:gd name="connsiteX6" fmla="*/ 540068 w 1552577"/>
                <a:gd name="connsiteY6" fmla="*/ 545797 h 1676517"/>
                <a:gd name="connsiteX0" fmla="*/ 540068 w 1552577"/>
                <a:gd name="connsiteY0" fmla="*/ 545797 h 1686035"/>
                <a:gd name="connsiteX1" fmla="*/ 0 w 1552577"/>
                <a:gd name="connsiteY1" fmla="*/ 366726 h 1686035"/>
                <a:gd name="connsiteX2" fmla="*/ 714376 w 1552577"/>
                <a:gd name="connsiteY2" fmla="*/ 14 h 1686035"/>
                <a:gd name="connsiteX3" fmla="*/ 1552577 w 1552577"/>
                <a:gd name="connsiteY3" fmla="*/ 838215 h 1686035"/>
                <a:gd name="connsiteX4" fmla="*/ 723901 w 1552577"/>
                <a:gd name="connsiteY4" fmla="*/ 1685941 h 1686035"/>
                <a:gd name="connsiteX5" fmla="*/ 19050 w 1552577"/>
                <a:gd name="connsiteY5" fmla="*/ 1319227 h 1686035"/>
                <a:gd name="connsiteX6" fmla="*/ 540068 w 1552577"/>
                <a:gd name="connsiteY6" fmla="*/ 545797 h 1686035"/>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4270 w 1556779"/>
                <a:gd name="connsiteY0" fmla="*/ 545797 h 1687819"/>
                <a:gd name="connsiteX1" fmla="*/ 4202 w 1556779"/>
                <a:gd name="connsiteY1" fmla="*/ 366726 h 1687819"/>
                <a:gd name="connsiteX2" fmla="*/ 718578 w 1556779"/>
                <a:gd name="connsiteY2" fmla="*/ 14 h 1687819"/>
                <a:gd name="connsiteX3" fmla="*/ 1556779 w 1556779"/>
                <a:gd name="connsiteY3" fmla="*/ 838215 h 1687819"/>
                <a:gd name="connsiteX4" fmla="*/ 728103 w 1556779"/>
                <a:gd name="connsiteY4" fmla="*/ 1685941 h 1687819"/>
                <a:gd name="connsiteX5" fmla="*/ 1685 w 1556779"/>
                <a:gd name="connsiteY5" fmla="*/ 1268286 h 1687819"/>
                <a:gd name="connsiteX6" fmla="*/ 544270 w 1556779"/>
                <a:gd name="connsiteY6" fmla="*/ 545797 h 1687819"/>
                <a:gd name="connsiteX0" fmla="*/ 544270 w 1556779"/>
                <a:gd name="connsiteY0" fmla="*/ 545797 h 1688847"/>
                <a:gd name="connsiteX1" fmla="*/ 4202 w 1556779"/>
                <a:gd name="connsiteY1" fmla="*/ 366726 h 1688847"/>
                <a:gd name="connsiteX2" fmla="*/ 718578 w 1556779"/>
                <a:gd name="connsiteY2" fmla="*/ 14 h 1688847"/>
                <a:gd name="connsiteX3" fmla="*/ 1556779 w 1556779"/>
                <a:gd name="connsiteY3" fmla="*/ 838215 h 1688847"/>
                <a:gd name="connsiteX4" fmla="*/ 728103 w 1556779"/>
                <a:gd name="connsiteY4" fmla="*/ 1685941 h 1688847"/>
                <a:gd name="connsiteX5" fmla="*/ 1685 w 1556779"/>
                <a:gd name="connsiteY5" fmla="*/ 1268286 h 1688847"/>
                <a:gd name="connsiteX6" fmla="*/ 544270 w 1556779"/>
                <a:gd name="connsiteY6" fmla="*/ 545797 h 1688847"/>
                <a:gd name="connsiteX0" fmla="*/ 544032 w 1556541"/>
                <a:gd name="connsiteY0" fmla="*/ 545797 h 1688847"/>
                <a:gd name="connsiteX1" fmla="*/ 3964 w 1556541"/>
                <a:gd name="connsiteY1" fmla="*/ 366726 h 1688847"/>
                <a:gd name="connsiteX2" fmla="*/ 718340 w 1556541"/>
                <a:gd name="connsiteY2" fmla="*/ 14 h 1688847"/>
                <a:gd name="connsiteX3" fmla="*/ 1556541 w 1556541"/>
                <a:gd name="connsiteY3" fmla="*/ 838215 h 1688847"/>
                <a:gd name="connsiteX4" fmla="*/ 727865 w 1556541"/>
                <a:gd name="connsiteY4" fmla="*/ 1685941 h 1688847"/>
                <a:gd name="connsiteX5" fmla="*/ 1447 w 1556541"/>
                <a:gd name="connsiteY5" fmla="*/ 1268286 h 1688847"/>
                <a:gd name="connsiteX6" fmla="*/ 544032 w 1556541"/>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7030"/>
                <a:gd name="connsiteY0" fmla="*/ 545797 h 1688847"/>
                <a:gd name="connsiteX1" fmla="*/ 4222 w 1557030"/>
                <a:gd name="connsiteY1" fmla="*/ 366726 h 1688847"/>
                <a:gd name="connsiteX2" fmla="*/ 718598 w 1557030"/>
                <a:gd name="connsiteY2" fmla="*/ 14 h 1688847"/>
                <a:gd name="connsiteX3" fmla="*/ 1556799 w 1557030"/>
                <a:gd name="connsiteY3" fmla="*/ 838215 h 1688847"/>
                <a:gd name="connsiteX4" fmla="*/ 728123 w 1557030"/>
                <a:gd name="connsiteY4" fmla="*/ 1685941 h 1688847"/>
                <a:gd name="connsiteX5" fmla="*/ 1705 w 1557030"/>
                <a:gd name="connsiteY5" fmla="*/ 1268286 h 1688847"/>
                <a:gd name="connsiteX6" fmla="*/ 544290 w 1557030"/>
                <a:gd name="connsiteY6" fmla="*/ 545797 h 1688847"/>
                <a:gd name="connsiteX0" fmla="*/ 544290 w 1557035"/>
                <a:gd name="connsiteY0" fmla="*/ 545797 h 1688847"/>
                <a:gd name="connsiteX1" fmla="*/ 4222 w 1557035"/>
                <a:gd name="connsiteY1" fmla="*/ 366726 h 1688847"/>
                <a:gd name="connsiteX2" fmla="*/ 718598 w 1557035"/>
                <a:gd name="connsiteY2" fmla="*/ 14 h 1688847"/>
                <a:gd name="connsiteX3" fmla="*/ 1556799 w 1557035"/>
                <a:gd name="connsiteY3" fmla="*/ 838215 h 1688847"/>
                <a:gd name="connsiteX4" fmla="*/ 728123 w 1557035"/>
                <a:gd name="connsiteY4" fmla="*/ 1685941 h 1688847"/>
                <a:gd name="connsiteX5" fmla="*/ 1705 w 1557035"/>
                <a:gd name="connsiteY5" fmla="*/ 1268286 h 1688847"/>
                <a:gd name="connsiteX6" fmla="*/ 544290 w 1557035"/>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44290 w 1556799"/>
                <a:gd name="connsiteY0" fmla="*/ 545797 h 1688847"/>
                <a:gd name="connsiteX1" fmla="*/ 4222 w 1556799"/>
                <a:gd name="connsiteY1" fmla="*/ 366726 h 1688847"/>
                <a:gd name="connsiteX2" fmla="*/ 718598 w 1556799"/>
                <a:gd name="connsiteY2" fmla="*/ 14 h 1688847"/>
                <a:gd name="connsiteX3" fmla="*/ 1556799 w 1556799"/>
                <a:gd name="connsiteY3" fmla="*/ 838215 h 1688847"/>
                <a:gd name="connsiteX4" fmla="*/ 728123 w 1556799"/>
                <a:gd name="connsiteY4" fmla="*/ 1685941 h 1688847"/>
                <a:gd name="connsiteX5" fmla="*/ 1705 w 1556799"/>
                <a:gd name="connsiteY5" fmla="*/ 1268286 h 1688847"/>
                <a:gd name="connsiteX6" fmla="*/ 544290 w 1556799"/>
                <a:gd name="connsiteY6" fmla="*/ 545797 h 1688847"/>
                <a:gd name="connsiteX0" fmla="*/ 562202 w 1574711"/>
                <a:gd name="connsiteY0" fmla="*/ 545797 h 1688908"/>
                <a:gd name="connsiteX1" fmla="*/ 22134 w 1574711"/>
                <a:gd name="connsiteY1" fmla="*/ 366726 h 1688908"/>
                <a:gd name="connsiteX2" fmla="*/ 736510 w 1574711"/>
                <a:gd name="connsiteY2" fmla="*/ 14 h 1688908"/>
                <a:gd name="connsiteX3" fmla="*/ 1574711 w 1574711"/>
                <a:gd name="connsiteY3" fmla="*/ 838215 h 1688908"/>
                <a:gd name="connsiteX4" fmla="*/ 746035 w 1574711"/>
                <a:gd name="connsiteY4" fmla="*/ 1685941 h 1688908"/>
                <a:gd name="connsiteX5" fmla="*/ 1644 w 1574711"/>
                <a:gd name="connsiteY5" fmla="*/ 1271318 h 1688908"/>
                <a:gd name="connsiteX6" fmla="*/ 562202 w 1574711"/>
                <a:gd name="connsiteY6" fmla="*/ 545797 h 1688908"/>
                <a:gd name="connsiteX0" fmla="*/ 562202 w 1574711"/>
                <a:gd name="connsiteY0" fmla="*/ 545797 h 1688849"/>
                <a:gd name="connsiteX1" fmla="*/ 22134 w 1574711"/>
                <a:gd name="connsiteY1" fmla="*/ 366726 h 1688849"/>
                <a:gd name="connsiteX2" fmla="*/ 736510 w 1574711"/>
                <a:gd name="connsiteY2" fmla="*/ 14 h 1688849"/>
                <a:gd name="connsiteX3" fmla="*/ 1574711 w 1574711"/>
                <a:gd name="connsiteY3" fmla="*/ 838215 h 1688849"/>
                <a:gd name="connsiteX4" fmla="*/ 746035 w 1574711"/>
                <a:gd name="connsiteY4" fmla="*/ 1685941 h 1688849"/>
                <a:gd name="connsiteX5" fmla="*/ 1644 w 1574711"/>
                <a:gd name="connsiteY5" fmla="*/ 1271318 h 1688849"/>
                <a:gd name="connsiteX6" fmla="*/ 562202 w 1574711"/>
                <a:gd name="connsiteY6" fmla="*/ 545797 h 1688849"/>
                <a:gd name="connsiteX0" fmla="*/ 562202 w 1574711"/>
                <a:gd name="connsiteY0" fmla="*/ 545797 h 1689509"/>
                <a:gd name="connsiteX1" fmla="*/ 22134 w 1574711"/>
                <a:gd name="connsiteY1" fmla="*/ 366726 h 1689509"/>
                <a:gd name="connsiteX2" fmla="*/ 736510 w 1574711"/>
                <a:gd name="connsiteY2" fmla="*/ 14 h 1689509"/>
                <a:gd name="connsiteX3" fmla="*/ 1574711 w 1574711"/>
                <a:gd name="connsiteY3" fmla="*/ 838215 h 1689509"/>
                <a:gd name="connsiteX4" fmla="*/ 746035 w 1574711"/>
                <a:gd name="connsiteY4" fmla="*/ 1685941 h 1689509"/>
                <a:gd name="connsiteX5" fmla="*/ 1644 w 1574711"/>
                <a:gd name="connsiteY5" fmla="*/ 1271318 h 1689509"/>
                <a:gd name="connsiteX6" fmla="*/ 562202 w 1574711"/>
                <a:gd name="connsiteY6" fmla="*/ 545797 h 1689509"/>
                <a:gd name="connsiteX0" fmla="*/ 562202 w 1574711"/>
                <a:gd name="connsiteY0" fmla="*/ 545797 h 1689578"/>
                <a:gd name="connsiteX1" fmla="*/ 22134 w 1574711"/>
                <a:gd name="connsiteY1" fmla="*/ 366726 h 1689578"/>
                <a:gd name="connsiteX2" fmla="*/ 736510 w 1574711"/>
                <a:gd name="connsiteY2" fmla="*/ 14 h 1689578"/>
                <a:gd name="connsiteX3" fmla="*/ 1574711 w 1574711"/>
                <a:gd name="connsiteY3" fmla="*/ 838215 h 1689578"/>
                <a:gd name="connsiteX4" fmla="*/ 746035 w 1574711"/>
                <a:gd name="connsiteY4" fmla="*/ 1685941 h 1689578"/>
                <a:gd name="connsiteX5" fmla="*/ 1644 w 1574711"/>
                <a:gd name="connsiteY5" fmla="*/ 1271318 h 1689578"/>
                <a:gd name="connsiteX6" fmla="*/ 562202 w 1574711"/>
                <a:gd name="connsiteY6" fmla="*/ 545797 h 1689578"/>
                <a:gd name="connsiteX0" fmla="*/ 562202 w 1574711"/>
                <a:gd name="connsiteY0" fmla="*/ 545797 h 1689800"/>
                <a:gd name="connsiteX1" fmla="*/ 22134 w 1574711"/>
                <a:gd name="connsiteY1" fmla="*/ 366726 h 1689800"/>
                <a:gd name="connsiteX2" fmla="*/ 736510 w 1574711"/>
                <a:gd name="connsiteY2" fmla="*/ 14 h 1689800"/>
                <a:gd name="connsiteX3" fmla="*/ 1574711 w 1574711"/>
                <a:gd name="connsiteY3" fmla="*/ 838215 h 1689800"/>
                <a:gd name="connsiteX4" fmla="*/ 746035 w 1574711"/>
                <a:gd name="connsiteY4" fmla="*/ 1685941 h 1689800"/>
                <a:gd name="connsiteX5" fmla="*/ 1644 w 1574711"/>
                <a:gd name="connsiteY5" fmla="*/ 1271318 h 1689800"/>
                <a:gd name="connsiteX6" fmla="*/ 562202 w 1574711"/>
                <a:gd name="connsiteY6" fmla="*/ 545797 h 1689800"/>
                <a:gd name="connsiteX0" fmla="*/ 562202 w 1574711"/>
                <a:gd name="connsiteY0" fmla="*/ 545797 h 1689800"/>
                <a:gd name="connsiteX1" fmla="*/ 22134 w 1574711"/>
                <a:gd name="connsiteY1" fmla="*/ 366726 h 1689800"/>
                <a:gd name="connsiteX2" fmla="*/ 736510 w 1574711"/>
                <a:gd name="connsiteY2" fmla="*/ 14 h 1689800"/>
                <a:gd name="connsiteX3" fmla="*/ 1574711 w 1574711"/>
                <a:gd name="connsiteY3" fmla="*/ 838215 h 1689800"/>
                <a:gd name="connsiteX4" fmla="*/ 746035 w 1574711"/>
                <a:gd name="connsiteY4" fmla="*/ 1685941 h 1689800"/>
                <a:gd name="connsiteX5" fmla="*/ 1644 w 1574711"/>
                <a:gd name="connsiteY5" fmla="*/ 1271318 h 1689800"/>
                <a:gd name="connsiteX6" fmla="*/ 562202 w 1574711"/>
                <a:gd name="connsiteY6" fmla="*/ 545797 h 168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74711" h="1689800">
                  <a:moveTo>
                    <a:pt x="562202" y="545797"/>
                  </a:moveTo>
                  <a:cubicBezTo>
                    <a:pt x="565617" y="395032"/>
                    <a:pt x="267291" y="163148"/>
                    <a:pt x="22134" y="366726"/>
                  </a:cubicBezTo>
                  <a:cubicBezTo>
                    <a:pt x="138021" y="217501"/>
                    <a:pt x="368209" y="2396"/>
                    <a:pt x="736510" y="14"/>
                  </a:cubicBezTo>
                  <a:cubicBezTo>
                    <a:pt x="1104811" y="-2368"/>
                    <a:pt x="1555661" y="294326"/>
                    <a:pt x="1574711" y="838215"/>
                  </a:cubicBezTo>
                  <a:cubicBezTo>
                    <a:pt x="1510010" y="1583197"/>
                    <a:pt x="944563" y="1677476"/>
                    <a:pt x="746035" y="1685941"/>
                  </a:cubicBezTo>
                  <a:cubicBezTo>
                    <a:pt x="540319" y="1711992"/>
                    <a:pt x="176659" y="1609703"/>
                    <a:pt x="1644" y="1271318"/>
                  </a:cubicBezTo>
                  <a:cubicBezTo>
                    <a:pt x="-35186" y="1048750"/>
                    <a:pt x="558787" y="696562"/>
                    <a:pt x="562202" y="545797"/>
                  </a:cubicBezTo>
                  <a:close/>
                </a:path>
              </a:pathLst>
            </a:custGeom>
            <a:solidFill>
              <a:srgbClr val="F5C773"/>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1095"/>
            <p:cNvSpPr txBox="1"/>
            <p:nvPr/>
          </p:nvSpPr>
          <p:spPr>
            <a:xfrm>
              <a:off x="2265129" y="1057300"/>
              <a:ext cx="2107071" cy="2400657"/>
            </a:xfrm>
            <a:prstGeom prst="rect">
              <a:avLst/>
            </a:prstGeom>
            <a:noFill/>
          </p:spPr>
          <p:txBody>
            <a:bodyPr wrap="square" rtlCol="0">
              <a:spAutoFit/>
            </a:bodyPr>
            <a:lstStyle/>
            <a:p>
              <a:r>
                <a:rPr lang="en-US" altLang="zh-CN" sz="15000" b="1" dirty="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rPr>
                <a:t>2</a:t>
              </a:r>
              <a:endParaRPr lang="zh-CN" altLang="en-US" sz="15000" b="1" dirty="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endParaRPr>
            </a:p>
          </p:txBody>
        </p:sp>
        <p:sp>
          <p:nvSpPr>
            <p:cNvPr id="24" name="文本框 1099"/>
            <p:cNvSpPr txBox="1"/>
            <p:nvPr/>
          </p:nvSpPr>
          <p:spPr>
            <a:xfrm>
              <a:off x="2709656" y="2030648"/>
              <a:ext cx="1193335" cy="584775"/>
            </a:xfrm>
            <a:prstGeom prst="rect">
              <a:avLst/>
            </a:prstGeom>
            <a:noFill/>
          </p:spPr>
          <p:txBody>
            <a:bodyPr vert="horz" wrap="square" rtlCol="0">
              <a:spAutoFit/>
            </a:bodyPr>
            <a:lstStyle/>
            <a:p>
              <a:pPr algn="ctr"/>
              <a:r>
                <a:rPr lang="zh-CN" altLang="en-US" sz="3200" dirty="0">
                  <a:solidFill>
                    <a:prstClr val="white"/>
                  </a:solidFill>
                  <a:latin typeface="微软雅黑" panose="020B0503020204020204" pitchFamily="34" charset="-122"/>
                  <a:ea typeface="微软雅黑" panose="020B0503020204020204" pitchFamily="34" charset="-122"/>
                </a:rPr>
                <a:t>章</a:t>
              </a:r>
            </a:p>
          </p:txBody>
        </p:sp>
      </p:grpSp>
      <p:grpSp>
        <p:nvGrpSpPr>
          <p:cNvPr id="14" name="组合 13"/>
          <p:cNvGrpSpPr/>
          <p:nvPr/>
        </p:nvGrpSpPr>
        <p:grpSpPr>
          <a:xfrm>
            <a:off x="3422821" y="1752987"/>
            <a:ext cx="1987896" cy="2400657"/>
            <a:chOff x="3422821" y="1752987"/>
            <a:chExt cx="1987896" cy="2400657"/>
          </a:xfrm>
        </p:grpSpPr>
        <p:grpSp>
          <p:nvGrpSpPr>
            <p:cNvPr id="29" name="组合 28"/>
            <p:cNvGrpSpPr/>
            <p:nvPr/>
          </p:nvGrpSpPr>
          <p:grpSpPr>
            <a:xfrm>
              <a:off x="3422821" y="1752987"/>
              <a:ext cx="1987896" cy="2400657"/>
              <a:chOff x="3908919" y="2420981"/>
              <a:chExt cx="2768600" cy="3343465"/>
            </a:xfrm>
          </p:grpSpPr>
          <p:sp>
            <p:nvSpPr>
              <p:cNvPr id="31" name="椭圆 2638"/>
              <p:cNvSpPr/>
              <p:nvPr/>
            </p:nvSpPr>
            <p:spPr>
              <a:xfrm>
                <a:off x="4336595" y="3189501"/>
                <a:ext cx="1552577" cy="1686913"/>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 fmla="*/ 64910 w 1741312"/>
                  <a:gd name="connsiteY0" fmla="*/ 844393 h 1682594"/>
                  <a:gd name="connsiteX1" fmla="*/ 150635 w 1741312"/>
                  <a:gd name="connsiteY1" fmla="*/ 482442 h 1682594"/>
                  <a:gd name="connsiteX2" fmla="*/ 903111 w 1741312"/>
                  <a:gd name="connsiteY2" fmla="*/ 6192 h 1682594"/>
                  <a:gd name="connsiteX3" fmla="*/ 1741312 w 1741312"/>
                  <a:gd name="connsiteY3" fmla="*/ 844393 h 1682594"/>
                  <a:gd name="connsiteX4" fmla="*/ 903111 w 1741312"/>
                  <a:gd name="connsiteY4" fmla="*/ 1682594 h 1682594"/>
                  <a:gd name="connsiteX5" fmla="*/ 64910 w 1741312"/>
                  <a:gd name="connsiteY5" fmla="*/ 844393 h 1682594"/>
                  <a:gd name="connsiteX0" fmla="*/ 23464 w 1699866"/>
                  <a:gd name="connsiteY0" fmla="*/ 844393 h 1682594"/>
                  <a:gd name="connsiteX1" fmla="*/ 109189 w 1699866"/>
                  <a:gd name="connsiteY1" fmla="*/ 482442 h 1682594"/>
                  <a:gd name="connsiteX2" fmla="*/ 861665 w 1699866"/>
                  <a:gd name="connsiteY2" fmla="*/ 6192 h 1682594"/>
                  <a:gd name="connsiteX3" fmla="*/ 1699866 w 1699866"/>
                  <a:gd name="connsiteY3" fmla="*/ 844393 h 1682594"/>
                  <a:gd name="connsiteX4" fmla="*/ 861665 w 1699866"/>
                  <a:gd name="connsiteY4" fmla="*/ 1682594 h 1682594"/>
                  <a:gd name="connsiteX5" fmla="*/ 23464 w 1699866"/>
                  <a:gd name="connsiteY5" fmla="*/ 844393 h 1682594"/>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04788 w 1590677"/>
                  <a:gd name="connsiteY0" fmla="*/ 844393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04788 w 1590677"/>
                  <a:gd name="connsiteY6" fmla="*/ 844393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85484"/>
                  <a:gd name="connsiteX1" fmla="*/ 0 w 1590677"/>
                  <a:gd name="connsiteY1" fmla="*/ 482442 h 1685484"/>
                  <a:gd name="connsiteX2" fmla="*/ 752476 w 1590677"/>
                  <a:gd name="connsiteY2" fmla="*/ 6192 h 1685484"/>
                  <a:gd name="connsiteX3" fmla="*/ 1590677 w 1590677"/>
                  <a:gd name="connsiteY3" fmla="*/ 844393 h 1685484"/>
                  <a:gd name="connsiteX4" fmla="*/ 752476 w 1590677"/>
                  <a:gd name="connsiteY4" fmla="*/ 1682594 h 1685484"/>
                  <a:gd name="connsiteX5" fmla="*/ 57150 w 1590677"/>
                  <a:gd name="connsiteY5" fmla="*/ 1325405 h 1685484"/>
                  <a:gd name="connsiteX6" fmla="*/ 280988 w 1590677"/>
                  <a:gd name="connsiteY6" fmla="*/ 734855 h 1685484"/>
                  <a:gd name="connsiteX0" fmla="*/ 280988 w 1590677"/>
                  <a:gd name="connsiteY0" fmla="*/ 734855 h 1685180"/>
                  <a:gd name="connsiteX1" fmla="*/ 0 w 1590677"/>
                  <a:gd name="connsiteY1" fmla="*/ 482442 h 1685180"/>
                  <a:gd name="connsiteX2" fmla="*/ 752476 w 1590677"/>
                  <a:gd name="connsiteY2" fmla="*/ 6192 h 1685180"/>
                  <a:gd name="connsiteX3" fmla="*/ 1590677 w 1590677"/>
                  <a:gd name="connsiteY3" fmla="*/ 844393 h 1685180"/>
                  <a:gd name="connsiteX4" fmla="*/ 752476 w 1590677"/>
                  <a:gd name="connsiteY4" fmla="*/ 1682594 h 1685180"/>
                  <a:gd name="connsiteX5" fmla="*/ 57150 w 1590677"/>
                  <a:gd name="connsiteY5" fmla="*/ 1325405 h 1685180"/>
                  <a:gd name="connsiteX6" fmla="*/ 280988 w 1590677"/>
                  <a:gd name="connsiteY6" fmla="*/ 734855 h 1685180"/>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82639"/>
                  <a:gd name="connsiteX1" fmla="*/ 0 w 1590677"/>
                  <a:gd name="connsiteY1" fmla="*/ 482442 h 1682639"/>
                  <a:gd name="connsiteX2" fmla="*/ 752476 w 1590677"/>
                  <a:gd name="connsiteY2" fmla="*/ 6192 h 1682639"/>
                  <a:gd name="connsiteX3" fmla="*/ 1590677 w 1590677"/>
                  <a:gd name="connsiteY3" fmla="*/ 844393 h 1682639"/>
                  <a:gd name="connsiteX4" fmla="*/ 752476 w 1590677"/>
                  <a:gd name="connsiteY4" fmla="*/ 1682594 h 1682639"/>
                  <a:gd name="connsiteX5" fmla="*/ 57150 w 1590677"/>
                  <a:gd name="connsiteY5" fmla="*/ 1325405 h 1682639"/>
                  <a:gd name="connsiteX6" fmla="*/ 280988 w 1590677"/>
                  <a:gd name="connsiteY6" fmla="*/ 734855 h 1682639"/>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29651 h 1677511"/>
                  <a:gd name="connsiteX1" fmla="*/ 0 w 1590677"/>
                  <a:gd name="connsiteY1" fmla="*/ 477238 h 1677511"/>
                  <a:gd name="connsiteX2" fmla="*/ 752476 w 1590677"/>
                  <a:gd name="connsiteY2" fmla="*/ 988 h 1677511"/>
                  <a:gd name="connsiteX3" fmla="*/ 1590677 w 1590677"/>
                  <a:gd name="connsiteY3" fmla="*/ 839189 h 1677511"/>
                  <a:gd name="connsiteX4" fmla="*/ 752476 w 1590677"/>
                  <a:gd name="connsiteY4" fmla="*/ 1677390 h 1677511"/>
                  <a:gd name="connsiteX5" fmla="*/ 57150 w 1590677"/>
                  <a:gd name="connsiteY5" fmla="*/ 1320201 h 1677511"/>
                  <a:gd name="connsiteX6" fmla="*/ 280988 w 1590677"/>
                  <a:gd name="connsiteY6" fmla="*/ 729651 h 1677511"/>
                  <a:gd name="connsiteX0" fmla="*/ 280988 w 1590677"/>
                  <a:gd name="connsiteY0" fmla="*/ 728800 h 1676660"/>
                  <a:gd name="connsiteX1" fmla="*/ 0 w 1590677"/>
                  <a:gd name="connsiteY1" fmla="*/ 476387 h 1676660"/>
                  <a:gd name="connsiteX2" fmla="*/ 752476 w 1590677"/>
                  <a:gd name="connsiteY2" fmla="*/ 137 h 1676660"/>
                  <a:gd name="connsiteX3" fmla="*/ 1590677 w 1590677"/>
                  <a:gd name="connsiteY3" fmla="*/ 838338 h 1676660"/>
                  <a:gd name="connsiteX4" fmla="*/ 752476 w 1590677"/>
                  <a:gd name="connsiteY4" fmla="*/ 1676539 h 1676660"/>
                  <a:gd name="connsiteX5" fmla="*/ 57150 w 1590677"/>
                  <a:gd name="connsiteY5" fmla="*/ 1319350 h 1676660"/>
                  <a:gd name="connsiteX6" fmla="*/ 280988 w 1590677"/>
                  <a:gd name="connsiteY6" fmla="*/ 728800 h 1676660"/>
                  <a:gd name="connsiteX0" fmla="*/ 242888 w 1552577"/>
                  <a:gd name="connsiteY0" fmla="*/ 741382 h 1689242"/>
                  <a:gd name="connsiteX1" fmla="*/ 0 w 1552577"/>
                  <a:gd name="connsiteY1" fmla="*/ 379431 h 1689242"/>
                  <a:gd name="connsiteX2" fmla="*/ 714376 w 1552577"/>
                  <a:gd name="connsiteY2" fmla="*/ 12719 h 1689242"/>
                  <a:gd name="connsiteX3" fmla="*/ 1552577 w 1552577"/>
                  <a:gd name="connsiteY3" fmla="*/ 850920 h 1689242"/>
                  <a:gd name="connsiteX4" fmla="*/ 714376 w 1552577"/>
                  <a:gd name="connsiteY4" fmla="*/ 1689121 h 1689242"/>
                  <a:gd name="connsiteX5" fmla="*/ 19050 w 1552577"/>
                  <a:gd name="connsiteY5" fmla="*/ 1331932 h 1689242"/>
                  <a:gd name="connsiteX6" fmla="*/ 242888 w 1552577"/>
                  <a:gd name="connsiteY6" fmla="*/ 741382 h 1689242"/>
                  <a:gd name="connsiteX0" fmla="*/ 242888 w 1552577"/>
                  <a:gd name="connsiteY0" fmla="*/ 741703 h 1689563"/>
                  <a:gd name="connsiteX1" fmla="*/ 0 w 1552577"/>
                  <a:gd name="connsiteY1" fmla="*/ 379752 h 1689563"/>
                  <a:gd name="connsiteX2" fmla="*/ 714376 w 1552577"/>
                  <a:gd name="connsiteY2" fmla="*/ 13040 h 1689563"/>
                  <a:gd name="connsiteX3" fmla="*/ 1552577 w 1552577"/>
                  <a:gd name="connsiteY3" fmla="*/ 851241 h 1689563"/>
                  <a:gd name="connsiteX4" fmla="*/ 714376 w 1552577"/>
                  <a:gd name="connsiteY4" fmla="*/ 1689442 h 1689563"/>
                  <a:gd name="connsiteX5" fmla="*/ 19050 w 1552577"/>
                  <a:gd name="connsiteY5" fmla="*/ 1332253 h 1689563"/>
                  <a:gd name="connsiteX6" fmla="*/ 242888 w 1552577"/>
                  <a:gd name="connsiteY6" fmla="*/ 741703 h 1689563"/>
                  <a:gd name="connsiteX0" fmla="*/ 242888 w 1552577"/>
                  <a:gd name="connsiteY0" fmla="*/ 728830 h 1676690"/>
                  <a:gd name="connsiteX1" fmla="*/ 0 w 1552577"/>
                  <a:gd name="connsiteY1" fmla="*/ 366879 h 1676690"/>
                  <a:gd name="connsiteX2" fmla="*/ 714376 w 1552577"/>
                  <a:gd name="connsiteY2" fmla="*/ 167 h 1676690"/>
                  <a:gd name="connsiteX3" fmla="*/ 1552577 w 1552577"/>
                  <a:gd name="connsiteY3" fmla="*/ 838368 h 1676690"/>
                  <a:gd name="connsiteX4" fmla="*/ 714376 w 1552577"/>
                  <a:gd name="connsiteY4" fmla="*/ 1676569 h 1676690"/>
                  <a:gd name="connsiteX5" fmla="*/ 19050 w 1552577"/>
                  <a:gd name="connsiteY5" fmla="*/ 1319380 h 1676690"/>
                  <a:gd name="connsiteX6" fmla="*/ 242888 w 1552577"/>
                  <a:gd name="connsiteY6" fmla="*/ 728830 h 1676690"/>
                  <a:gd name="connsiteX0" fmla="*/ 242888 w 1552577"/>
                  <a:gd name="connsiteY0" fmla="*/ 729517 h 1677377"/>
                  <a:gd name="connsiteX1" fmla="*/ 0 w 1552577"/>
                  <a:gd name="connsiteY1" fmla="*/ 367566 h 1677377"/>
                  <a:gd name="connsiteX2" fmla="*/ 714376 w 1552577"/>
                  <a:gd name="connsiteY2" fmla="*/ 854 h 1677377"/>
                  <a:gd name="connsiteX3" fmla="*/ 1552577 w 1552577"/>
                  <a:gd name="connsiteY3" fmla="*/ 839055 h 1677377"/>
                  <a:gd name="connsiteX4" fmla="*/ 714376 w 1552577"/>
                  <a:gd name="connsiteY4" fmla="*/ 1677256 h 1677377"/>
                  <a:gd name="connsiteX5" fmla="*/ 19050 w 1552577"/>
                  <a:gd name="connsiteY5" fmla="*/ 1320067 h 1677377"/>
                  <a:gd name="connsiteX6" fmla="*/ 242888 w 1552577"/>
                  <a:gd name="connsiteY6" fmla="*/ 729517 h 1677377"/>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823"/>
                  <a:gd name="connsiteY0" fmla="*/ 728683 h 1676543"/>
                  <a:gd name="connsiteX1" fmla="*/ 0 w 1552823"/>
                  <a:gd name="connsiteY1" fmla="*/ 366732 h 1676543"/>
                  <a:gd name="connsiteX2" fmla="*/ 714376 w 1552823"/>
                  <a:gd name="connsiteY2" fmla="*/ 20 h 1676543"/>
                  <a:gd name="connsiteX3" fmla="*/ 1552577 w 1552823"/>
                  <a:gd name="connsiteY3" fmla="*/ 838221 h 1676543"/>
                  <a:gd name="connsiteX4" fmla="*/ 714376 w 1552823"/>
                  <a:gd name="connsiteY4" fmla="*/ 1676422 h 1676543"/>
                  <a:gd name="connsiteX5" fmla="*/ 19050 w 1552823"/>
                  <a:gd name="connsiteY5" fmla="*/ 1319233 h 1676543"/>
                  <a:gd name="connsiteX6" fmla="*/ 242888 w 1552823"/>
                  <a:gd name="connsiteY6" fmla="*/ 728683 h 1676543"/>
                  <a:gd name="connsiteX0" fmla="*/ 242888 w 1553406"/>
                  <a:gd name="connsiteY0" fmla="*/ 728676 h 1676536"/>
                  <a:gd name="connsiteX1" fmla="*/ 0 w 1553406"/>
                  <a:gd name="connsiteY1" fmla="*/ 366725 h 1676536"/>
                  <a:gd name="connsiteX2" fmla="*/ 714376 w 1553406"/>
                  <a:gd name="connsiteY2" fmla="*/ 13 h 1676536"/>
                  <a:gd name="connsiteX3" fmla="*/ 1552577 w 1553406"/>
                  <a:gd name="connsiteY3" fmla="*/ 838214 h 1676536"/>
                  <a:gd name="connsiteX4" fmla="*/ 714376 w 1553406"/>
                  <a:gd name="connsiteY4" fmla="*/ 1676415 h 1676536"/>
                  <a:gd name="connsiteX5" fmla="*/ 19050 w 1553406"/>
                  <a:gd name="connsiteY5" fmla="*/ 1319226 h 1676536"/>
                  <a:gd name="connsiteX6" fmla="*/ 242888 w 1553406"/>
                  <a:gd name="connsiteY6" fmla="*/ 728676 h 1676536"/>
                  <a:gd name="connsiteX0" fmla="*/ 242888 w 1552823"/>
                  <a:gd name="connsiteY0" fmla="*/ 728679 h 1676539"/>
                  <a:gd name="connsiteX1" fmla="*/ 0 w 1552823"/>
                  <a:gd name="connsiteY1" fmla="*/ 366728 h 1676539"/>
                  <a:gd name="connsiteX2" fmla="*/ 714376 w 1552823"/>
                  <a:gd name="connsiteY2" fmla="*/ 16 h 1676539"/>
                  <a:gd name="connsiteX3" fmla="*/ 1552577 w 1552823"/>
                  <a:gd name="connsiteY3" fmla="*/ 838217 h 1676539"/>
                  <a:gd name="connsiteX4" fmla="*/ 714376 w 1552823"/>
                  <a:gd name="connsiteY4" fmla="*/ 1676418 h 1676539"/>
                  <a:gd name="connsiteX5" fmla="*/ 19050 w 1552823"/>
                  <a:gd name="connsiteY5" fmla="*/ 1319229 h 1676539"/>
                  <a:gd name="connsiteX6" fmla="*/ 242888 w 1552823"/>
                  <a:gd name="connsiteY6" fmla="*/ 728679 h 1676539"/>
                  <a:gd name="connsiteX0" fmla="*/ 242888 w 1552823"/>
                  <a:gd name="connsiteY0" fmla="*/ 728675 h 1676535"/>
                  <a:gd name="connsiteX1" fmla="*/ 0 w 1552823"/>
                  <a:gd name="connsiteY1" fmla="*/ 366724 h 1676535"/>
                  <a:gd name="connsiteX2" fmla="*/ 714376 w 1552823"/>
                  <a:gd name="connsiteY2" fmla="*/ 12 h 1676535"/>
                  <a:gd name="connsiteX3" fmla="*/ 1552577 w 1552823"/>
                  <a:gd name="connsiteY3" fmla="*/ 838213 h 1676535"/>
                  <a:gd name="connsiteX4" fmla="*/ 714376 w 1552823"/>
                  <a:gd name="connsiteY4" fmla="*/ 1676414 h 1676535"/>
                  <a:gd name="connsiteX5" fmla="*/ 19050 w 1552823"/>
                  <a:gd name="connsiteY5" fmla="*/ 1319225 h 1676535"/>
                  <a:gd name="connsiteX6" fmla="*/ 242888 w 1552823"/>
                  <a:gd name="connsiteY6" fmla="*/ 728675 h 1676535"/>
                  <a:gd name="connsiteX0" fmla="*/ 242888 w 1552823"/>
                  <a:gd name="connsiteY0" fmla="*/ 728677 h 1676537"/>
                  <a:gd name="connsiteX1" fmla="*/ 0 w 1552823"/>
                  <a:gd name="connsiteY1" fmla="*/ 366726 h 1676537"/>
                  <a:gd name="connsiteX2" fmla="*/ 714376 w 1552823"/>
                  <a:gd name="connsiteY2" fmla="*/ 14 h 1676537"/>
                  <a:gd name="connsiteX3" fmla="*/ 1552577 w 1552823"/>
                  <a:gd name="connsiteY3" fmla="*/ 838215 h 1676537"/>
                  <a:gd name="connsiteX4" fmla="*/ 714376 w 1552823"/>
                  <a:gd name="connsiteY4" fmla="*/ 1676416 h 1676537"/>
                  <a:gd name="connsiteX5" fmla="*/ 19050 w 1552823"/>
                  <a:gd name="connsiteY5" fmla="*/ 1319227 h 1676537"/>
                  <a:gd name="connsiteX6" fmla="*/ 242888 w 1552823"/>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17"/>
                  <a:gd name="connsiteX1" fmla="*/ 0 w 1552577"/>
                  <a:gd name="connsiteY1" fmla="*/ 366726 h 1676517"/>
                  <a:gd name="connsiteX2" fmla="*/ 714376 w 1552577"/>
                  <a:gd name="connsiteY2" fmla="*/ 14 h 1676517"/>
                  <a:gd name="connsiteX3" fmla="*/ 1552577 w 1552577"/>
                  <a:gd name="connsiteY3" fmla="*/ 838215 h 1676517"/>
                  <a:gd name="connsiteX4" fmla="*/ 714376 w 1552577"/>
                  <a:gd name="connsiteY4" fmla="*/ 1676416 h 1676517"/>
                  <a:gd name="connsiteX5" fmla="*/ 19050 w 1552577"/>
                  <a:gd name="connsiteY5" fmla="*/ 1319227 h 1676517"/>
                  <a:gd name="connsiteX6" fmla="*/ 540068 w 1552577"/>
                  <a:gd name="connsiteY6" fmla="*/ 545797 h 1676517"/>
                  <a:gd name="connsiteX0" fmla="*/ 540068 w 1552577"/>
                  <a:gd name="connsiteY0" fmla="*/ 545797 h 1686035"/>
                  <a:gd name="connsiteX1" fmla="*/ 0 w 1552577"/>
                  <a:gd name="connsiteY1" fmla="*/ 366726 h 1686035"/>
                  <a:gd name="connsiteX2" fmla="*/ 714376 w 1552577"/>
                  <a:gd name="connsiteY2" fmla="*/ 14 h 1686035"/>
                  <a:gd name="connsiteX3" fmla="*/ 1552577 w 1552577"/>
                  <a:gd name="connsiteY3" fmla="*/ 838215 h 1686035"/>
                  <a:gd name="connsiteX4" fmla="*/ 723901 w 1552577"/>
                  <a:gd name="connsiteY4" fmla="*/ 1685941 h 1686035"/>
                  <a:gd name="connsiteX5" fmla="*/ 19050 w 1552577"/>
                  <a:gd name="connsiteY5" fmla="*/ 1319227 h 1686035"/>
                  <a:gd name="connsiteX6" fmla="*/ 540068 w 1552577"/>
                  <a:gd name="connsiteY6" fmla="*/ 545797 h 1686035"/>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89710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89710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523060 w 1552577"/>
                  <a:gd name="connsiteY6" fmla="*/ 1263436 h 1686913"/>
                  <a:gd name="connsiteX7" fmla="*/ 365898 w 1552577"/>
                  <a:gd name="connsiteY7" fmla="*/ 782423 h 1686913"/>
                  <a:gd name="connsiteX8" fmla="*/ 540068 w 1552577"/>
                  <a:gd name="connsiteY8" fmla="*/ 545797 h 1686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577" h="1686913">
                    <a:moveTo>
                      <a:pt x="540068" y="545797"/>
                    </a:moveTo>
                    <a:cubicBezTo>
                      <a:pt x="598147" y="405077"/>
                      <a:pt x="469900" y="168288"/>
                      <a:pt x="0" y="366726"/>
                    </a:cubicBezTo>
                    <a:cubicBezTo>
                      <a:pt x="115887" y="217501"/>
                      <a:pt x="346075" y="2396"/>
                      <a:pt x="714376" y="14"/>
                    </a:cubicBezTo>
                    <a:cubicBezTo>
                      <a:pt x="1082677" y="-2368"/>
                      <a:pt x="1533527" y="294326"/>
                      <a:pt x="1552577" y="838215"/>
                    </a:cubicBezTo>
                    <a:cubicBezTo>
                      <a:pt x="1552577" y="1524979"/>
                      <a:pt x="960439" y="1658160"/>
                      <a:pt x="723901" y="1685941"/>
                    </a:cubicBezTo>
                    <a:cubicBezTo>
                      <a:pt x="506413" y="1699435"/>
                      <a:pt x="141423" y="1572207"/>
                      <a:pt x="19050" y="1319227"/>
                    </a:cubicBezTo>
                    <a:cubicBezTo>
                      <a:pt x="-36648" y="1213885"/>
                      <a:pt x="366827" y="1470378"/>
                      <a:pt x="523060" y="1263436"/>
                    </a:cubicBezTo>
                    <a:cubicBezTo>
                      <a:pt x="679293" y="1027919"/>
                      <a:pt x="505938" y="917905"/>
                      <a:pt x="365898" y="782423"/>
                    </a:cubicBezTo>
                    <a:cubicBezTo>
                      <a:pt x="444933" y="685042"/>
                      <a:pt x="481989" y="686517"/>
                      <a:pt x="540068" y="545797"/>
                    </a:cubicBezTo>
                    <a:close/>
                  </a:path>
                </a:pathLst>
              </a:custGeom>
              <a:solidFill>
                <a:srgbClr val="A1CB77"/>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文本框 1090"/>
              <p:cNvSpPr txBox="1"/>
              <p:nvPr/>
            </p:nvSpPr>
            <p:spPr>
              <a:xfrm>
                <a:off x="3908919" y="2420981"/>
                <a:ext cx="2768600" cy="3343465"/>
              </a:xfrm>
              <a:prstGeom prst="rect">
                <a:avLst/>
              </a:prstGeom>
              <a:noFill/>
            </p:spPr>
            <p:txBody>
              <a:bodyPr wrap="square" rtlCol="0">
                <a:spAutoFit/>
              </a:bodyPr>
              <a:lstStyle/>
              <a:p>
                <a:r>
                  <a:rPr lang="en-US" altLang="zh-CN" sz="15000" b="1" dirty="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rPr>
                  <a:t>3</a:t>
                </a:r>
              </a:p>
            </p:txBody>
          </p:sp>
        </p:grpSp>
        <p:sp>
          <p:nvSpPr>
            <p:cNvPr id="30" name="文本框 1100"/>
            <p:cNvSpPr txBox="1"/>
            <p:nvPr/>
          </p:nvSpPr>
          <p:spPr>
            <a:xfrm>
              <a:off x="3863014" y="2659907"/>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anose="020B0503020204020204" pitchFamily="34" charset="-122"/>
                  <a:ea typeface="微软雅黑" panose="020B0503020204020204" pitchFamily="34" charset="-122"/>
                </a:rPr>
                <a:t>章</a:t>
              </a:r>
            </a:p>
          </p:txBody>
        </p:sp>
      </p:grpSp>
      <p:sp>
        <p:nvSpPr>
          <p:cNvPr id="40" name="线形标注 1 39"/>
          <p:cNvSpPr/>
          <p:nvPr/>
        </p:nvSpPr>
        <p:spPr>
          <a:xfrm>
            <a:off x="5979915" y="3661316"/>
            <a:ext cx="2132309" cy="401850"/>
          </a:xfrm>
          <a:prstGeom prst="borderCallout1">
            <a:avLst>
              <a:gd name="adj1" fmla="val 52788"/>
              <a:gd name="adj2" fmla="val 525"/>
              <a:gd name="adj3" fmla="val 52934"/>
              <a:gd name="adj4" fmla="val -15775"/>
            </a:avLst>
          </a:prstGeom>
          <a:solidFill>
            <a:srgbClr val="85CDE7"/>
          </a:solidFill>
          <a:ln>
            <a:solidFill>
              <a:srgbClr val="85CDE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anose="020B0503020204020204" pitchFamily="34" charset="-122"/>
                <a:ea typeface="微软雅黑" panose="020B0503020204020204" pitchFamily="34" charset="-122"/>
              </a:rPr>
              <a:t>点击输入标题</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1" name="线形标注 1 40"/>
          <p:cNvSpPr/>
          <p:nvPr/>
        </p:nvSpPr>
        <p:spPr>
          <a:xfrm>
            <a:off x="5979915" y="2945315"/>
            <a:ext cx="2132309" cy="401850"/>
          </a:xfrm>
          <a:prstGeom prst="borderCallout1">
            <a:avLst>
              <a:gd name="adj1" fmla="val 65755"/>
              <a:gd name="adj2" fmla="val 36"/>
              <a:gd name="adj3" fmla="val 65009"/>
              <a:gd name="adj4" fmla="val -56806"/>
            </a:avLst>
          </a:prstGeom>
          <a:solidFill>
            <a:srgbClr val="A1CB77"/>
          </a:solidFill>
          <a:ln>
            <a:solidFill>
              <a:srgbClr val="A1CB7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anose="020B0503020204020204" pitchFamily="34" charset="-122"/>
                <a:ea typeface="微软雅黑" panose="020B0503020204020204" pitchFamily="34" charset="-122"/>
              </a:rPr>
              <a:t>点击输入标题</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2" name="线形标注 1 41"/>
          <p:cNvSpPr/>
          <p:nvPr/>
        </p:nvSpPr>
        <p:spPr>
          <a:xfrm>
            <a:off x="5979915" y="2229314"/>
            <a:ext cx="2132309" cy="401850"/>
          </a:xfrm>
          <a:prstGeom prst="borderCallout1">
            <a:avLst>
              <a:gd name="adj1" fmla="val 921"/>
              <a:gd name="adj2" fmla="val 3457"/>
              <a:gd name="adj3" fmla="val 1958"/>
              <a:gd name="adj4" fmla="val -105810"/>
            </a:avLst>
          </a:prstGeom>
          <a:solidFill>
            <a:srgbClr val="F5C773"/>
          </a:solidFill>
          <a:ln>
            <a:solidFill>
              <a:srgbClr val="F5C77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anose="020B0503020204020204" pitchFamily="34" charset="-122"/>
                <a:ea typeface="微软雅黑" panose="020B0503020204020204" pitchFamily="34" charset="-122"/>
              </a:rPr>
              <a:t>点击输入标题</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43" name="线形标注 1 42"/>
          <p:cNvSpPr/>
          <p:nvPr/>
        </p:nvSpPr>
        <p:spPr>
          <a:xfrm>
            <a:off x="5979915" y="1513314"/>
            <a:ext cx="2132309" cy="401850"/>
          </a:xfrm>
          <a:prstGeom prst="borderCallout1">
            <a:avLst>
              <a:gd name="adj1" fmla="val 15346"/>
              <a:gd name="adj2" fmla="val 647"/>
              <a:gd name="adj3" fmla="val 13790"/>
              <a:gd name="adj4" fmla="val -181542"/>
            </a:avLst>
          </a:prstGeom>
          <a:solidFill>
            <a:srgbClr val="EF7B89"/>
          </a:solidFill>
          <a:ln>
            <a:solidFill>
              <a:srgbClr val="EF7B8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prstClr val="white"/>
                </a:solidFill>
                <a:latin typeface="微软雅黑" panose="020B0503020204020204" pitchFamily="34" charset="-122"/>
                <a:ea typeface="微软雅黑" panose="020B0503020204020204" pitchFamily="34" charset="-122"/>
              </a:rPr>
              <a:t>点击输入标题</a:t>
            </a: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39952" y="2641476"/>
            <a:ext cx="1987896" cy="2400657"/>
            <a:chOff x="4139952" y="2641476"/>
            <a:chExt cx="1987896" cy="2400657"/>
          </a:xfrm>
        </p:grpSpPr>
        <p:sp>
          <p:nvSpPr>
            <p:cNvPr id="37" name="椭圆 2638"/>
            <p:cNvSpPr/>
            <p:nvPr/>
          </p:nvSpPr>
          <p:spPr>
            <a:xfrm>
              <a:off x="4478470" y="3277075"/>
              <a:ext cx="1179745" cy="1211248"/>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 fmla="*/ 64910 w 1741312"/>
                <a:gd name="connsiteY0" fmla="*/ 844393 h 1682594"/>
                <a:gd name="connsiteX1" fmla="*/ 150635 w 1741312"/>
                <a:gd name="connsiteY1" fmla="*/ 482442 h 1682594"/>
                <a:gd name="connsiteX2" fmla="*/ 903111 w 1741312"/>
                <a:gd name="connsiteY2" fmla="*/ 6192 h 1682594"/>
                <a:gd name="connsiteX3" fmla="*/ 1741312 w 1741312"/>
                <a:gd name="connsiteY3" fmla="*/ 844393 h 1682594"/>
                <a:gd name="connsiteX4" fmla="*/ 903111 w 1741312"/>
                <a:gd name="connsiteY4" fmla="*/ 1682594 h 1682594"/>
                <a:gd name="connsiteX5" fmla="*/ 64910 w 1741312"/>
                <a:gd name="connsiteY5" fmla="*/ 844393 h 1682594"/>
                <a:gd name="connsiteX0" fmla="*/ 23464 w 1699866"/>
                <a:gd name="connsiteY0" fmla="*/ 844393 h 1682594"/>
                <a:gd name="connsiteX1" fmla="*/ 109189 w 1699866"/>
                <a:gd name="connsiteY1" fmla="*/ 482442 h 1682594"/>
                <a:gd name="connsiteX2" fmla="*/ 861665 w 1699866"/>
                <a:gd name="connsiteY2" fmla="*/ 6192 h 1682594"/>
                <a:gd name="connsiteX3" fmla="*/ 1699866 w 1699866"/>
                <a:gd name="connsiteY3" fmla="*/ 844393 h 1682594"/>
                <a:gd name="connsiteX4" fmla="*/ 861665 w 1699866"/>
                <a:gd name="connsiteY4" fmla="*/ 1682594 h 1682594"/>
                <a:gd name="connsiteX5" fmla="*/ 23464 w 1699866"/>
                <a:gd name="connsiteY5" fmla="*/ 844393 h 1682594"/>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04788 w 1590677"/>
                <a:gd name="connsiteY0" fmla="*/ 844393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04788 w 1590677"/>
                <a:gd name="connsiteY6" fmla="*/ 844393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85484"/>
                <a:gd name="connsiteX1" fmla="*/ 0 w 1590677"/>
                <a:gd name="connsiteY1" fmla="*/ 482442 h 1685484"/>
                <a:gd name="connsiteX2" fmla="*/ 752476 w 1590677"/>
                <a:gd name="connsiteY2" fmla="*/ 6192 h 1685484"/>
                <a:gd name="connsiteX3" fmla="*/ 1590677 w 1590677"/>
                <a:gd name="connsiteY3" fmla="*/ 844393 h 1685484"/>
                <a:gd name="connsiteX4" fmla="*/ 752476 w 1590677"/>
                <a:gd name="connsiteY4" fmla="*/ 1682594 h 1685484"/>
                <a:gd name="connsiteX5" fmla="*/ 57150 w 1590677"/>
                <a:gd name="connsiteY5" fmla="*/ 1325405 h 1685484"/>
                <a:gd name="connsiteX6" fmla="*/ 280988 w 1590677"/>
                <a:gd name="connsiteY6" fmla="*/ 734855 h 1685484"/>
                <a:gd name="connsiteX0" fmla="*/ 280988 w 1590677"/>
                <a:gd name="connsiteY0" fmla="*/ 734855 h 1685180"/>
                <a:gd name="connsiteX1" fmla="*/ 0 w 1590677"/>
                <a:gd name="connsiteY1" fmla="*/ 482442 h 1685180"/>
                <a:gd name="connsiteX2" fmla="*/ 752476 w 1590677"/>
                <a:gd name="connsiteY2" fmla="*/ 6192 h 1685180"/>
                <a:gd name="connsiteX3" fmla="*/ 1590677 w 1590677"/>
                <a:gd name="connsiteY3" fmla="*/ 844393 h 1685180"/>
                <a:gd name="connsiteX4" fmla="*/ 752476 w 1590677"/>
                <a:gd name="connsiteY4" fmla="*/ 1682594 h 1685180"/>
                <a:gd name="connsiteX5" fmla="*/ 57150 w 1590677"/>
                <a:gd name="connsiteY5" fmla="*/ 1325405 h 1685180"/>
                <a:gd name="connsiteX6" fmla="*/ 280988 w 1590677"/>
                <a:gd name="connsiteY6" fmla="*/ 734855 h 1685180"/>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82639"/>
                <a:gd name="connsiteX1" fmla="*/ 0 w 1590677"/>
                <a:gd name="connsiteY1" fmla="*/ 482442 h 1682639"/>
                <a:gd name="connsiteX2" fmla="*/ 752476 w 1590677"/>
                <a:gd name="connsiteY2" fmla="*/ 6192 h 1682639"/>
                <a:gd name="connsiteX3" fmla="*/ 1590677 w 1590677"/>
                <a:gd name="connsiteY3" fmla="*/ 844393 h 1682639"/>
                <a:gd name="connsiteX4" fmla="*/ 752476 w 1590677"/>
                <a:gd name="connsiteY4" fmla="*/ 1682594 h 1682639"/>
                <a:gd name="connsiteX5" fmla="*/ 57150 w 1590677"/>
                <a:gd name="connsiteY5" fmla="*/ 1325405 h 1682639"/>
                <a:gd name="connsiteX6" fmla="*/ 280988 w 1590677"/>
                <a:gd name="connsiteY6" fmla="*/ 734855 h 1682639"/>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29651 h 1677511"/>
                <a:gd name="connsiteX1" fmla="*/ 0 w 1590677"/>
                <a:gd name="connsiteY1" fmla="*/ 477238 h 1677511"/>
                <a:gd name="connsiteX2" fmla="*/ 752476 w 1590677"/>
                <a:gd name="connsiteY2" fmla="*/ 988 h 1677511"/>
                <a:gd name="connsiteX3" fmla="*/ 1590677 w 1590677"/>
                <a:gd name="connsiteY3" fmla="*/ 839189 h 1677511"/>
                <a:gd name="connsiteX4" fmla="*/ 752476 w 1590677"/>
                <a:gd name="connsiteY4" fmla="*/ 1677390 h 1677511"/>
                <a:gd name="connsiteX5" fmla="*/ 57150 w 1590677"/>
                <a:gd name="connsiteY5" fmla="*/ 1320201 h 1677511"/>
                <a:gd name="connsiteX6" fmla="*/ 280988 w 1590677"/>
                <a:gd name="connsiteY6" fmla="*/ 729651 h 1677511"/>
                <a:gd name="connsiteX0" fmla="*/ 280988 w 1590677"/>
                <a:gd name="connsiteY0" fmla="*/ 728800 h 1676660"/>
                <a:gd name="connsiteX1" fmla="*/ 0 w 1590677"/>
                <a:gd name="connsiteY1" fmla="*/ 476387 h 1676660"/>
                <a:gd name="connsiteX2" fmla="*/ 752476 w 1590677"/>
                <a:gd name="connsiteY2" fmla="*/ 137 h 1676660"/>
                <a:gd name="connsiteX3" fmla="*/ 1590677 w 1590677"/>
                <a:gd name="connsiteY3" fmla="*/ 838338 h 1676660"/>
                <a:gd name="connsiteX4" fmla="*/ 752476 w 1590677"/>
                <a:gd name="connsiteY4" fmla="*/ 1676539 h 1676660"/>
                <a:gd name="connsiteX5" fmla="*/ 57150 w 1590677"/>
                <a:gd name="connsiteY5" fmla="*/ 1319350 h 1676660"/>
                <a:gd name="connsiteX6" fmla="*/ 280988 w 1590677"/>
                <a:gd name="connsiteY6" fmla="*/ 728800 h 1676660"/>
                <a:gd name="connsiteX0" fmla="*/ 242888 w 1552577"/>
                <a:gd name="connsiteY0" fmla="*/ 741382 h 1689242"/>
                <a:gd name="connsiteX1" fmla="*/ 0 w 1552577"/>
                <a:gd name="connsiteY1" fmla="*/ 379431 h 1689242"/>
                <a:gd name="connsiteX2" fmla="*/ 714376 w 1552577"/>
                <a:gd name="connsiteY2" fmla="*/ 12719 h 1689242"/>
                <a:gd name="connsiteX3" fmla="*/ 1552577 w 1552577"/>
                <a:gd name="connsiteY3" fmla="*/ 850920 h 1689242"/>
                <a:gd name="connsiteX4" fmla="*/ 714376 w 1552577"/>
                <a:gd name="connsiteY4" fmla="*/ 1689121 h 1689242"/>
                <a:gd name="connsiteX5" fmla="*/ 19050 w 1552577"/>
                <a:gd name="connsiteY5" fmla="*/ 1331932 h 1689242"/>
                <a:gd name="connsiteX6" fmla="*/ 242888 w 1552577"/>
                <a:gd name="connsiteY6" fmla="*/ 741382 h 1689242"/>
                <a:gd name="connsiteX0" fmla="*/ 242888 w 1552577"/>
                <a:gd name="connsiteY0" fmla="*/ 741703 h 1689563"/>
                <a:gd name="connsiteX1" fmla="*/ 0 w 1552577"/>
                <a:gd name="connsiteY1" fmla="*/ 379752 h 1689563"/>
                <a:gd name="connsiteX2" fmla="*/ 714376 w 1552577"/>
                <a:gd name="connsiteY2" fmla="*/ 13040 h 1689563"/>
                <a:gd name="connsiteX3" fmla="*/ 1552577 w 1552577"/>
                <a:gd name="connsiteY3" fmla="*/ 851241 h 1689563"/>
                <a:gd name="connsiteX4" fmla="*/ 714376 w 1552577"/>
                <a:gd name="connsiteY4" fmla="*/ 1689442 h 1689563"/>
                <a:gd name="connsiteX5" fmla="*/ 19050 w 1552577"/>
                <a:gd name="connsiteY5" fmla="*/ 1332253 h 1689563"/>
                <a:gd name="connsiteX6" fmla="*/ 242888 w 1552577"/>
                <a:gd name="connsiteY6" fmla="*/ 741703 h 1689563"/>
                <a:gd name="connsiteX0" fmla="*/ 242888 w 1552577"/>
                <a:gd name="connsiteY0" fmla="*/ 728830 h 1676690"/>
                <a:gd name="connsiteX1" fmla="*/ 0 w 1552577"/>
                <a:gd name="connsiteY1" fmla="*/ 366879 h 1676690"/>
                <a:gd name="connsiteX2" fmla="*/ 714376 w 1552577"/>
                <a:gd name="connsiteY2" fmla="*/ 167 h 1676690"/>
                <a:gd name="connsiteX3" fmla="*/ 1552577 w 1552577"/>
                <a:gd name="connsiteY3" fmla="*/ 838368 h 1676690"/>
                <a:gd name="connsiteX4" fmla="*/ 714376 w 1552577"/>
                <a:gd name="connsiteY4" fmla="*/ 1676569 h 1676690"/>
                <a:gd name="connsiteX5" fmla="*/ 19050 w 1552577"/>
                <a:gd name="connsiteY5" fmla="*/ 1319380 h 1676690"/>
                <a:gd name="connsiteX6" fmla="*/ 242888 w 1552577"/>
                <a:gd name="connsiteY6" fmla="*/ 728830 h 1676690"/>
                <a:gd name="connsiteX0" fmla="*/ 242888 w 1552577"/>
                <a:gd name="connsiteY0" fmla="*/ 729517 h 1677377"/>
                <a:gd name="connsiteX1" fmla="*/ 0 w 1552577"/>
                <a:gd name="connsiteY1" fmla="*/ 367566 h 1677377"/>
                <a:gd name="connsiteX2" fmla="*/ 714376 w 1552577"/>
                <a:gd name="connsiteY2" fmla="*/ 854 h 1677377"/>
                <a:gd name="connsiteX3" fmla="*/ 1552577 w 1552577"/>
                <a:gd name="connsiteY3" fmla="*/ 839055 h 1677377"/>
                <a:gd name="connsiteX4" fmla="*/ 714376 w 1552577"/>
                <a:gd name="connsiteY4" fmla="*/ 1677256 h 1677377"/>
                <a:gd name="connsiteX5" fmla="*/ 19050 w 1552577"/>
                <a:gd name="connsiteY5" fmla="*/ 1320067 h 1677377"/>
                <a:gd name="connsiteX6" fmla="*/ 242888 w 1552577"/>
                <a:gd name="connsiteY6" fmla="*/ 729517 h 1677377"/>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823"/>
                <a:gd name="connsiteY0" fmla="*/ 728683 h 1676543"/>
                <a:gd name="connsiteX1" fmla="*/ 0 w 1552823"/>
                <a:gd name="connsiteY1" fmla="*/ 366732 h 1676543"/>
                <a:gd name="connsiteX2" fmla="*/ 714376 w 1552823"/>
                <a:gd name="connsiteY2" fmla="*/ 20 h 1676543"/>
                <a:gd name="connsiteX3" fmla="*/ 1552577 w 1552823"/>
                <a:gd name="connsiteY3" fmla="*/ 838221 h 1676543"/>
                <a:gd name="connsiteX4" fmla="*/ 714376 w 1552823"/>
                <a:gd name="connsiteY4" fmla="*/ 1676422 h 1676543"/>
                <a:gd name="connsiteX5" fmla="*/ 19050 w 1552823"/>
                <a:gd name="connsiteY5" fmla="*/ 1319233 h 1676543"/>
                <a:gd name="connsiteX6" fmla="*/ 242888 w 1552823"/>
                <a:gd name="connsiteY6" fmla="*/ 728683 h 1676543"/>
                <a:gd name="connsiteX0" fmla="*/ 242888 w 1553406"/>
                <a:gd name="connsiteY0" fmla="*/ 728676 h 1676536"/>
                <a:gd name="connsiteX1" fmla="*/ 0 w 1553406"/>
                <a:gd name="connsiteY1" fmla="*/ 366725 h 1676536"/>
                <a:gd name="connsiteX2" fmla="*/ 714376 w 1553406"/>
                <a:gd name="connsiteY2" fmla="*/ 13 h 1676536"/>
                <a:gd name="connsiteX3" fmla="*/ 1552577 w 1553406"/>
                <a:gd name="connsiteY3" fmla="*/ 838214 h 1676536"/>
                <a:gd name="connsiteX4" fmla="*/ 714376 w 1553406"/>
                <a:gd name="connsiteY4" fmla="*/ 1676415 h 1676536"/>
                <a:gd name="connsiteX5" fmla="*/ 19050 w 1553406"/>
                <a:gd name="connsiteY5" fmla="*/ 1319226 h 1676536"/>
                <a:gd name="connsiteX6" fmla="*/ 242888 w 1553406"/>
                <a:gd name="connsiteY6" fmla="*/ 728676 h 1676536"/>
                <a:gd name="connsiteX0" fmla="*/ 242888 w 1552823"/>
                <a:gd name="connsiteY0" fmla="*/ 728679 h 1676539"/>
                <a:gd name="connsiteX1" fmla="*/ 0 w 1552823"/>
                <a:gd name="connsiteY1" fmla="*/ 366728 h 1676539"/>
                <a:gd name="connsiteX2" fmla="*/ 714376 w 1552823"/>
                <a:gd name="connsiteY2" fmla="*/ 16 h 1676539"/>
                <a:gd name="connsiteX3" fmla="*/ 1552577 w 1552823"/>
                <a:gd name="connsiteY3" fmla="*/ 838217 h 1676539"/>
                <a:gd name="connsiteX4" fmla="*/ 714376 w 1552823"/>
                <a:gd name="connsiteY4" fmla="*/ 1676418 h 1676539"/>
                <a:gd name="connsiteX5" fmla="*/ 19050 w 1552823"/>
                <a:gd name="connsiteY5" fmla="*/ 1319229 h 1676539"/>
                <a:gd name="connsiteX6" fmla="*/ 242888 w 1552823"/>
                <a:gd name="connsiteY6" fmla="*/ 728679 h 1676539"/>
                <a:gd name="connsiteX0" fmla="*/ 242888 w 1552823"/>
                <a:gd name="connsiteY0" fmla="*/ 728675 h 1676535"/>
                <a:gd name="connsiteX1" fmla="*/ 0 w 1552823"/>
                <a:gd name="connsiteY1" fmla="*/ 366724 h 1676535"/>
                <a:gd name="connsiteX2" fmla="*/ 714376 w 1552823"/>
                <a:gd name="connsiteY2" fmla="*/ 12 h 1676535"/>
                <a:gd name="connsiteX3" fmla="*/ 1552577 w 1552823"/>
                <a:gd name="connsiteY3" fmla="*/ 838213 h 1676535"/>
                <a:gd name="connsiteX4" fmla="*/ 714376 w 1552823"/>
                <a:gd name="connsiteY4" fmla="*/ 1676414 h 1676535"/>
                <a:gd name="connsiteX5" fmla="*/ 19050 w 1552823"/>
                <a:gd name="connsiteY5" fmla="*/ 1319225 h 1676535"/>
                <a:gd name="connsiteX6" fmla="*/ 242888 w 1552823"/>
                <a:gd name="connsiteY6" fmla="*/ 728675 h 1676535"/>
                <a:gd name="connsiteX0" fmla="*/ 242888 w 1552823"/>
                <a:gd name="connsiteY0" fmla="*/ 728677 h 1676537"/>
                <a:gd name="connsiteX1" fmla="*/ 0 w 1552823"/>
                <a:gd name="connsiteY1" fmla="*/ 366726 h 1676537"/>
                <a:gd name="connsiteX2" fmla="*/ 714376 w 1552823"/>
                <a:gd name="connsiteY2" fmla="*/ 14 h 1676537"/>
                <a:gd name="connsiteX3" fmla="*/ 1552577 w 1552823"/>
                <a:gd name="connsiteY3" fmla="*/ 838215 h 1676537"/>
                <a:gd name="connsiteX4" fmla="*/ 714376 w 1552823"/>
                <a:gd name="connsiteY4" fmla="*/ 1676416 h 1676537"/>
                <a:gd name="connsiteX5" fmla="*/ 19050 w 1552823"/>
                <a:gd name="connsiteY5" fmla="*/ 1319227 h 1676537"/>
                <a:gd name="connsiteX6" fmla="*/ 242888 w 1552823"/>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540068 w 1552577"/>
                <a:gd name="connsiteY6" fmla="*/ 545797 h 1676537"/>
                <a:gd name="connsiteX0" fmla="*/ 540068 w 1552577"/>
                <a:gd name="connsiteY0" fmla="*/ 545797 h 1676517"/>
                <a:gd name="connsiteX1" fmla="*/ 0 w 1552577"/>
                <a:gd name="connsiteY1" fmla="*/ 366726 h 1676517"/>
                <a:gd name="connsiteX2" fmla="*/ 714376 w 1552577"/>
                <a:gd name="connsiteY2" fmla="*/ 14 h 1676517"/>
                <a:gd name="connsiteX3" fmla="*/ 1552577 w 1552577"/>
                <a:gd name="connsiteY3" fmla="*/ 838215 h 1676517"/>
                <a:gd name="connsiteX4" fmla="*/ 714376 w 1552577"/>
                <a:gd name="connsiteY4" fmla="*/ 1676416 h 1676517"/>
                <a:gd name="connsiteX5" fmla="*/ 19050 w 1552577"/>
                <a:gd name="connsiteY5" fmla="*/ 1319227 h 1676517"/>
                <a:gd name="connsiteX6" fmla="*/ 540068 w 1552577"/>
                <a:gd name="connsiteY6" fmla="*/ 545797 h 1676517"/>
                <a:gd name="connsiteX0" fmla="*/ 540068 w 1552577"/>
                <a:gd name="connsiteY0" fmla="*/ 545797 h 1686035"/>
                <a:gd name="connsiteX1" fmla="*/ 0 w 1552577"/>
                <a:gd name="connsiteY1" fmla="*/ 366726 h 1686035"/>
                <a:gd name="connsiteX2" fmla="*/ 714376 w 1552577"/>
                <a:gd name="connsiteY2" fmla="*/ 14 h 1686035"/>
                <a:gd name="connsiteX3" fmla="*/ 1552577 w 1552577"/>
                <a:gd name="connsiteY3" fmla="*/ 838215 h 1686035"/>
                <a:gd name="connsiteX4" fmla="*/ 723901 w 1552577"/>
                <a:gd name="connsiteY4" fmla="*/ 1685941 h 1686035"/>
                <a:gd name="connsiteX5" fmla="*/ 19050 w 1552577"/>
                <a:gd name="connsiteY5" fmla="*/ 1319227 h 1686035"/>
                <a:gd name="connsiteX6" fmla="*/ 540068 w 1552577"/>
                <a:gd name="connsiteY6" fmla="*/ 545797 h 1686035"/>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8390"/>
                <a:gd name="connsiteX1" fmla="*/ 0 w 1552577"/>
                <a:gd name="connsiteY1" fmla="*/ 366726 h 1688390"/>
                <a:gd name="connsiteX2" fmla="*/ 714376 w 1552577"/>
                <a:gd name="connsiteY2" fmla="*/ 14 h 1688390"/>
                <a:gd name="connsiteX3" fmla="*/ 1552577 w 1552577"/>
                <a:gd name="connsiteY3" fmla="*/ 838215 h 1688390"/>
                <a:gd name="connsiteX4" fmla="*/ 723901 w 1552577"/>
                <a:gd name="connsiteY4" fmla="*/ 1685941 h 1688390"/>
                <a:gd name="connsiteX5" fmla="*/ 19050 w 1552577"/>
                <a:gd name="connsiteY5" fmla="*/ 1319227 h 1688390"/>
                <a:gd name="connsiteX6" fmla="*/ 540068 w 1552577"/>
                <a:gd name="connsiteY6" fmla="*/ 545797 h 168839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540068 w 1552577"/>
                <a:gd name="connsiteY7"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89710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89710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494485 w 1552577"/>
                <a:gd name="connsiteY6" fmla="*/ 13015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7260"/>
                <a:gd name="connsiteX1" fmla="*/ 0 w 1552577"/>
                <a:gd name="connsiteY1" fmla="*/ 366726 h 1687260"/>
                <a:gd name="connsiteX2" fmla="*/ 714376 w 1552577"/>
                <a:gd name="connsiteY2" fmla="*/ 14 h 1687260"/>
                <a:gd name="connsiteX3" fmla="*/ 1552577 w 1552577"/>
                <a:gd name="connsiteY3" fmla="*/ 838215 h 1687260"/>
                <a:gd name="connsiteX4" fmla="*/ 723901 w 1552577"/>
                <a:gd name="connsiteY4" fmla="*/ 1685941 h 1687260"/>
                <a:gd name="connsiteX5" fmla="*/ 19050 w 1552577"/>
                <a:gd name="connsiteY5" fmla="*/ 1319227 h 1687260"/>
                <a:gd name="connsiteX6" fmla="*/ 523060 w 1552577"/>
                <a:gd name="connsiteY6" fmla="*/ 1263436 h 1687260"/>
                <a:gd name="connsiteX7" fmla="*/ 365898 w 1552577"/>
                <a:gd name="connsiteY7" fmla="*/ 782423 h 1687260"/>
                <a:gd name="connsiteX8" fmla="*/ 540068 w 1552577"/>
                <a:gd name="connsiteY8" fmla="*/ 545797 h 1687260"/>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8444"/>
                <a:gd name="connsiteX1" fmla="*/ 0 w 1552577"/>
                <a:gd name="connsiteY1" fmla="*/ 366726 h 1688444"/>
                <a:gd name="connsiteX2" fmla="*/ 714376 w 1552577"/>
                <a:gd name="connsiteY2" fmla="*/ 14 h 1688444"/>
                <a:gd name="connsiteX3" fmla="*/ 1552577 w 1552577"/>
                <a:gd name="connsiteY3" fmla="*/ 838215 h 1688444"/>
                <a:gd name="connsiteX4" fmla="*/ 723901 w 1552577"/>
                <a:gd name="connsiteY4" fmla="*/ 1685941 h 1688444"/>
                <a:gd name="connsiteX5" fmla="*/ 19050 w 1552577"/>
                <a:gd name="connsiteY5" fmla="*/ 1319227 h 1688444"/>
                <a:gd name="connsiteX6" fmla="*/ 523060 w 1552577"/>
                <a:gd name="connsiteY6" fmla="*/ 1263436 h 1688444"/>
                <a:gd name="connsiteX7" fmla="*/ 365898 w 1552577"/>
                <a:gd name="connsiteY7" fmla="*/ 782423 h 1688444"/>
                <a:gd name="connsiteX8" fmla="*/ 540068 w 1552577"/>
                <a:gd name="connsiteY8" fmla="*/ 545797 h 1688444"/>
                <a:gd name="connsiteX0" fmla="*/ 540068 w 1552577"/>
                <a:gd name="connsiteY0" fmla="*/ 545797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523060 w 1552577"/>
                <a:gd name="connsiteY6" fmla="*/ 1263436 h 1686913"/>
                <a:gd name="connsiteX7" fmla="*/ 365898 w 1552577"/>
                <a:gd name="connsiteY7" fmla="*/ 782423 h 1686913"/>
                <a:gd name="connsiteX8" fmla="*/ 540068 w 1552577"/>
                <a:gd name="connsiteY8" fmla="*/ 545797 h 1686913"/>
                <a:gd name="connsiteX0" fmla="*/ 540068 w 1552577"/>
                <a:gd name="connsiteY0" fmla="*/ 545797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523060 w 1552577"/>
                <a:gd name="connsiteY6" fmla="*/ 1263436 h 1686913"/>
                <a:gd name="connsiteX7" fmla="*/ 170635 w 1552577"/>
                <a:gd name="connsiteY7" fmla="*/ 849098 h 1686913"/>
                <a:gd name="connsiteX8" fmla="*/ 540068 w 1552577"/>
                <a:gd name="connsiteY8" fmla="*/ 545797 h 1686913"/>
                <a:gd name="connsiteX0" fmla="*/ 244793 w 1552577"/>
                <a:gd name="connsiteY0" fmla="*/ 574372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523060 w 1552577"/>
                <a:gd name="connsiteY6" fmla="*/ 1263436 h 1686913"/>
                <a:gd name="connsiteX7" fmla="*/ 170635 w 1552577"/>
                <a:gd name="connsiteY7" fmla="*/ 849098 h 1686913"/>
                <a:gd name="connsiteX8" fmla="*/ 244793 w 1552577"/>
                <a:gd name="connsiteY8" fmla="*/ 574372 h 1686913"/>
                <a:gd name="connsiteX0" fmla="*/ 244793 w 1552577"/>
                <a:gd name="connsiteY0" fmla="*/ 574372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218260 w 1552577"/>
                <a:gd name="connsiteY6" fmla="*/ 1115798 h 1686913"/>
                <a:gd name="connsiteX7" fmla="*/ 170635 w 1552577"/>
                <a:gd name="connsiteY7" fmla="*/ 849098 h 1686913"/>
                <a:gd name="connsiteX8" fmla="*/ 244793 w 1552577"/>
                <a:gd name="connsiteY8" fmla="*/ 574372 h 1686913"/>
                <a:gd name="connsiteX0" fmla="*/ 244793 w 1552577"/>
                <a:gd name="connsiteY0" fmla="*/ 574372 h 1686913"/>
                <a:gd name="connsiteX1" fmla="*/ 0 w 1552577"/>
                <a:gd name="connsiteY1" fmla="*/ 366726 h 1686913"/>
                <a:gd name="connsiteX2" fmla="*/ 714376 w 1552577"/>
                <a:gd name="connsiteY2" fmla="*/ 14 h 1686913"/>
                <a:gd name="connsiteX3" fmla="*/ 1552577 w 1552577"/>
                <a:gd name="connsiteY3" fmla="*/ 838215 h 1686913"/>
                <a:gd name="connsiteX4" fmla="*/ 723901 w 1552577"/>
                <a:gd name="connsiteY4" fmla="*/ 1685941 h 1686913"/>
                <a:gd name="connsiteX5" fmla="*/ 19050 w 1552577"/>
                <a:gd name="connsiteY5" fmla="*/ 1319227 h 1686913"/>
                <a:gd name="connsiteX6" fmla="*/ 218260 w 1552577"/>
                <a:gd name="connsiteY6" fmla="*/ 1115798 h 1686913"/>
                <a:gd name="connsiteX7" fmla="*/ 244793 w 1552577"/>
                <a:gd name="connsiteY7" fmla="*/ 574372 h 1686913"/>
                <a:gd name="connsiteX0" fmla="*/ 354331 w 1662115"/>
                <a:gd name="connsiteY0" fmla="*/ 576852 h 1689393"/>
                <a:gd name="connsiteX1" fmla="*/ 0 w 1662115"/>
                <a:gd name="connsiteY1" fmla="*/ 593043 h 1689393"/>
                <a:gd name="connsiteX2" fmla="*/ 823914 w 1662115"/>
                <a:gd name="connsiteY2" fmla="*/ 2494 h 1689393"/>
                <a:gd name="connsiteX3" fmla="*/ 1662115 w 1662115"/>
                <a:gd name="connsiteY3" fmla="*/ 840695 h 1689393"/>
                <a:gd name="connsiteX4" fmla="*/ 833439 w 1662115"/>
                <a:gd name="connsiteY4" fmla="*/ 1688421 h 1689393"/>
                <a:gd name="connsiteX5" fmla="*/ 128588 w 1662115"/>
                <a:gd name="connsiteY5" fmla="*/ 1321707 h 1689393"/>
                <a:gd name="connsiteX6" fmla="*/ 327798 w 1662115"/>
                <a:gd name="connsiteY6" fmla="*/ 1118278 h 1689393"/>
                <a:gd name="connsiteX7" fmla="*/ 354331 w 1662115"/>
                <a:gd name="connsiteY7" fmla="*/ 576852 h 1689393"/>
                <a:gd name="connsiteX0" fmla="*/ 354331 w 1662115"/>
                <a:gd name="connsiteY0" fmla="*/ 578814 h 1691355"/>
                <a:gd name="connsiteX1" fmla="*/ 0 w 1662115"/>
                <a:gd name="connsiteY1" fmla="*/ 595005 h 1691355"/>
                <a:gd name="connsiteX2" fmla="*/ 823914 w 1662115"/>
                <a:gd name="connsiteY2" fmla="*/ 4456 h 1691355"/>
                <a:gd name="connsiteX3" fmla="*/ 1662115 w 1662115"/>
                <a:gd name="connsiteY3" fmla="*/ 842657 h 1691355"/>
                <a:gd name="connsiteX4" fmla="*/ 833439 w 1662115"/>
                <a:gd name="connsiteY4" fmla="*/ 1690383 h 1691355"/>
                <a:gd name="connsiteX5" fmla="*/ 128588 w 1662115"/>
                <a:gd name="connsiteY5" fmla="*/ 1323669 h 1691355"/>
                <a:gd name="connsiteX6" fmla="*/ 327798 w 1662115"/>
                <a:gd name="connsiteY6" fmla="*/ 1120240 h 1691355"/>
                <a:gd name="connsiteX7" fmla="*/ 354331 w 1662115"/>
                <a:gd name="connsiteY7" fmla="*/ 578814 h 1691355"/>
                <a:gd name="connsiteX0" fmla="*/ 354331 w 1662115"/>
                <a:gd name="connsiteY0" fmla="*/ 574365 h 1686906"/>
                <a:gd name="connsiteX1" fmla="*/ 0 w 1662115"/>
                <a:gd name="connsiteY1" fmla="*/ 590556 h 1686906"/>
                <a:gd name="connsiteX2" fmla="*/ 823914 w 1662115"/>
                <a:gd name="connsiteY2" fmla="*/ 7 h 1686906"/>
                <a:gd name="connsiteX3" fmla="*/ 1662115 w 1662115"/>
                <a:gd name="connsiteY3" fmla="*/ 838208 h 1686906"/>
                <a:gd name="connsiteX4" fmla="*/ 833439 w 1662115"/>
                <a:gd name="connsiteY4" fmla="*/ 1685934 h 1686906"/>
                <a:gd name="connsiteX5" fmla="*/ 128588 w 1662115"/>
                <a:gd name="connsiteY5" fmla="*/ 1319220 h 1686906"/>
                <a:gd name="connsiteX6" fmla="*/ 327798 w 1662115"/>
                <a:gd name="connsiteY6" fmla="*/ 1115791 h 1686906"/>
                <a:gd name="connsiteX7" fmla="*/ 354331 w 1662115"/>
                <a:gd name="connsiteY7" fmla="*/ 574365 h 1686906"/>
                <a:gd name="connsiteX0" fmla="*/ 354331 w 1662115"/>
                <a:gd name="connsiteY0" fmla="*/ 574365 h 1686906"/>
                <a:gd name="connsiteX1" fmla="*/ 0 w 1662115"/>
                <a:gd name="connsiteY1" fmla="*/ 590556 h 1686906"/>
                <a:gd name="connsiteX2" fmla="*/ 823914 w 1662115"/>
                <a:gd name="connsiteY2" fmla="*/ 7 h 1686906"/>
                <a:gd name="connsiteX3" fmla="*/ 1662115 w 1662115"/>
                <a:gd name="connsiteY3" fmla="*/ 838208 h 1686906"/>
                <a:gd name="connsiteX4" fmla="*/ 833439 w 1662115"/>
                <a:gd name="connsiteY4" fmla="*/ 1685934 h 1686906"/>
                <a:gd name="connsiteX5" fmla="*/ 128588 w 1662115"/>
                <a:gd name="connsiteY5" fmla="*/ 1319220 h 1686906"/>
                <a:gd name="connsiteX6" fmla="*/ 327798 w 1662115"/>
                <a:gd name="connsiteY6" fmla="*/ 1115791 h 1686906"/>
                <a:gd name="connsiteX7" fmla="*/ 354331 w 1662115"/>
                <a:gd name="connsiteY7" fmla="*/ 574365 h 1686906"/>
                <a:gd name="connsiteX0" fmla="*/ 335281 w 1643065"/>
                <a:gd name="connsiteY0" fmla="*/ 579038 h 1691579"/>
                <a:gd name="connsiteX1" fmla="*/ 0 w 1643065"/>
                <a:gd name="connsiteY1" fmla="*/ 590466 h 1691579"/>
                <a:gd name="connsiteX2" fmla="*/ 804864 w 1643065"/>
                <a:gd name="connsiteY2" fmla="*/ 4680 h 1691579"/>
                <a:gd name="connsiteX3" fmla="*/ 1643065 w 1643065"/>
                <a:gd name="connsiteY3" fmla="*/ 842881 h 1691579"/>
                <a:gd name="connsiteX4" fmla="*/ 814389 w 1643065"/>
                <a:gd name="connsiteY4" fmla="*/ 1690607 h 1691579"/>
                <a:gd name="connsiteX5" fmla="*/ 109538 w 1643065"/>
                <a:gd name="connsiteY5" fmla="*/ 1323893 h 1691579"/>
                <a:gd name="connsiteX6" fmla="*/ 308748 w 1643065"/>
                <a:gd name="connsiteY6" fmla="*/ 1120464 h 1691579"/>
                <a:gd name="connsiteX7" fmla="*/ 335281 w 1643065"/>
                <a:gd name="connsiteY7" fmla="*/ 579038 h 1691579"/>
                <a:gd name="connsiteX0" fmla="*/ 335281 w 1643065"/>
                <a:gd name="connsiteY0" fmla="*/ 578039 h 1690580"/>
                <a:gd name="connsiteX1" fmla="*/ 0 w 1643065"/>
                <a:gd name="connsiteY1" fmla="*/ 589467 h 1690580"/>
                <a:gd name="connsiteX2" fmla="*/ 804864 w 1643065"/>
                <a:gd name="connsiteY2" fmla="*/ 3681 h 1690580"/>
                <a:gd name="connsiteX3" fmla="*/ 1643065 w 1643065"/>
                <a:gd name="connsiteY3" fmla="*/ 841882 h 1690580"/>
                <a:gd name="connsiteX4" fmla="*/ 814389 w 1643065"/>
                <a:gd name="connsiteY4" fmla="*/ 1689608 h 1690580"/>
                <a:gd name="connsiteX5" fmla="*/ 109538 w 1643065"/>
                <a:gd name="connsiteY5" fmla="*/ 1322894 h 1690580"/>
                <a:gd name="connsiteX6" fmla="*/ 308748 w 1643065"/>
                <a:gd name="connsiteY6" fmla="*/ 1119465 h 1690580"/>
                <a:gd name="connsiteX7" fmla="*/ 335281 w 1643065"/>
                <a:gd name="connsiteY7" fmla="*/ 578039 h 1690580"/>
                <a:gd name="connsiteX0" fmla="*/ 335281 w 1643065"/>
                <a:gd name="connsiteY0" fmla="*/ 574360 h 1686901"/>
                <a:gd name="connsiteX1" fmla="*/ 0 w 1643065"/>
                <a:gd name="connsiteY1" fmla="*/ 585788 h 1686901"/>
                <a:gd name="connsiteX2" fmla="*/ 804864 w 1643065"/>
                <a:gd name="connsiteY2" fmla="*/ 2 h 1686901"/>
                <a:gd name="connsiteX3" fmla="*/ 1643065 w 1643065"/>
                <a:gd name="connsiteY3" fmla="*/ 838203 h 1686901"/>
                <a:gd name="connsiteX4" fmla="*/ 814389 w 1643065"/>
                <a:gd name="connsiteY4" fmla="*/ 1685929 h 1686901"/>
                <a:gd name="connsiteX5" fmla="*/ 109538 w 1643065"/>
                <a:gd name="connsiteY5" fmla="*/ 1319215 h 1686901"/>
                <a:gd name="connsiteX6" fmla="*/ 308748 w 1643065"/>
                <a:gd name="connsiteY6" fmla="*/ 1115786 h 1686901"/>
                <a:gd name="connsiteX7" fmla="*/ 335281 w 1643065"/>
                <a:gd name="connsiteY7" fmla="*/ 574360 h 1686901"/>
                <a:gd name="connsiteX0" fmla="*/ 335281 w 1643065"/>
                <a:gd name="connsiteY0" fmla="*/ 574398 h 1686939"/>
                <a:gd name="connsiteX1" fmla="*/ 0 w 1643065"/>
                <a:gd name="connsiteY1" fmla="*/ 585826 h 1686939"/>
                <a:gd name="connsiteX2" fmla="*/ 804864 w 1643065"/>
                <a:gd name="connsiteY2" fmla="*/ 40 h 1686939"/>
                <a:gd name="connsiteX3" fmla="*/ 1643065 w 1643065"/>
                <a:gd name="connsiteY3" fmla="*/ 838241 h 1686939"/>
                <a:gd name="connsiteX4" fmla="*/ 814389 w 1643065"/>
                <a:gd name="connsiteY4" fmla="*/ 1685967 h 1686939"/>
                <a:gd name="connsiteX5" fmla="*/ 109538 w 1643065"/>
                <a:gd name="connsiteY5" fmla="*/ 1319253 h 1686939"/>
                <a:gd name="connsiteX6" fmla="*/ 308748 w 1643065"/>
                <a:gd name="connsiteY6" fmla="*/ 1115824 h 1686939"/>
                <a:gd name="connsiteX7" fmla="*/ 335281 w 1643065"/>
                <a:gd name="connsiteY7" fmla="*/ 574398 h 1686939"/>
                <a:gd name="connsiteX0" fmla="*/ 335281 w 1643065"/>
                <a:gd name="connsiteY0" fmla="*/ 574398 h 1686939"/>
                <a:gd name="connsiteX1" fmla="*/ 0 w 1643065"/>
                <a:gd name="connsiteY1" fmla="*/ 585826 h 1686939"/>
                <a:gd name="connsiteX2" fmla="*/ 804864 w 1643065"/>
                <a:gd name="connsiteY2" fmla="*/ 40 h 1686939"/>
                <a:gd name="connsiteX3" fmla="*/ 1643065 w 1643065"/>
                <a:gd name="connsiteY3" fmla="*/ 838241 h 1686939"/>
                <a:gd name="connsiteX4" fmla="*/ 814389 w 1643065"/>
                <a:gd name="connsiteY4" fmla="*/ 1685967 h 1686939"/>
                <a:gd name="connsiteX5" fmla="*/ 109538 w 1643065"/>
                <a:gd name="connsiteY5" fmla="*/ 1319253 h 1686939"/>
                <a:gd name="connsiteX6" fmla="*/ 308748 w 1643065"/>
                <a:gd name="connsiteY6" fmla="*/ 1115824 h 1686939"/>
                <a:gd name="connsiteX7" fmla="*/ 335281 w 1643065"/>
                <a:gd name="connsiteY7" fmla="*/ 574398 h 1686939"/>
                <a:gd name="connsiteX0" fmla="*/ 335281 w 1643065"/>
                <a:gd name="connsiteY0" fmla="*/ 574399 h 1686940"/>
                <a:gd name="connsiteX1" fmla="*/ 0 w 1643065"/>
                <a:gd name="connsiteY1" fmla="*/ 585827 h 1686940"/>
                <a:gd name="connsiteX2" fmla="*/ 804864 w 1643065"/>
                <a:gd name="connsiteY2" fmla="*/ 41 h 1686940"/>
                <a:gd name="connsiteX3" fmla="*/ 1643065 w 1643065"/>
                <a:gd name="connsiteY3" fmla="*/ 838242 h 1686940"/>
                <a:gd name="connsiteX4" fmla="*/ 814389 w 1643065"/>
                <a:gd name="connsiteY4" fmla="*/ 1685968 h 1686940"/>
                <a:gd name="connsiteX5" fmla="*/ 109538 w 1643065"/>
                <a:gd name="connsiteY5" fmla="*/ 1319254 h 1686940"/>
                <a:gd name="connsiteX6" fmla="*/ 308748 w 1643065"/>
                <a:gd name="connsiteY6" fmla="*/ 1115825 h 1686940"/>
                <a:gd name="connsiteX7" fmla="*/ 335281 w 1643065"/>
                <a:gd name="connsiteY7" fmla="*/ 574399 h 1686940"/>
                <a:gd name="connsiteX0" fmla="*/ 335281 w 1643065"/>
                <a:gd name="connsiteY0" fmla="*/ 574399 h 1686940"/>
                <a:gd name="connsiteX1" fmla="*/ 0 w 1643065"/>
                <a:gd name="connsiteY1" fmla="*/ 585827 h 1686940"/>
                <a:gd name="connsiteX2" fmla="*/ 804864 w 1643065"/>
                <a:gd name="connsiteY2" fmla="*/ 41 h 1686940"/>
                <a:gd name="connsiteX3" fmla="*/ 1643065 w 1643065"/>
                <a:gd name="connsiteY3" fmla="*/ 838242 h 1686940"/>
                <a:gd name="connsiteX4" fmla="*/ 814389 w 1643065"/>
                <a:gd name="connsiteY4" fmla="*/ 1685968 h 1686940"/>
                <a:gd name="connsiteX5" fmla="*/ 109538 w 1643065"/>
                <a:gd name="connsiteY5" fmla="*/ 1319254 h 1686940"/>
                <a:gd name="connsiteX6" fmla="*/ 308748 w 1643065"/>
                <a:gd name="connsiteY6" fmla="*/ 1115825 h 1686940"/>
                <a:gd name="connsiteX7" fmla="*/ 335281 w 1643065"/>
                <a:gd name="connsiteY7" fmla="*/ 574399 h 1686940"/>
                <a:gd name="connsiteX0" fmla="*/ 335281 w 1643065"/>
                <a:gd name="connsiteY0" fmla="*/ 574399 h 1686940"/>
                <a:gd name="connsiteX1" fmla="*/ 0 w 1643065"/>
                <a:gd name="connsiteY1" fmla="*/ 585827 h 1686940"/>
                <a:gd name="connsiteX2" fmla="*/ 804864 w 1643065"/>
                <a:gd name="connsiteY2" fmla="*/ 41 h 1686940"/>
                <a:gd name="connsiteX3" fmla="*/ 1643065 w 1643065"/>
                <a:gd name="connsiteY3" fmla="*/ 838242 h 1686940"/>
                <a:gd name="connsiteX4" fmla="*/ 814389 w 1643065"/>
                <a:gd name="connsiteY4" fmla="*/ 1685968 h 1686940"/>
                <a:gd name="connsiteX5" fmla="*/ 109538 w 1643065"/>
                <a:gd name="connsiteY5" fmla="*/ 1319254 h 1686940"/>
                <a:gd name="connsiteX6" fmla="*/ 308748 w 1643065"/>
                <a:gd name="connsiteY6" fmla="*/ 1115825 h 1686940"/>
                <a:gd name="connsiteX7" fmla="*/ 335281 w 1643065"/>
                <a:gd name="connsiteY7" fmla="*/ 574399 h 1686940"/>
                <a:gd name="connsiteX0" fmla="*/ 335281 w 1643065"/>
                <a:gd name="connsiteY0" fmla="*/ 574399 h 1686940"/>
                <a:gd name="connsiteX1" fmla="*/ 0 w 1643065"/>
                <a:gd name="connsiteY1" fmla="*/ 585827 h 1686940"/>
                <a:gd name="connsiteX2" fmla="*/ 804864 w 1643065"/>
                <a:gd name="connsiteY2" fmla="*/ 41 h 1686940"/>
                <a:gd name="connsiteX3" fmla="*/ 1643065 w 1643065"/>
                <a:gd name="connsiteY3" fmla="*/ 838242 h 1686940"/>
                <a:gd name="connsiteX4" fmla="*/ 814389 w 1643065"/>
                <a:gd name="connsiteY4" fmla="*/ 1685968 h 1686940"/>
                <a:gd name="connsiteX5" fmla="*/ 109538 w 1643065"/>
                <a:gd name="connsiteY5" fmla="*/ 1319254 h 1686940"/>
                <a:gd name="connsiteX6" fmla="*/ 308748 w 1643065"/>
                <a:gd name="connsiteY6" fmla="*/ 1115825 h 1686940"/>
                <a:gd name="connsiteX7" fmla="*/ 335281 w 1643065"/>
                <a:gd name="connsiteY7" fmla="*/ 574399 h 168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3065" h="1686940">
                  <a:moveTo>
                    <a:pt x="335281" y="574399"/>
                  </a:moveTo>
                  <a:cubicBezTo>
                    <a:pt x="283823" y="486066"/>
                    <a:pt x="469900" y="387389"/>
                    <a:pt x="0" y="585827"/>
                  </a:cubicBezTo>
                  <a:cubicBezTo>
                    <a:pt x="92073" y="279440"/>
                    <a:pt x="435770" y="-3928"/>
                    <a:pt x="804864" y="41"/>
                  </a:cubicBezTo>
                  <a:cubicBezTo>
                    <a:pt x="1173958" y="4010"/>
                    <a:pt x="1624015" y="294353"/>
                    <a:pt x="1643065" y="838242"/>
                  </a:cubicBezTo>
                  <a:cubicBezTo>
                    <a:pt x="1643065" y="1525006"/>
                    <a:pt x="1050927" y="1658187"/>
                    <a:pt x="814389" y="1685968"/>
                  </a:cubicBezTo>
                  <a:cubicBezTo>
                    <a:pt x="596901" y="1699462"/>
                    <a:pt x="231911" y="1572234"/>
                    <a:pt x="109538" y="1319254"/>
                  </a:cubicBezTo>
                  <a:cubicBezTo>
                    <a:pt x="53840" y="1213912"/>
                    <a:pt x="152515" y="1322767"/>
                    <a:pt x="308748" y="1115825"/>
                  </a:cubicBezTo>
                  <a:cubicBezTo>
                    <a:pt x="346372" y="991683"/>
                    <a:pt x="386739" y="662732"/>
                    <a:pt x="335281" y="574399"/>
                  </a:cubicBezTo>
                  <a:close/>
                </a:path>
              </a:pathLst>
            </a:custGeom>
            <a:solidFill>
              <a:srgbClr val="85CDE7"/>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文本框 1101"/>
            <p:cNvSpPr txBox="1"/>
            <p:nvPr/>
          </p:nvSpPr>
          <p:spPr>
            <a:xfrm>
              <a:off x="4623127" y="3608104"/>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anose="020B0503020204020204" pitchFamily="34" charset="-122"/>
                  <a:ea typeface="微软雅黑" panose="020B0503020204020204" pitchFamily="34" charset="-122"/>
                </a:rPr>
                <a:t>章</a:t>
              </a:r>
            </a:p>
          </p:txBody>
        </p:sp>
        <p:sp>
          <p:nvSpPr>
            <p:cNvPr id="39" name="文本框 1097"/>
            <p:cNvSpPr txBox="1"/>
            <p:nvPr/>
          </p:nvSpPr>
          <p:spPr>
            <a:xfrm>
              <a:off x="4139952" y="2641476"/>
              <a:ext cx="1987896" cy="2400657"/>
            </a:xfrm>
            <a:prstGeom prst="rect">
              <a:avLst/>
            </a:prstGeom>
            <a:noFill/>
          </p:spPr>
          <p:txBody>
            <a:bodyPr wrap="square" rtlCol="0">
              <a:spAutoFit/>
            </a:bodyPr>
            <a:lstStyle/>
            <a:p>
              <a:r>
                <a:rPr lang="en-US" altLang="zh-CN" sz="15000" b="1" dirty="0" smtClean="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rPr>
                <a:t>4</a:t>
              </a:r>
              <a:endParaRPr lang="en-US" altLang="zh-CN" sz="15000" b="1" dirty="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endParaRPr>
            </a:p>
          </p:txBody>
        </p:sp>
      </p:grpSp>
      <p:grpSp>
        <p:nvGrpSpPr>
          <p:cNvPr id="23" name="组合 22"/>
          <p:cNvGrpSpPr/>
          <p:nvPr/>
        </p:nvGrpSpPr>
        <p:grpSpPr>
          <a:xfrm>
            <a:off x="921267" y="946508"/>
            <a:ext cx="1987896" cy="2400657"/>
            <a:chOff x="921267" y="946508"/>
            <a:chExt cx="1987896" cy="2400657"/>
          </a:xfrm>
        </p:grpSpPr>
        <p:grpSp>
          <p:nvGrpSpPr>
            <p:cNvPr id="20" name="组合 19"/>
            <p:cNvGrpSpPr/>
            <p:nvPr/>
          </p:nvGrpSpPr>
          <p:grpSpPr>
            <a:xfrm>
              <a:off x="1297818" y="1491654"/>
              <a:ext cx="1296812" cy="1214221"/>
              <a:chOff x="1297818" y="1491654"/>
              <a:chExt cx="1296812" cy="1214221"/>
            </a:xfrm>
          </p:grpSpPr>
          <p:sp>
            <p:nvSpPr>
              <p:cNvPr id="17" name="椭圆 2638"/>
              <p:cNvSpPr/>
              <p:nvPr/>
            </p:nvSpPr>
            <p:spPr>
              <a:xfrm>
                <a:off x="1297818" y="1491654"/>
                <a:ext cx="1145549" cy="1214221"/>
              </a:xfrm>
              <a:custGeom>
                <a:avLst/>
                <a:gdLst>
                  <a:gd name="connsiteX0" fmla="*/ 0 w 1676402"/>
                  <a:gd name="connsiteY0" fmla="*/ 838201 h 1676402"/>
                  <a:gd name="connsiteX1" fmla="*/ 838201 w 1676402"/>
                  <a:gd name="connsiteY1" fmla="*/ 0 h 1676402"/>
                  <a:gd name="connsiteX2" fmla="*/ 1676402 w 1676402"/>
                  <a:gd name="connsiteY2" fmla="*/ 838201 h 1676402"/>
                  <a:gd name="connsiteX3" fmla="*/ 838201 w 1676402"/>
                  <a:gd name="connsiteY3" fmla="*/ 1676402 h 1676402"/>
                  <a:gd name="connsiteX4" fmla="*/ 0 w 1676402"/>
                  <a:gd name="connsiteY4" fmla="*/ 838201 h 1676402"/>
                  <a:gd name="connsiteX0" fmla="*/ 64910 w 1741312"/>
                  <a:gd name="connsiteY0" fmla="*/ 844393 h 1682594"/>
                  <a:gd name="connsiteX1" fmla="*/ 150635 w 1741312"/>
                  <a:gd name="connsiteY1" fmla="*/ 482442 h 1682594"/>
                  <a:gd name="connsiteX2" fmla="*/ 903111 w 1741312"/>
                  <a:gd name="connsiteY2" fmla="*/ 6192 h 1682594"/>
                  <a:gd name="connsiteX3" fmla="*/ 1741312 w 1741312"/>
                  <a:gd name="connsiteY3" fmla="*/ 844393 h 1682594"/>
                  <a:gd name="connsiteX4" fmla="*/ 903111 w 1741312"/>
                  <a:gd name="connsiteY4" fmla="*/ 1682594 h 1682594"/>
                  <a:gd name="connsiteX5" fmla="*/ 64910 w 1741312"/>
                  <a:gd name="connsiteY5" fmla="*/ 844393 h 1682594"/>
                  <a:gd name="connsiteX0" fmla="*/ 23464 w 1699866"/>
                  <a:gd name="connsiteY0" fmla="*/ 844393 h 1682594"/>
                  <a:gd name="connsiteX1" fmla="*/ 109189 w 1699866"/>
                  <a:gd name="connsiteY1" fmla="*/ 482442 h 1682594"/>
                  <a:gd name="connsiteX2" fmla="*/ 861665 w 1699866"/>
                  <a:gd name="connsiteY2" fmla="*/ 6192 h 1682594"/>
                  <a:gd name="connsiteX3" fmla="*/ 1699866 w 1699866"/>
                  <a:gd name="connsiteY3" fmla="*/ 844393 h 1682594"/>
                  <a:gd name="connsiteX4" fmla="*/ 861665 w 1699866"/>
                  <a:gd name="connsiteY4" fmla="*/ 1682594 h 1682594"/>
                  <a:gd name="connsiteX5" fmla="*/ 23464 w 1699866"/>
                  <a:gd name="connsiteY5" fmla="*/ 844393 h 1682594"/>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3464 w 1699866"/>
                  <a:gd name="connsiteY0" fmla="*/ 844393 h 1696077"/>
                  <a:gd name="connsiteX1" fmla="*/ 109189 w 1699866"/>
                  <a:gd name="connsiteY1" fmla="*/ 482442 h 1696077"/>
                  <a:gd name="connsiteX2" fmla="*/ 861665 w 1699866"/>
                  <a:gd name="connsiteY2" fmla="*/ 6192 h 1696077"/>
                  <a:gd name="connsiteX3" fmla="*/ 1699866 w 1699866"/>
                  <a:gd name="connsiteY3" fmla="*/ 844393 h 1696077"/>
                  <a:gd name="connsiteX4" fmla="*/ 861665 w 1699866"/>
                  <a:gd name="connsiteY4" fmla="*/ 1682594 h 1696077"/>
                  <a:gd name="connsiteX5" fmla="*/ 166339 w 1699866"/>
                  <a:gd name="connsiteY5" fmla="*/ 1325405 h 1696077"/>
                  <a:gd name="connsiteX6" fmla="*/ 23464 w 1699866"/>
                  <a:gd name="connsiteY6" fmla="*/ 844393 h 1696077"/>
                  <a:gd name="connsiteX0" fmla="*/ 204788 w 1590677"/>
                  <a:gd name="connsiteY0" fmla="*/ 844393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04788 w 1590677"/>
                  <a:gd name="connsiteY6" fmla="*/ 844393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71463 w 1590677"/>
                  <a:gd name="connsiteY0" fmla="*/ 739618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71463 w 1590677"/>
                  <a:gd name="connsiteY6" fmla="*/ 739618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96077"/>
                  <a:gd name="connsiteX1" fmla="*/ 0 w 1590677"/>
                  <a:gd name="connsiteY1" fmla="*/ 482442 h 1696077"/>
                  <a:gd name="connsiteX2" fmla="*/ 752476 w 1590677"/>
                  <a:gd name="connsiteY2" fmla="*/ 6192 h 1696077"/>
                  <a:gd name="connsiteX3" fmla="*/ 1590677 w 1590677"/>
                  <a:gd name="connsiteY3" fmla="*/ 844393 h 1696077"/>
                  <a:gd name="connsiteX4" fmla="*/ 752476 w 1590677"/>
                  <a:gd name="connsiteY4" fmla="*/ 1682594 h 1696077"/>
                  <a:gd name="connsiteX5" fmla="*/ 57150 w 1590677"/>
                  <a:gd name="connsiteY5" fmla="*/ 1325405 h 1696077"/>
                  <a:gd name="connsiteX6" fmla="*/ 280988 w 1590677"/>
                  <a:gd name="connsiteY6" fmla="*/ 734855 h 1696077"/>
                  <a:gd name="connsiteX0" fmla="*/ 280988 w 1590677"/>
                  <a:gd name="connsiteY0" fmla="*/ 734855 h 1685484"/>
                  <a:gd name="connsiteX1" fmla="*/ 0 w 1590677"/>
                  <a:gd name="connsiteY1" fmla="*/ 482442 h 1685484"/>
                  <a:gd name="connsiteX2" fmla="*/ 752476 w 1590677"/>
                  <a:gd name="connsiteY2" fmla="*/ 6192 h 1685484"/>
                  <a:gd name="connsiteX3" fmla="*/ 1590677 w 1590677"/>
                  <a:gd name="connsiteY3" fmla="*/ 844393 h 1685484"/>
                  <a:gd name="connsiteX4" fmla="*/ 752476 w 1590677"/>
                  <a:gd name="connsiteY4" fmla="*/ 1682594 h 1685484"/>
                  <a:gd name="connsiteX5" fmla="*/ 57150 w 1590677"/>
                  <a:gd name="connsiteY5" fmla="*/ 1325405 h 1685484"/>
                  <a:gd name="connsiteX6" fmla="*/ 280988 w 1590677"/>
                  <a:gd name="connsiteY6" fmla="*/ 734855 h 1685484"/>
                  <a:gd name="connsiteX0" fmla="*/ 280988 w 1590677"/>
                  <a:gd name="connsiteY0" fmla="*/ 734855 h 1685180"/>
                  <a:gd name="connsiteX1" fmla="*/ 0 w 1590677"/>
                  <a:gd name="connsiteY1" fmla="*/ 482442 h 1685180"/>
                  <a:gd name="connsiteX2" fmla="*/ 752476 w 1590677"/>
                  <a:gd name="connsiteY2" fmla="*/ 6192 h 1685180"/>
                  <a:gd name="connsiteX3" fmla="*/ 1590677 w 1590677"/>
                  <a:gd name="connsiteY3" fmla="*/ 844393 h 1685180"/>
                  <a:gd name="connsiteX4" fmla="*/ 752476 w 1590677"/>
                  <a:gd name="connsiteY4" fmla="*/ 1682594 h 1685180"/>
                  <a:gd name="connsiteX5" fmla="*/ 57150 w 1590677"/>
                  <a:gd name="connsiteY5" fmla="*/ 1325405 h 1685180"/>
                  <a:gd name="connsiteX6" fmla="*/ 280988 w 1590677"/>
                  <a:gd name="connsiteY6" fmla="*/ 734855 h 1685180"/>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94985"/>
                  <a:gd name="connsiteX1" fmla="*/ 0 w 1590677"/>
                  <a:gd name="connsiteY1" fmla="*/ 482442 h 1694985"/>
                  <a:gd name="connsiteX2" fmla="*/ 752476 w 1590677"/>
                  <a:gd name="connsiteY2" fmla="*/ 6192 h 1694985"/>
                  <a:gd name="connsiteX3" fmla="*/ 1590677 w 1590677"/>
                  <a:gd name="connsiteY3" fmla="*/ 844393 h 1694985"/>
                  <a:gd name="connsiteX4" fmla="*/ 752476 w 1590677"/>
                  <a:gd name="connsiteY4" fmla="*/ 1682594 h 1694985"/>
                  <a:gd name="connsiteX5" fmla="*/ 57150 w 1590677"/>
                  <a:gd name="connsiteY5" fmla="*/ 1325405 h 1694985"/>
                  <a:gd name="connsiteX6" fmla="*/ 280988 w 1590677"/>
                  <a:gd name="connsiteY6" fmla="*/ 734855 h 1694985"/>
                  <a:gd name="connsiteX0" fmla="*/ 280988 w 1590677"/>
                  <a:gd name="connsiteY0" fmla="*/ 734855 h 1682639"/>
                  <a:gd name="connsiteX1" fmla="*/ 0 w 1590677"/>
                  <a:gd name="connsiteY1" fmla="*/ 482442 h 1682639"/>
                  <a:gd name="connsiteX2" fmla="*/ 752476 w 1590677"/>
                  <a:gd name="connsiteY2" fmla="*/ 6192 h 1682639"/>
                  <a:gd name="connsiteX3" fmla="*/ 1590677 w 1590677"/>
                  <a:gd name="connsiteY3" fmla="*/ 844393 h 1682639"/>
                  <a:gd name="connsiteX4" fmla="*/ 752476 w 1590677"/>
                  <a:gd name="connsiteY4" fmla="*/ 1682594 h 1682639"/>
                  <a:gd name="connsiteX5" fmla="*/ 57150 w 1590677"/>
                  <a:gd name="connsiteY5" fmla="*/ 1325405 h 1682639"/>
                  <a:gd name="connsiteX6" fmla="*/ 280988 w 1590677"/>
                  <a:gd name="connsiteY6" fmla="*/ 734855 h 1682639"/>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34855 h 1682715"/>
                  <a:gd name="connsiteX1" fmla="*/ 0 w 1590677"/>
                  <a:gd name="connsiteY1" fmla="*/ 482442 h 1682715"/>
                  <a:gd name="connsiteX2" fmla="*/ 752476 w 1590677"/>
                  <a:gd name="connsiteY2" fmla="*/ 6192 h 1682715"/>
                  <a:gd name="connsiteX3" fmla="*/ 1590677 w 1590677"/>
                  <a:gd name="connsiteY3" fmla="*/ 844393 h 1682715"/>
                  <a:gd name="connsiteX4" fmla="*/ 752476 w 1590677"/>
                  <a:gd name="connsiteY4" fmla="*/ 1682594 h 1682715"/>
                  <a:gd name="connsiteX5" fmla="*/ 57150 w 1590677"/>
                  <a:gd name="connsiteY5" fmla="*/ 1325405 h 1682715"/>
                  <a:gd name="connsiteX6" fmla="*/ 280988 w 1590677"/>
                  <a:gd name="connsiteY6" fmla="*/ 734855 h 1682715"/>
                  <a:gd name="connsiteX0" fmla="*/ 280988 w 1590677"/>
                  <a:gd name="connsiteY0" fmla="*/ 729651 h 1677511"/>
                  <a:gd name="connsiteX1" fmla="*/ 0 w 1590677"/>
                  <a:gd name="connsiteY1" fmla="*/ 477238 h 1677511"/>
                  <a:gd name="connsiteX2" fmla="*/ 752476 w 1590677"/>
                  <a:gd name="connsiteY2" fmla="*/ 988 h 1677511"/>
                  <a:gd name="connsiteX3" fmla="*/ 1590677 w 1590677"/>
                  <a:gd name="connsiteY3" fmla="*/ 839189 h 1677511"/>
                  <a:gd name="connsiteX4" fmla="*/ 752476 w 1590677"/>
                  <a:gd name="connsiteY4" fmla="*/ 1677390 h 1677511"/>
                  <a:gd name="connsiteX5" fmla="*/ 57150 w 1590677"/>
                  <a:gd name="connsiteY5" fmla="*/ 1320201 h 1677511"/>
                  <a:gd name="connsiteX6" fmla="*/ 280988 w 1590677"/>
                  <a:gd name="connsiteY6" fmla="*/ 729651 h 1677511"/>
                  <a:gd name="connsiteX0" fmla="*/ 280988 w 1590677"/>
                  <a:gd name="connsiteY0" fmla="*/ 728800 h 1676660"/>
                  <a:gd name="connsiteX1" fmla="*/ 0 w 1590677"/>
                  <a:gd name="connsiteY1" fmla="*/ 476387 h 1676660"/>
                  <a:gd name="connsiteX2" fmla="*/ 752476 w 1590677"/>
                  <a:gd name="connsiteY2" fmla="*/ 137 h 1676660"/>
                  <a:gd name="connsiteX3" fmla="*/ 1590677 w 1590677"/>
                  <a:gd name="connsiteY3" fmla="*/ 838338 h 1676660"/>
                  <a:gd name="connsiteX4" fmla="*/ 752476 w 1590677"/>
                  <a:gd name="connsiteY4" fmla="*/ 1676539 h 1676660"/>
                  <a:gd name="connsiteX5" fmla="*/ 57150 w 1590677"/>
                  <a:gd name="connsiteY5" fmla="*/ 1319350 h 1676660"/>
                  <a:gd name="connsiteX6" fmla="*/ 280988 w 1590677"/>
                  <a:gd name="connsiteY6" fmla="*/ 728800 h 1676660"/>
                  <a:gd name="connsiteX0" fmla="*/ 242888 w 1552577"/>
                  <a:gd name="connsiteY0" fmla="*/ 741382 h 1689242"/>
                  <a:gd name="connsiteX1" fmla="*/ 0 w 1552577"/>
                  <a:gd name="connsiteY1" fmla="*/ 379431 h 1689242"/>
                  <a:gd name="connsiteX2" fmla="*/ 714376 w 1552577"/>
                  <a:gd name="connsiteY2" fmla="*/ 12719 h 1689242"/>
                  <a:gd name="connsiteX3" fmla="*/ 1552577 w 1552577"/>
                  <a:gd name="connsiteY3" fmla="*/ 850920 h 1689242"/>
                  <a:gd name="connsiteX4" fmla="*/ 714376 w 1552577"/>
                  <a:gd name="connsiteY4" fmla="*/ 1689121 h 1689242"/>
                  <a:gd name="connsiteX5" fmla="*/ 19050 w 1552577"/>
                  <a:gd name="connsiteY5" fmla="*/ 1331932 h 1689242"/>
                  <a:gd name="connsiteX6" fmla="*/ 242888 w 1552577"/>
                  <a:gd name="connsiteY6" fmla="*/ 741382 h 1689242"/>
                  <a:gd name="connsiteX0" fmla="*/ 242888 w 1552577"/>
                  <a:gd name="connsiteY0" fmla="*/ 741703 h 1689563"/>
                  <a:gd name="connsiteX1" fmla="*/ 0 w 1552577"/>
                  <a:gd name="connsiteY1" fmla="*/ 379752 h 1689563"/>
                  <a:gd name="connsiteX2" fmla="*/ 714376 w 1552577"/>
                  <a:gd name="connsiteY2" fmla="*/ 13040 h 1689563"/>
                  <a:gd name="connsiteX3" fmla="*/ 1552577 w 1552577"/>
                  <a:gd name="connsiteY3" fmla="*/ 851241 h 1689563"/>
                  <a:gd name="connsiteX4" fmla="*/ 714376 w 1552577"/>
                  <a:gd name="connsiteY4" fmla="*/ 1689442 h 1689563"/>
                  <a:gd name="connsiteX5" fmla="*/ 19050 w 1552577"/>
                  <a:gd name="connsiteY5" fmla="*/ 1332253 h 1689563"/>
                  <a:gd name="connsiteX6" fmla="*/ 242888 w 1552577"/>
                  <a:gd name="connsiteY6" fmla="*/ 741703 h 1689563"/>
                  <a:gd name="connsiteX0" fmla="*/ 242888 w 1552577"/>
                  <a:gd name="connsiteY0" fmla="*/ 728830 h 1676690"/>
                  <a:gd name="connsiteX1" fmla="*/ 0 w 1552577"/>
                  <a:gd name="connsiteY1" fmla="*/ 366879 h 1676690"/>
                  <a:gd name="connsiteX2" fmla="*/ 714376 w 1552577"/>
                  <a:gd name="connsiteY2" fmla="*/ 167 h 1676690"/>
                  <a:gd name="connsiteX3" fmla="*/ 1552577 w 1552577"/>
                  <a:gd name="connsiteY3" fmla="*/ 838368 h 1676690"/>
                  <a:gd name="connsiteX4" fmla="*/ 714376 w 1552577"/>
                  <a:gd name="connsiteY4" fmla="*/ 1676569 h 1676690"/>
                  <a:gd name="connsiteX5" fmla="*/ 19050 w 1552577"/>
                  <a:gd name="connsiteY5" fmla="*/ 1319380 h 1676690"/>
                  <a:gd name="connsiteX6" fmla="*/ 242888 w 1552577"/>
                  <a:gd name="connsiteY6" fmla="*/ 728830 h 1676690"/>
                  <a:gd name="connsiteX0" fmla="*/ 242888 w 1552577"/>
                  <a:gd name="connsiteY0" fmla="*/ 729517 h 1677377"/>
                  <a:gd name="connsiteX1" fmla="*/ 0 w 1552577"/>
                  <a:gd name="connsiteY1" fmla="*/ 367566 h 1677377"/>
                  <a:gd name="connsiteX2" fmla="*/ 714376 w 1552577"/>
                  <a:gd name="connsiteY2" fmla="*/ 854 h 1677377"/>
                  <a:gd name="connsiteX3" fmla="*/ 1552577 w 1552577"/>
                  <a:gd name="connsiteY3" fmla="*/ 839055 h 1677377"/>
                  <a:gd name="connsiteX4" fmla="*/ 714376 w 1552577"/>
                  <a:gd name="connsiteY4" fmla="*/ 1677256 h 1677377"/>
                  <a:gd name="connsiteX5" fmla="*/ 19050 w 1552577"/>
                  <a:gd name="connsiteY5" fmla="*/ 1320067 h 1677377"/>
                  <a:gd name="connsiteX6" fmla="*/ 242888 w 1552577"/>
                  <a:gd name="connsiteY6" fmla="*/ 729517 h 1677377"/>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577"/>
                  <a:gd name="connsiteY0" fmla="*/ 728683 h 1676543"/>
                  <a:gd name="connsiteX1" fmla="*/ 0 w 1552577"/>
                  <a:gd name="connsiteY1" fmla="*/ 366732 h 1676543"/>
                  <a:gd name="connsiteX2" fmla="*/ 714376 w 1552577"/>
                  <a:gd name="connsiteY2" fmla="*/ 20 h 1676543"/>
                  <a:gd name="connsiteX3" fmla="*/ 1552577 w 1552577"/>
                  <a:gd name="connsiteY3" fmla="*/ 838221 h 1676543"/>
                  <a:gd name="connsiteX4" fmla="*/ 714376 w 1552577"/>
                  <a:gd name="connsiteY4" fmla="*/ 1676422 h 1676543"/>
                  <a:gd name="connsiteX5" fmla="*/ 19050 w 1552577"/>
                  <a:gd name="connsiteY5" fmla="*/ 1319233 h 1676543"/>
                  <a:gd name="connsiteX6" fmla="*/ 242888 w 1552577"/>
                  <a:gd name="connsiteY6" fmla="*/ 728683 h 1676543"/>
                  <a:gd name="connsiteX0" fmla="*/ 242888 w 1552823"/>
                  <a:gd name="connsiteY0" fmla="*/ 728683 h 1676543"/>
                  <a:gd name="connsiteX1" fmla="*/ 0 w 1552823"/>
                  <a:gd name="connsiteY1" fmla="*/ 366732 h 1676543"/>
                  <a:gd name="connsiteX2" fmla="*/ 714376 w 1552823"/>
                  <a:gd name="connsiteY2" fmla="*/ 20 h 1676543"/>
                  <a:gd name="connsiteX3" fmla="*/ 1552577 w 1552823"/>
                  <a:gd name="connsiteY3" fmla="*/ 838221 h 1676543"/>
                  <a:gd name="connsiteX4" fmla="*/ 714376 w 1552823"/>
                  <a:gd name="connsiteY4" fmla="*/ 1676422 h 1676543"/>
                  <a:gd name="connsiteX5" fmla="*/ 19050 w 1552823"/>
                  <a:gd name="connsiteY5" fmla="*/ 1319233 h 1676543"/>
                  <a:gd name="connsiteX6" fmla="*/ 242888 w 1552823"/>
                  <a:gd name="connsiteY6" fmla="*/ 728683 h 1676543"/>
                  <a:gd name="connsiteX0" fmla="*/ 242888 w 1553406"/>
                  <a:gd name="connsiteY0" fmla="*/ 728676 h 1676536"/>
                  <a:gd name="connsiteX1" fmla="*/ 0 w 1553406"/>
                  <a:gd name="connsiteY1" fmla="*/ 366725 h 1676536"/>
                  <a:gd name="connsiteX2" fmla="*/ 714376 w 1553406"/>
                  <a:gd name="connsiteY2" fmla="*/ 13 h 1676536"/>
                  <a:gd name="connsiteX3" fmla="*/ 1552577 w 1553406"/>
                  <a:gd name="connsiteY3" fmla="*/ 838214 h 1676536"/>
                  <a:gd name="connsiteX4" fmla="*/ 714376 w 1553406"/>
                  <a:gd name="connsiteY4" fmla="*/ 1676415 h 1676536"/>
                  <a:gd name="connsiteX5" fmla="*/ 19050 w 1553406"/>
                  <a:gd name="connsiteY5" fmla="*/ 1319226 h 1676536"/>
                  <a:gd name="connsiteX6" fmla="*/ 242888 w 1553406"/>
                  <a:gd name="connsiteY6" fmla="*/ 728676 h 1676536"/>
                  <a:gd name="connsiteX0" fmla="*/ 242888 w 1552823"/>
                  <a:gd name="connsiteY0" fmla="*/ 728679 h 1676539"/>
                  <a:gd name="connsiteX1" fmla="*/ 0 w 1552823"/>
                  <a:gd name="connsiteY1" fmla="*/ 366728 h 1676539"/>
                  <a:gd name="connsiteX2" fmla="*/ 714376 w 1552823"/>
                  <a:gd name="connsiteY2" fmla="*/ 16 h 1676539"/>
                  <a:gd name="connsiteX3" fmla="*/ 1552577 w 1552823"/>
                  <a:gd name="connsiteY3" fmla="*/ 838217 h 1676539"/>
                  <a:gd name="connsiteX4" fmla="*/ 714376 w 1552823"/>
                  <a:gd name="connsiteY4" fmla="*/ 1676418 h 1676539"/>
                  <a:gd name="connsiteX5" fmla="*/ 19050 w 1552823"/>
                  <a:gd name="connsiteY5" fmla="*/ 1319229 h 1676539"/>
                  <a:gd name="connsiteX6" fmla="*/ 242888 w 1552823"/>
                  <a:gd name="connsiteY6" fmla="*/ 728679 h 1676539"/>
                  <a:gd name="connsiteX0" fmla="*/ 242888 w 1552823"/>
                  <a:gd name="connsiteY0" fmla="*/ 728675 h 1676535"/>
                  <a:gd name="connsiteX1" fmla="*/ 0 w 1552823"/>
                  <a:gd name="connsiteY1" fmla="*/ 366724 h 1676535"/>
                  <a:gd name="connsiteX2" fmla="*/ 714376 w 1552823"/>
                  <a:gd name="connsiteY2" fmla="*/ 12 h 1676535"/>
                  <a:gd name="connsiteX3" fmla="*/ 1552577 w 1552823"/>
                  <a:gd name="connsiteY3" fmla="*/ 838213 h 1676535"/>
                  <a:gd name="connsiteX4" fmla="*/ 714376 w 1552823"/>
                  <a:gd name="connsiteY4" fmla="*/ 1676414 h 1676535"/>
                  <a:gd name="connsiteX5" fmla="*/ 19050 w 1552823"/>
                  <a:gd name="connsiteY5" fmla="*/ 1319225 h 1676535"/>
                  <a:gd name="connsiteX6" fmla="*/ 242888 w 1552823"/>
                  <a:gd name="connsiteY6" fmla="*/ 728675 h 1676535"/>
                  <a:gd name="connsiteX0" fmla="*/ 242888 w 1552823"/>
                  <a:gd name="connsiteY0" fmla="*/ 728677 h 1676537"/>
                  <a:gd name="connsiteX1" fmla="*/ 0 w 1552823"/>
                  <a:gd name="connsiteY1" fmla="*/ 366726 h 1676537"/>
                  <a:gd name="connsiteX2" fmla="*/ 714376 w 1552823"/>
                  <a:gd name="connsiteY2" fmla="*/ 14 h 1676537"/>
                  <a:gd name="connsiteX3" fmla="*/ 1552577 w 1552823"/>
                  <a:gd name="connsiteY3" fmla="*/ 838215 h 1676537"/>
                  <a:gd name="connsiteX4" fmla="*/ 714376 w 1552823"/>
                  <a:gd name="connsiteY4" fmla="*/ 1676416 h 1676537"/>
                  <a:gd name="connsiteX5" fmla="*/ 19050 w 1552823"/>
                  <a:gd name="connsiteY5" fmla="*/ 1319227 h 1676537"/>
                  <a:gd name="connsiteX6" fmla="*/ 242888 w 1552823"/>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37"/>
                  <a:gd name="connsiteX1" fmla="*/ 0 w 1552577"/>
                  <a:gd name="connsiteY1" fmla="*/ 366726 h 1676537"/>
                  <a:gd name="connsiteX2" fmla="*/ 714376 w 1552577"/>
                  <a:gd name="connsiteY2" fmla="*/ 14 h 1676537"/>
                  <a:gd name="connsiteX3" fmla="*/ 1552577 w 1552577"/>
                  <a:gd name="connsiteY3" fmla="*/ 838215 h 1676537"/>
                  <a:gd name="connsiteX4" fmla="*/ 714376 w 1552577"/>
                  <a:gd name="connsiteY4" fmla="*/ 1676416 h 1676537"/>
                  <a:gd name="connsiteX5" fmla="*/ 19050 w 1552577"/>
                  <a:gd name="connsiteY5" fmla="*/ 1319227 h 1676537"/>
                  <a:gd name="connsiteX6" fmla="*/ 242888 w 1552577"/>
                  <a:gd name="connsiteY6" fmla="*/ 728677 h 1676537"/>
                  <a:gd name="connsiteX0" fmla="*/ 242888 w 1552577"/>
                  <a:gd name="connsiteY0" fmla="*/ 728677 h 1676522"/>
                  <a:gd name="connsiteX1" fmla="*/ 0 w 1552577"/>
                  <a:gd name="connsiteY1" fmla="*/ 366726 h 1676522"/>
                  <a:gd name="connsiteX2" fmla="*/ 714376 w 1552577"/>
                  <a:gd name="connsiteY2" fmla="*/ 14 h 1676522"/>
                  <a:gd name="connsiteX3" fmla="*/ 1552577 w 1552577"/>
                  <a:gd name="connsiteY3" fmla="*/ 838215 h 1676522"/>
                  <a:gd name="connsiteX4" fmla="*/ 714376 w 1552577"/>
                  <a:gd name="connsiteY4" fmla="*/ 1676416 h 1676522"/>
                  <a:gd name="connsiteX5" fmla="*/ 19050 w 1552577"/>
                  <a:gd name="connsiteY5" fmla="*/ 1319227 h 1676522"/>
                  <a:gd name="connsiteX6" fmla="*/ 242888 w 1552577"/>
                  <a:gd name="connsiteY6" fmla="*/ 728677 h 1676522"/>
                  <a:gd name="connsiteX0" fmla="*/ 242888 w 1552577"/>
                  <a:gd name="connsiteY0" fmla="*/ 728677 h 1676526"/>
                  <a:gd name="connsiteX1" fmla="*/ 0 w 1552577"/>
                  <a:gd name="connsiteY1" fmla="*/ 366726 h 1676526"/>
                  <a:gd name="connsiteX2" fmla="*/ 714376 w 1552577"/>
                  <a:gd name="connsiteY2" fmla="*/ 14 h 1676526"/>
                  <a:gd name="connsiteX3" fmla="*/ 1552577 w 1552577"/>
                  <a:gd name="connsiteY3" fmla="*/ 838215 h 1676526"/>
                  <a:gd name="connsiteX4" fmla="*/ 714376 w 1552577"/>
                  <a:gd name="connsiteY4" fmla="*/ 1676416 h 1676526"/>
                  <a:gd name="connsiteX5" fmla="*/ 19050 w 1552577"/>
                  <a:gd name="connsiteY5" fmla="*/ 1319227 h 1676526"/>
                  <a:gd name="connsiteX6" fmla="*/ 242888 w 1552577"/>
                  <a:gd name="connsiteY6" fmla="*/ 728677 h 1676526"/>
                  <a:gd name="connsiteX0" fmla="*/ 242888 w 1552577"/>
                  <a:gd name="connsiteY0" fmla="*/ 728677 h 1690801"/>
                  <a:gd name="connsiteX1" fmla="*/ 0 w 1552577"/>
                  <a:gd name="connsiteY1" fmla="*/ 366726 h 1690801"/>
                  <a:gd name="connsiteX2" fmla="*/ 714376 w 1552577"/>
                  <a:gd name="connsiteY2" fmla="*/ 14 h 1690801"/>
                  <a:gd name="connsiteX3" fmla="*/ 1552577 w 1552577"/>
                  <a:gd name="connsiteY3" fmla="*/ 838215 h 1690801"/>
                  <a:gd name="connsiteX4" fmla="*/ 714376 w 1552577"/>
                  <a:gd name="connsiteY4" fmla="*/ 1690704 h 1690801"/>
                  <a:gd name="connsiteX5" fmla="*/ 19050 w 1552577"/>
                  <a:gd name="connsiteY5" fmla="*/ 1319227 h 1690801"/>
                  <a:gd name="connsiteX6" fmla="*/ 242888 w 1552577"/>
                  <a:gd name="connsiteY6" fmla="*/ 728677 h 1690801"/>
                  <a:gd name="connsiteX0" fmla="*/ 285750 w 1595439"/>
                  <a:gd name="connsiteY0" fmla="*/ 738009 h 1700133"/>
                  <a:gd name="connsiteX1" fmla="*/ 0 w 1595439"/>
                  <a:gd name="connsiteY1" fmla="*/ 428446 h 1700133"/>
                  <a:gd name="connsiteX2" fmla="*/ 757238 w 1595439"/>
                  <a:gd name="connsiteY2" fmla="*/ 9346 h 1700133"/>
                  <a:gd name="connsiteX3" fmla="*/ 1595439 w 1595439"/>
                  <a:gd name="connsiteY3" fmla="*/ 847547 h 1700133"/>
                  <a:gd name="connsiteX4" fmla="*/ 757238 w 1595439"/>
                  <a:gd name="connsiteY4" fmla="*/ 1700036 h 1700133"/>
                  <a:gd name="connsiteX5" fmla="*/ 61912 w 1595439"/>
                  <a:gd name="connsiteY5" fmla="*/ 1328559 h 1700133"/>
                  <a:gd name="connsiteX6" fmla="*/ 285750 w 1595439"/>
                  <a:gd name="connsiteY6" fmla="*/ 738009 h 1700133"/>
                  <a:gd name="connsiteX0" fmla="*/ 285750 w 1595439"/>
                  <a:gd name="connsiteY0" fmla="*/ 730598 h 1692722"/>
                  <a:gd name="connsiteX1" fmla="*/ 0 w 1595439"/>
                  <a:gd name="connsiteY1" fmla="*/ 421035 h 1692722"/>
                  <a:gd name="connsiteX2" fmla="*/ 757238 w 1595439"/>
                  <a:gd name="connsiteY2" fmla="*/ 1935 h 1692722"/>
                  <a:gd name="connsiteX3" fmla="*/ 1595439 w 1595439"/>
                  <a:gd name="connsiteY3" fmla="*/ 840136 h 1692722"/>
                  <a:gd name="connsiteX4" fmla="*/ 757238 w 1595439"/>
                  <a:gd name="connsiteY4" fmla="*/ 1692625 h 1692722"/>
                  <a:gd name="connsiteX5" fmla="*/ 61912 w 1595439"/>
                  <a:gd name="connsiteY5" fmla="*/ 1321148 h 1692722"/>
                  <a:gd name="connsiteX6" fmla="*/ 285750 w 1595439"/>
                  <a:gd name="connsiteY6" fmla="*/ 730598 h 1692722"/>
                  <a:gd name="connsiteX0" fmla="*/ 285750 w 1595439"/>
                  <a:gd name="connsiteY0" fmla="*/ 730598 h 1692722"/>
                  <a:gd name="connsiteX1" fmla="*/ 0 w 1595439"/>
                  <a:gd name="connsiteY1" fmla="*/ 421035 h 1692722"/>
                  <a:gd name="connsiteX2" fmla="*/ 757238 w 1595439"/>
                  <a:gd name="connsiteY2" fmla="*/ 1935 h 1692722"/>
                  <a:gd name="connsiteX3" fmla="*/ 1595439 w 1595439"/>
                  <a:gd name="connsiteY3" fmla="*/ 840136 h 1692722"/>
                  <a:gd name="connsiteX4" fmla="*/ 757238 w 1595439"/>
                  <a:gd name="connsiteY4" fmla="*/ 1692625 h 1692722"/>
                  <a:gd name="connsiteX5" fmla="*/ 61912 w 1595439"/>
                  <a:gd name="connsiteY5" fmla="*/ 1321148 h 1692722"/>
                  <a:gd name="connsiteX6" fmla="*/ 285750 w 1595439"/>
                  <a:gd name="connsiteY6" fmla="*/ 730598 h 1692722"/>
                  <a:gd name="connsiteX0" fmla="*/ 285750 w 1595439"/>
                  <a:gd name="connsiteY0" fmla="*/ 730598 h 1692722"/>
                  <a:gd name="connsiteX1" fmla="*/ 0 w 1595439"/>
                  <a:gd name="connsiteY1" fmla="*/ 421035 h 1692722"/>
                  <a:gd name="connsiteX2" fmla="*/ 757238 w 1595439"/>
                  <a:gd name="connsiteY2" fmla="*/ 1935 h 1692722"/>
                  <a:gd name="connsiteX3" fmla="*/ 1595439 w 1595439"/>
                  <a:gd name="connsiteY3" fmla="*/ 840136 h 1692722"/>
                  <a:gd name="connsiteX4" fmla="*/ 757238 w 1595439"/>
                  <a:gd name="connsiteY4" fmla="*/ 1692625 h 1692722"/>
                  <a:gd name="connsiteX5" fmla="*/ 61912 w 1595439"/>
                  <a:gd name="connsiteY5" fmla="*/ 1321148 h 1692722"/>
                  <a:gd name="connsiteX6" fmla="*/ 285750 w 1595439"/>
                  <a:gd name="connsiteY6" fmla="*/ 730598 h 1692722"/>
                  <a:gd name="connsiteX0" fmla="*/ 285750 w 1595439"/>
                  <a:gd name="connsiteY0" fmla="*/ 728957 h 1691081"/>
                  <a:gd name="connsiteX1" fmla="*/ 0 w 1595439"/>
                  <a:gd name="connsiteY1" fmla="*/ 419394 h 1691081"/>
                  <a:gd name="connsiteX2" fmla="*/ 757238 w 1595439"/>
                  <a:gd name="connsiteY2" fmla="*/ 294 h 1691081"/>
                  <a:gd name="connsiteX3" fmla="*/ 1595439 w 1595439"/>
                  <a:gd name="connsiteY3" fmla="*/ 838495 h 1691081"/>
                  <a:gd name="connsiteX4" fmla="*/ 757238 w 1595439"/>
                  <a:gd name="connsiteY4" fmla="*/ 1690984 h 1691081"/>
                  <a:gd name="connsiteX5" fmla="*/ 61912 w 1595439"/>
                  <a:gd name="connsiteY5" fmla="*/ 1319507 h 1691081"/>
                  <a:gd name="connsiteX6" fmla="*/ 285750 w 1595439"/>
                  <a:gd name="connsiteY6" fmla="*/ 728957 h 1691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5439" h="1691081">
                    <a:moveTo>
                      <a:pt x="285750" y="728957"/>
                    </a:moveTo>
                    <a:cubicBezTo>
                      <a:pt x="275431" y="578938"/>
                      <a:pt x="250824" y="297156"/>
                      <a:pt x="0" y="419394"/>
                    </a:cubicBezTo>
                    <a:cubicBezTo>
                      <a:pt x="239713" y="122532"/>
                      <a:pt x="419894" y="11407"/>
                      <a:pt x="757238" y="294"/>
                    </a:cubicBezTo>
                    <a:cubicBezTo>
                      <a:pt x="1094582" y="-10819"/>
                      <a:pt x="1576389" y="294606"/>
                      <a:pt x="1595439" y="838495"/>
                    </a:cubicBezTo>
                    <a:cubicBezTo>
                      <a:pt x="1595439" y="1525259"/>
                      <a:pt x="998538" y="1687015"/>
                      <a:pt x="757238" y="1690984"/>
                    </a:cubicBezTo>
                    <a:cubicBezTo>
                      <a:pt x="515938" y="1694953"/>
                      <a:pt x="230187" y="1578270"/>
                      <a:pt x="61912" y="1319507"/>
                    </a:cubicBezTo>
                    <a:cubicBezTo>
                      <a:pt x="322262" y="1241719"/>
                      <a:pt x="296069" y="878976"/>
                      <a:pt x="285750" y="728957"/>
                    </a:cubicBezTo>
                    <a:close/>
                  </a:path>
                </a:pathLst>
              </a:custGeom>
              <a:solidFill>
                <a:srgbClr val="EF7B89"/>
              </a:solidFill>
              <a:ln>
                <a:noFill/>
              </a:ln>
              <a:effectLst>
                <a:innerShdw blurRad="165100" dist="63500" dir="20400000">
                  <a:prstClr val="black">
                    <a:alpha val="2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098"/>
              <p:cNvSpPr txBox="1"/>
              <p:nvPr/>
            </p:nvSpPr>
            <p:spPr>
              <a:xfrm>
                <a:off x="1401294" y="1851545"/>
                <a:ext cx="1193336" cy="584775"/>
              </a:xfrm>
              <a:prstGeom prst="rect">
                <a:avLst/>
              </a:prstGeom>
              <a:noFill/>
            </p:spPr>
            <p:txBody>
              <a:bodyPr vert="horz" wrap="square" rtlCol="0">
                <a:spAutoFit/>
              </a:bodyPr>
              <a:lstStyle/>
              <a:p>
                <a:pPr algn="ctr"/>
                <a:r>
                  <a:rPr lang="zh-CN" altLang="en-US" sz="3200" dirty="0">
                    <a:solidFill>
                      <a:prstClr val="white"/>
                    </a:solidFill>
                    <a:latin typeface="微软雅黑" panose="020B0503020204020204" pitchFamily="34" charset="-122"/>
                    <a:ea typeface="微软雅黑" panose="020B0503020204020204" pitchFamily="34" charset="-122"/>
                  </a:rPr>
                  <a:t>章</a:t>
                </a:r>
              </a:p>
            </p:txBody>
          </p:sp>
        </p:grpSp>
        <p:sp>
          <p:nvSpPr>
            <p:cNvPr id="19" name="文本框 2635"/>
            <p:cNvSpPr txBox="1"/>
            <p:nvPr/>
          </p:nvSpPr>
          <p:spPr>
            <a:xfrm>
              <a:off x="921267" y="946508"/>
              <a:ext cx="1987896" cy="2400657"/>
            </a:xfrm>
            <a:prstGeom prst="rect">
              <a:avLst/>
            </a:prstGeom>
            <a:noFill/>
          </p:spPr>
          <p:txBody>
            <a:bodyPr wrap="square" rtlCol="0">
              <a:spAutoFit/>
            </a:bodyPr>
            <a:lstStyle/>
            <a:p>
              <a:r>
                <a:rPr lang="en-US" altLang="zh-CN" sz="15000" b="1" dirty="0" smtClean="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rPr>
                <a:t>1</a:t>
              </a:r>
              <a:endParaRPr lang="zh-CN" altLang="en-US" sz="15000" b="1" dirty="0">
                <a:solidFill>
                  <a:srgbClr val="FFFFFF"/>
                </a:solidFill>
                <a:effectLst>
                  <a:outerShdw blurRad="50800" dist="38100" algn="l" rotWithShape="0">
                    <a:prstClr val="black">
                      <a:alpha val="40000"/>
                    </a:prstClr>
                  </a:outerShdw>
                </a:effectLst>
                <a:latin typeface="EucrosiaUPC" panose="02020603050405020304" pitchFamily="18" charset="-34"/>
                <a:ea typeface="GungsuhChe" panose="02030609000101010101" pitchFamily="49" charset="-127"/>
                <a:cs typeface="EucrosiaUPC" panose="02020603050405020304" pitchFamily="18" charset="-34"/>
              </a:endParaRPr>
            </a:p>
          </p:txBody>
        </p:sp>
      </p:grpSp>
    </p:spTree>
    <p:extLst>
      <p:ext uri="{BB962C8B-B14F-4D97-AF65-F5344CB8AC3E}">
        <p14:creationId xmlns:p14="http://schemas.microsoft.com/office/powerpoint/2010/main" val="2229002008"/>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par>
                                <p:cTn id="32" presetID="10" presetClass="entr" presetSubtype="0" fill="hold"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childTnLst>
                                </p:cTn>
                              </p:par>
                              <p:par>
                                <p:cTn id="35" presetID="2" presetClass="entr" presetSubtype="4" fill="hold" nodeType="withEffect">
                                  <p:stCondLst>
                                    <p:cond delay="25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25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25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50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12" fill="hold" grpId="0" nodeType="withEffect">
                                  <p:stCondLst>
                                    <p:cond delay="275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1+#ppt_h/2"/>
                                          </p:val>
                                        </p:tav>
                                        <p:tav tm="100000">
                                          <p:val>
                                            <p:strVal val="#ppt_y"/>
                                          </p:val>
                                        </p:tav>
                                      </p:tavLst>
                                    </p:anim>
                                  </p:childTnLst>
                                </p:cTn>
                              </p:par>
                              <p:par>
                                <p:cTn id="55" presetID="2" presetClass="entr" presetSubtype="12" fill="hold" grpId="0" nodeType="withEffect">
                                  <p:stCondLst>
                                    <p:cond delay="275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0-#ppt_w/2"/>
                                          </p:val>
                                        </p:tav>
                                        <p:tav tm="100000">
                                          <p:val>
                                            <p:strVal val="#ppt_x"/>
                                          </p:val>
                                        </p:tav>
                                      </p:tavLst>
                                    </p:anim>
                                    <p:anim calcmode="lin" valueType="num">
                                      <p:cBhvr additive="base">
                                        <p:cTn id="58" dur="500" fill="hold"/>
                                        <p:tgtEl>
                                          <p:spTgt spid="42"/>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275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75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0-#ppt_w/2"/>
                                          </p:val>
                                        </p:tav>
                                        <p:tav tm="100000">
                                          <p:val>
                                            <p:strVal val="#ppt_x"/>
                                          </p:val>
                                        </p:tav>
                                      </p:tavLst>
                                    </p:anim>
                                    <p:anim calcmode="lin" valueType="num">
                                      <p:cBhvr additive="base">
                                        <p:cTn id="6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animBg="1"/>
      <p:bldP spid="7" grpId="0" animBg="1"/>
      <p:bldP spid="8" grpId="0"/>
      <p:bldP spid="40" grpId="0" animBg="1"/>
      <p:bldP spid="41" grpId="0" animBg="1"/>
      <p:bldP spid="42" grpId="0" animBg="1"/>
      <p:bldP spid="4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188"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p>
        </p:txBody>
      </p:sp>
      <p:sp>
        <p:nvSpPr>
          <p:cNvPr id="15" name="TextBox 14"/>
          <p:cNvSpPr txBox="1"/>
          <p:nvPr/>
        </p:nvSpPr>
        <p:spPr>
          <a:xfrm>
            <a:off x="2747674"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p>
        </p:txBody>
      </p:sp>
      <p:sp>
        <p:nvSpPr>
          <p:cNvPr id="16" name="TextBox 15"/>
          <p:cNvSpPr txBox="1"/>
          <p:nvPr/>
        </p:nvSpPr>
        <p:spPr>
          <a:xfrm>
            <a:off x="4884160"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p>
        </p:txBody>
      </p:sp>
      <p:sp>
        <p:nvSpPr>
          <p:cNvPr id="17" name="TextBox 16"/>
          <p:cNvSpPr txBox="1"/>
          <p:nvPr/>
        </p:nvSpPr>
        <p:spPr>
          <a:xfrm>
            <a:off x="7020645" y="3057842"/>
            <a:ext cx="1512168" cy="1815882"/>
          </a:xfrm>
          <a:prstGeom prst="rect">
            <a:avLst/>
          </a:prstGeom>
          <a:noFill/>
        </p:spPr>
        <p:txBody>
          <a:bodyPr wrap="square" rtlCol="0">
            <a:spAutoFit/>
          </a:bodyPr>
          <a:lstStyle/>
          <a:p>
            <a:pPr algn="ctr"/>
            <a:r>
              <a:rPr lang="zh-CN" altLang="en-US" sz="1600" dirty="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a:t>
            </a:r>
          </a:p>
        </p:txBody>
      </p:sp>
      <p:grpSp>
        <p:nvGrpSpPr>
          <p:cNvPr id="2049" name="组合 2048"/>
          <p:cNvGrpSpPr/>
          <p:nvPr/>
        </p:nvGrpSpPr>
        <p:grpSpPr>
          <a:xfrm>
            <a:off x="2831664" y="1392348"/>
            <a:ext cx="1345910" cy="1345910"/>
            <a:chOff x="2831664" y="1392348"/>
            <a:chExt cx="1345910" cy="1345910"/>
          </a:xfrm>
        </p:grpSpPr>
        <p:sp>
          <p:nvSpPr>
            <p:cNvPr id="11" name="圆角矩形 10"/>
            <p:cNvSpPr/>
            <p:nvPr/>
          </p:nvSpPr>
          <p:spPr>
            <a:xfrm rot="18874802">
              <a:off x="2831664" y="1392348"/>
              <a:ext cx="1345910" cy="1345910"/>
            </a:xfrm>
            <a:prstGeom prst="roundRect">
              <a:avLst/>
            </a:prstGeom>
            <a:solidFill>
              <a:srgbClr val="F4BA4E"/>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178142" y="1708406"/>
              <a:ext cx="652954" cy="635858"/>
              <a:chOff x="7704137" y="2810669"/>
              <a:chExt cx="1333500" cy="1298575"/>
            </a:xfrm>
            <a:solidFill>
              <a:schemeClr val="bg1"/>
            </a:solidFill>
          </p:grpSpPr>
          <p:sp>
            <p:nvSpPr>
              <p:cNvPr id="38"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39"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0"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1"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2"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3"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4"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5"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46"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2048" name="组合 2047"/>
          <p:cNvGrpSpPr/>
          <p:nvPr/>
        </p:nvGrpSpPr>
        <p:grpSpPr>
          <a:xfrm>
            <a:off x="4968150" y="1392348"/>
            <a:ext cx="1345910" cy="1345910"/>
            <a:chOff x="4968150" y="1392348"/>
            <a:chExt cx="1345910" cy="1345910"/>
          </a:xfrm>
        </p:grpSpPr>
        <p:sp>
          <p:nvSpPr>
            <p:cNvPr id="12" name="圆角矩形 11"/>
            <p:cNvSpPr/>
            <p:nvPr/>
          </p:nvSpPr>
          <p:spPr>
            <a:xfrm rot="18874802">
              <a:off x="4968150" y="1392348"/>
              <a:ext cx="1345910" cy="1345910"/>
            </a:xfrm>
            <a:prstGeom prst="roundRect">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5328490" y="1762400"/>
              <a:ext cx="623508" cy="612467"/>
              <a:chOff x="234950" y="2943226"/>
              <a:chExt cx="1344613" cy="1320800"/>
            </a:xfrm>
            <a:solidFill>
              <a:schemeClr val="bg1"/>
            </a:solidFill>
          </p:grpSpPr>
          <p:sp>
            <p:nvSpPr>
              <p:cNvPr id="33"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4"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5"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6"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7"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2051" name="组合 2050"/>
          <p:cNvGrpSpPr/>
          <p:nvPr/>
        </p:nvGrpSpPr>
        <p:grpSpPr>
          <a:xfrm>
            <a:off x="695178" y="1392348"/>
            <a:ext cx="1345910" cy="1345910"/>
            <a:chOff x="695178" y="1392348"/>
            <a:chExt cx="1345910" cy="1345910"/>
          </a:xfrm>
        </p:grpSpPr>
        <p:sp>
          <p:nvSpPr>
            <p:cNvPr id="3" name="圆角矩形 2"/>
            <p:cNvSpPr/>
            <p:nvPr/>
          </p:nvSpPr>
          <p:spPr>
            <a:xfrm rot="18874802">
              <a:off x="695178" y="1392348"/>
              <a:ext cx="1345910" cy="1345910"/>
            </a:xfrm>
            <a:prstGeom prst="roundRect">
              <a:avLst/>
            </a:prstGeom>
            <a:solidFill>
              <a:srgbClr val="EF7B89"/>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047302" y="1776001"/>
              <a:ext cx="623509" cy="578604"/>
              <a:chOff x="5278438" y="2973388"/>
              <a:chExt cx="1344613" cy="1247775"/>
            </a:xfrm>
            <a:solidFill>
              <a:schemeClr val="bg1"/>
            </a:solidFill>
          </p:grpSpPr>
          <p:sp>
            <p:nvSpPr>
              <p:cNvPr id="29"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0"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1"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14" name="组合 13"/>
          <p:cNvGrpSpPr/>
          <p:nvPr/>
        </p:nvGrpSpPr>
        <p:grpSpPr>
          <a:xfrm>
            <a:off x="7104635" y="1392348"/>
            <a:ext cx="1345910" cy="1345910"/>
            <a:chOff x="7104635" y="1392348"/>
            <a:chExt cx="1345910" cy="1345910"/>
          </a:xfrm>
        </p:grpSpPr>
        <p:sp>
          <p:nvSpPr>
            <p:cNvPr id="13" name="圆角矩形 12"/>
            <p:cNvSpPr/>
            <p:nvPr/>
          </p:nvSpPr>
          <p:spPr>
            <a:xfrm rot="18874802">
              <a:off x="7104635" y="1392348"/>
              <a:ext cx="1345910" cy="1345910"/>
            </a:xfrm>
            <a:prstGeom prst="roundRect">
              <a:avLst/>
            </a:prstGeom>
            <a:solidFill>
              <a:srgbClr val="64C0E0"/>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7445375" y="1767252"/>
              <a:ext cx="664429" cy="643113"/>
              <a:chOff x="3030538" y="663575"/>
              <a:chExt cx="1435101" cy="1389063"/>
            </a:xfrm>
            <a:solidFill>
              <a:srgbClr val="FFFFFF"/>
            </a:solidFill>
          </p:grpSpPr>
          <p:sp>
            <p:nvSpPr>
              <p:cNvPr id="22"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5"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6"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7"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8"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47" name="圆角矩形 46"/>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4</a:t>
            </a:fld>
            <a:endParaRPr lang="zh-CN" altLang="en-US" dirty="0"/>
          </a:p>
        </p:txBody>
      </p:sp>
      <p:cxnSp>
        <p:nvCxnSpPr>
          <p:cNvPr id="48" name="直接连接符 47"/>
          <p:cNvCxnSpPr>
            <a:stCxn id="47"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50" name="燕尾形 49"/>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1" name="燕尾形 50"/>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52" name="TextBox 51"/>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1345443244"/>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0"/>
                                        </p:tgtEl>
                                        <p:attrNameLst>
                                          <p:attrName>style.visibility</p:attrName>
                                        </p:attrNameLst>
                                      </p:cBhvr>
                                      <p:to>
                                        <p:strVal val="visible"/>
                                      </p:to>
                                    </p:set>
                                    <p:anim calcmode="lin" valueType="num">
                                      <p:cBhvr additive="base">
                                        <p:cTn id="10" dur="500" fill="hold"/>
                                        <p:tgtEl>
                                          <p:spTgt spid="50"/>
                                        </p:tgtEl>
                                        <p:attrNameLst>
                                          <p:attrName>ppt_x</p:attrName>
                                        </p:attrNameLst>
                                      </p:cBhvr>
                                      <p:tavLst>
                                        <p:tav tm="0">
                                          <p:val>
                                            <p:strVal val="0-#ppt_w/2"/>
                                          </p:val>
                                        </p:tav>
                                        <p:tav tm="100000">
                                          <p:val>
                                            <p:strVal val="#ppt_x"/>
                                          </p:val>
                                        </p:tav>
                                      </p:tavLst>
                                    </p:anim>
                                    <p:anim calcmode="lin" valueType="num">
                                      <p:cBhvr additive="base">
                                        <p:cTn id="11" dur="500" fill="hold"/>
                                        <p:tgtEl>
                                          <p:spTgt spid="50"/>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51"/>
                                        </p:tgtEl>
                                        <p:attrNameLst>
                                          <p:attrName>style.visibility</p:attrName>
                                        </p:attrNameLst>
                                      </p:cBhvr>
                                      <p:to>
                                        <p:strVal val="visible"/>
                                      </p:to>
                                    </p:set>
                                    <p:anim calcmode="lin" valueType="num">
                                      <p:cBhvr additive="base">
                                        <p:cTn id="14" dur="500" fill="hold"/>
                                        <p:tgtEl>
                                          <p:spTgt spid="51"/>
                                        </p:tgtEl>
                                        <p:attrNameLst>
                                          <p:attrName>ppt_x</p:attrName>
                                        </p:attrNameLst>
                                      </p:cBhvr>
                                      <p:tavLst>
                                        <p:tav tm="0">
                                          <p:val>
                                            <p:strVal val="0-#ppt_w/2"/>
                                          </p:val>
                                        </p:tav>
                                        <p:tav tm="100000">
                                          <p:val>
                                            <p:strVal val="#ppt_x"/>
                                          </p:val>
                                        </p:tav>
                                      </p:tavLst>
                                    </p:anim>
                                    <p:anim calcmode="lin" valueType="num">
                                      <p:cBhvr additive="base">
                                        <p:cTn id="15" dur="500" fill="hold"/>
                                        <p:tgtEl>
                                          <p:spTgt spid="5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500" fill="hold"/>
                                        <p:tgtEl>
                                          <p:spTgt spid="52"/>
                                        </p:tgtEl>
                                        <p:attrNameLst>
                                          <p:attrName>ppt_x</p:attrName>
                                        </p:attrNameLst>
                                      </p:cBhvr>
                                      <p:tavLst>
                                        <p:tav tm="0">
                                          <p:val>
                                            <p:strVal val="0-#ppt_w/2"/>
                                          </p:val>
                                        </p:tav>
                                        <p:tav tm="100000">
                                          <p:val>
                                            <p:strVal val="#ppt_x"/>
                                          </p:val>
                                        </p:tav>
                                      </p:tavLst>
                                    </p:anim>
                                    <p:anim calcmode="lin" valueType="num">
                                      <p:cBhvr additive="base">
                                        <p:cTn id="19" dur="5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fill="hold"/>
                                        <p:tgtEl>
                                          <p:spTgt spid="49"/>
                                        </p:tgtEl>
                                        <p:attrNameLst>
                                          <p:attrName>ppt_x</p:attrName>
                                        </p:attrNameLst>
                                      </p:cBhvr>
                                      <p:tavLst>
                                        <p:tav tm="0">
                                          <p:val>
                                            <p:strVal val="1+#ppt_w/2"/>
                                          </p:val>
                                        </p:tav>
                                        <p:tav tm="100000">
                                          <p:val>
                                            <p:strVal val="#ppt_x"/>
                                          </p:val>
                                        </p:tav>
                                      </p:tavLst>
                                    </p:anim>
                                    <p:anim calcmode="lin" valueType="num">
                                      <p:cBhvr additive="base">
                                        <p:cTn id="23" dur="500" fill="hold"/>
                                        <p:tgtEl>
                                          <p:spTgt spid="4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1+#ppt_w/2"/>
                                          </p:val>
                                        </p:tav>
                                        <p:tav tm="100000">
                                          <p:val>
                                            <p:strVal val="#ppt_x"/>
                                          </p:val>
                                        </p:tav>
                                      </p:tavLst>
                                    </p:anim>
                                    <p:anim calcmode="lin" valueType="num">
                                      <p:cBhvr additive="base">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1+#ppt_w/2"/>
                                          </p:val>
                                        </p:tav>
                                        <p:tav tm="100000">
                                          <p:val>
                                            <p:strVal val="#ppt_x"/>
                                          </p:val>
                                        </p:tav>
                                      </p:tavLst>
                                    </p:anim>
                                    <p:anim calcmode="lin" valueType="num">
                                      <p:cBhvr additive="base">
                                        <p:cTn id="31" dur="500" fill="hold"/>
                                        <p:tgtEl>
                                          <p:spTgt spid="4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250"/>
                                  </p:stCondLst>
                                  <p:childTnLst>
                                    <p:set>
                                      <p:cBhvr>
                                        <p:cTn id="33" dur="1" fill="hold">
                                          <p:stCondLst>
                                            <p:cond delay="0"/>
                                          </p:stCondLst>
                                        </p:cTn>
                                        <p:tgtEl>
                                          <p:spTgt spid="2049"/>
                                        </p:tgtEl>
                                        <p:attrNameLst>
                                          <p:attrName>style.visibility</p:attrName>
                                        </p:attrNameLst>
                                      </p:cBhvr>
                                      <p:to>
                                        <p:strVal val="visible"/>
                                      </p:to>
                                    </p:set>
                                    <p:anim calcmode="lin" valueType="num">
                                      <p:cBhvr additive="base">
                                        <p:cTn id="34" dur="500" fill="hold"/>
                                        <p:tgtEl>
                                          <p:spTgt spid="2049"/>
                                        </p:tgtEl>
                                        <p:attrNameLst>
                                          <p:attrName>ppt_x</p:attrName>
                                        </p:attrNameLst>
                                      </p:cBhvr>
                                      <p:tavLst>
                                        <p:tav tm="0">
                                          <p:val>
                                            <p:strVal val="0-#ppt_w/2"/>
                                          </p:val>
                                        </p:tav>
                                        <p:tav tm="100000">
                                          <p:val>
                                            <p:strVal val="#ppt_x"/>
                                          </p:val>
                                        </p:tav>
                                      </p:tavLst>
                                    </p:anim>
                                    <p:anim calcmode="lin" valueType="num">
                                      <p:cBhvr additive="base">
                                        <p:cTn id="35" dur="500" fill="hold"/>
                                        <p:tgtEl>
                                          <p:spTgt spid="2049"/>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2250"/>
                                  </p:stCondLst>
                                  <p:childTnLst>
                                    <p:set>
                                      <p:cBhvr>
                                        <p:cTn id="37" dur="1" fill="hold">
                                          <p:stCondLst>
                                            <p:cond delay="0"/>
                                          </p:stCondLst>
                                        </p:cTn>
                                        <p:tgtEl>
                                          <p:spTgt spid="2048"/>
                                        </p:tgtEl>
                                        <p:attrNameLst>
                                          <p:attrName>style.visibility</p:attrName>
                                        </p:attrNameLst>
                                      </p:cBhvr>
                                      <p:to>
                                        <p:strVal val="visible"/>
                                      </p:to>
                                    </p:set>
                                    <p:anim calcmode="lin" valueType="num">
                                      <p:cBhvr additive="base">
                                        <p:cTn id="38" dur="500" fill="hold"/>
                                        <p:tgtEl>
                                          <p:spTgt spid="2048"/>
                                        </p:tgtEl>
                                        <p:attrNameLst>
                                          <p:attrName>ppt_x</p:attrName>
                                        </p:attrNameLst>
                                      </p:cBhvr>
                                      <p:tavLst>
                                        <p:tav tm="0">
                                          <p:val>
                                            <p:strVal val="0-#ppt_w/2"/>
                                          </p:val>
                                        </p:tav>
                                        <p:tav tm="100000">
                                          <p:val>
                                            <p:strVal val="#ppt_x"/>
                                          </p:val>
                                        </p:tav>
                                      </p:tavLst>
                                    </p:anim>
                                    <p:anim calcmode="lin" valueType="num">
                                      <p:cBhvr additive="base">
                                        <p:cTn id="39" dur="500" fill="hold"/>
                                        <p:tgtEl>
                                          <p:spTgt spid="204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250"/>
                                  </p:stCondLst>
                                  <p:childTnLst>
                                    <p:set>
                                      <p:cBhvr>
                                        <p:cTn id="41" dur="1" fill="hold">
                                          <p:stCondLst>
                                            <p:cond delay="0"/>
                                          </p:stCondLst>
                                        </p:cTn>
                                        <p:tgtEl>
                                          <p:spTgt spid="2051"/>
                                        </p:tgtEl>
                                        <p:attrNameLst>
                                          <p:attrName>style.visibility</p:attrName>
                                        </p:attrNameLst>
                                      </p:cBhvr>
                                      <p:to>
                                        <p:strVal val="visible"/>
                                      </p:to>
                                    </p:set>
                                    <p:anim calcmode="lin" valueType="num">
                                      <p:cBhvr additive="base">
                                        <p:cTn id="42" dur="500" fill="hold"/>
                                        <p:tgtEl>
                                          <p:spTgt spid="2051"/>
                                        </p:tgtEl>
                                        <p:attrNameLst>
                                          <p:attrName>ppt_x</p:attrName>
                                        </p:attrNameLst>
                                      </p:cBhvr>
                                      <p:tavLst>
                                        <p:tav tm="0">
                                          <p:val>
                                            <p:strVal val="0-#ppt_w/2"/>
                                          </p:val>
                                        </p:tav>
                                        <p:tav tm="100000">
                                          <p:val>
                                            <p:strVal val="#ppt_x"/>
                                          </p:val>
                                        </p:tav>
                                      </p:tavLst>
                                    </p:anim>
                                    <p:anim calcmode="lin" valueType="num">
                                      <p:cBhvr additive="base">
                                        <p:cTn id="43" dur="500" fill="hold"/>
                                        <p:tgtEl>
                                          <p:spTgt spid="2051"/>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225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0-#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250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childTnLst>
                                </p:cTn>
                              </p:par>
                              <p:par>
                                <p:cTn id="51" presetID="10" presetClass="entr" presetSubtype="0" fill="hold" grpId="0" nodeType="withEffect">
                                  <p:stCondLst>
                                    <p:cond delay="250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250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250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P spid="47" grpId="0" animBg="1"/>
      <p:bldP spid="49" grpId="0"/>
      <p:bldP spid="50" grpId="0" animBg="1"/>
      <p:bldP spid="51" grpId="0" animBg="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5</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8" name="TextBox 7"/>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21" name="矩形 20"/>
          <p:cNvSpPr/>
          <p:nvPr/>
        </p:nvSpPr>
        <p:spPr>
          <a:xfrm>
            <a:off x="376800"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5" name="矩形 24"/>
          <p:cNvSpPr/>
          <p:nvPr/>
        </p:nvSpPr>
        <p:spPr>
          <a:xfrm>
            <a:off x="2609734"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6" name="矩形 25"/>
          <p:cNvSpPr/>
          <p:nvPr/>
        </p:nvSpPr>
        <p:spPr>
          <a:xfrm>
            <a:off x="4692918"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7" name="矩形 26"/>
          <p:cNvSpPr/>
          <p:nvPr/>
        </p:nvSpPr>
        <p:spPr>
          <a:xfrm>
            <a:off x="6841281" y="1981577"/>
            <a:ext cx="1942904" cy="2604116"/>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1" name="椭圆 10"/>
          <p:cNvSpPr/>
          <p:nvPr/>
        </p:nvSpPr>
        <p:spPr>
          <a:xfrm>
            <a:off x="767577" y="1561356"/>
            <a:ext cx="1200134" cy="1200133"/>
          </a:xfrm>
          <a:prstGeom prst="ellipse">
            <a:avLst/>
          </a:prstGeom>
          <a:blipFill>
            <a:blip r:embed="rId3"/>
            <a:stretch>
              <a:fillRect/>
            </a:stretch>
          </a:blipFill>
          <a:ln>
            <a:solidFill>
              <a:srgbClr val="EF7B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4" name="椭圆 13"/>
          <p:cNvSpPr/>
          <p:nvPr/>
        </p:nvSpPr>
        <p:spPr>
          <a:xfrm>
            <a:off x="2915940" y="1561357"/>
            <a:ext cx="1200134" cy="1200133"/>
          </a:xfrm>
          <a:prstGeom prst="ellipse">
            <a:avLst/>
          </a:prstGeom>
          <a:blipFill>
            <a:blip r:embed="rId4"/>
            <a:stretch>
              <a:fillRect/>
            </a:stretch>
          </a:blipFill>
          <a:ln>
            <a:solidFill>
              <a:srgbClr val="F6C8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7" name="椭圆 16"/>
          <p:cNvSpPr/>
          <p:nvPr/>
        </p:nvSpPr>
        <p:spPr>
          <a:xfrm>
            <a:off x="5064303" y="1561357"/>
            <a:ext cx="1200134" cy="1200133"/>
          </a:xfrm>
          <a:prstGeom prst="ellipse">
            <a:avLst/>
          </a:prstGeom>
          <a:blipFill dpi="0" rotWithShape="1">
            <a:blip r:embed="rId5"/>
            <a:srcRect/>
            <a:tile tx="0" ty="0" sx="100000" sy="100000" flip="none" algn="tl"/>
          </a:blipFill>
          <a:ln>
            <a:solidFill>
              <a:srgbClr val="A1CB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0" name="椭圆 19"/>
          <p:cNvSpPr/>
          <p:nvPr/>
        </p:nvSpPr>
        <p:spPr>
          <a:xfrm>
            <a:off x="7212666" y="1561357"/>
            <a:ext cx="1200134" cy="1200133"/>
          </a:xfrm>
          <a:prstGeom prst="ellipse">
            <a:avLst/>
          </a:prstGeom>
          <a:blipFill>
            <a:blip r:embed="rId6"/>
            <a:stretch>
              <a:fillRect/>
            </a:stretch>
          </a:blipFill>
          <a:ln>
            <a:solidFill>
              <a:srgbClr val="85CD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22" name="TextBox 21"/>
          <p:cNvSpPr txBox="1"/>
          <p:nvPr/>
        </p:nvSpPr>
        <p:spPr>
          <a:xfrm>
            <a:off x="708439"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29" name="TextBox 28"/>
          <p:cNvSpPr txBox="1"/>
          <p:nvPr/>
        </p:nvSpPr>
        <p:spPr>
          <a:xfrm>
            <a:off x="2876194"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30" name="TextBox 29"/>
          <p:cNvSpPr txBox="1"/>
          <p:nvPr/>
        </p:nvSpPr>
        <p:spPr>
          <a:xfrm>
            <a:off x="5024557"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31" name="TextBox 30"/>
          <p:cNvSpPr txBox="1"/>
          <p:nvPr/>
        </p:nvSpPr>
        <p:spPr>
          <a:xfrm>
            <a:off x="7172920" y="2749299"/>
            <a:ext cx="1279625" cy="369333"/>
          </a:xfrm>
          <a:prstGeom prst="rect">
            <a:avLst/>
          </a:prstGeom>
          <a:noFill/>
        </p:spPr>
        <p:txBody>
          <a:bodyPr wrap="square" rtlCol="0">
            <a:spAutoFit/>
          </a:bodyPr>
          <a:lstStyle/>
          <a:p>
            <a:pPr algn="dist"/>
            <a:r>
              <a:rPr lang="zh-CN" altLang="en-US" b="1" dirty="0" smtClean="0">
                <a:solidFill>
                  <a:schemeClr val="bg1">
                    <a:alpha val="90000"/>
                  </a:schemeClr>
                </a:solidFill>
                <a:latin typeface="微软雅黑" pitchFamily="34" charset="-122"/>
                <a:ea typeface="微软雅黑" pitchFamily="34" charset="-122"/>
              </a:rPr>
              <a:t>输入名字</a:t>
            </a:r>
            <a:endParaRPr lang="zh-CN" altLang="en-US" b="1" dirty="0">
              <a:solidFill>
                <a:schemeClr val="bg1">
                  <a:alpha val="90000"/>
                </a:schemeClr>
              </a:solidFill>
              <a:latin typeface="微软雅黑" pitchFamily="34" charset="-122"/>
              <a:ea typeface="微软雅黑" pitchFamily="34" charset="-122"/>
            </a:endParaRPr>
          </a:p>
        </p:txBody>
      </p:sp>
      <p:sp>
        <p:nvSpPr>
          <p:cNvPr id="23" name="TextBox 22"/>
          <p:cNvSpPr txBox="1"/>
          <p:nvPr/>
        </p:nvSpPr>
        <p:spPr>
          <a:xfrm>
            <a:off x="441564"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3" name="TextBox 32"/>
          <p:cNvSpPr txBox="1"/>
          <p:nvPr/>
        </p:nvSpPr>
        <p:spPr>
          <a:xfrm>
            <a:off x="2704193"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4" name="TextBox 33"/>
          <p:cNvSpPr txBox="1"/>
          <p:nvPr/>
        </p:nvSpPr>
        <p:spPr>
          <a:xfrm>
            <a:off x="4787376"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35" name="TextBox 34"/>
          <p:cNvSpPr txBox="1"/>
          <p:nvPr/>
        </p:nvSpPr>
        <p:spPr>
          <a:xfrm>
            <a:off x="6935739" y="3016033"/>
            <a:ext cx="1753986" cy="1569660"/>
          </a:xfrm>
          <a:prstGeom prst="rect">
            <a:avLst/>
          </a:prstGeom>
          <a:noFill/>
        </p:spPr>
        <p:txBody>
          <a:bodyPr wrap="square" rtlCol="0">
            <a:spAutoFit/>
          </a:bodyPr>
          <a:lstStyle/>
          <a:p>
            <a:pPr algn="ctr"/>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58721183"/>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75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17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200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750"/>
                                        <p:tgtEl>
                                          <p:spTgt spid="21"/>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750"/>
                                        <p:tgtEl>
                                          <p:spTgt spid="26"/>
                                        </p:tgtEl>
                                      </p:cBhvr>
                                    </p:animEffect>
                                  </p:childTnLst>
                                </p:cTn>
                              </p:par>
                              <p:par>
                                <p:cTn id="41" presetID="10" presetClass="entr" presetSubtype="0" fill="hold" grpId="0" nodeType="withEffect">
                                  <p:stCondLst>
                                    <p:cond delay="200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750"/>
                                        <p:tgtEl>
                                          <p:spTgt spid="27"/>
                                        </p:tgtEl>
                                      </p:cBhvr>
                                    </p:animEffect>
                                  </p:childTnLst>
                                </p:cTn>
                              </p:par>
                              <p:par>
                                <p:cTn id="44" presetID="42" presetClass="entr" presetSubtype="0" fill="hold" grpId="0" nodeType="withEffect">
                                  <p:stCondLst>
                                    <p:cond delay="200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1000"/>
                                        <p:tgtEl>
                                          <p:spTgt spid="20"/>
                                        </p:tgtEl>
                                      </p:cBhvr>
                                    </p:animEffect>
                                    <p:anim calcmode="lin" valueType="num">
                                      <p:cBhvr>
                                        <p:cTn id="62" dur="1000" fill="hold"/>
                                        <p:tgtEl>
                                          <p:spTgt spid="20"/>
                                        </p:tgtEl>
                                        <p:attrNameLst>
                                          <p:attrName>ppt_x</p:attrName>
                                        </p:attrNameLst>
                                      </p:cBhvr>
                                      <p:tavLst>
                                        <p:tav tm="0">
                                          <p:val>
                                            <p:strVal val="#ppt_x"/>
                                          </p:val>
                                        </p:tav>
                                        <p:tav tm="100000">
                                          <p:val>
                                            <p:strVal val="#ppt_x"/>
                                          </p:val>
                                        </p:tav>
                                      </p:tavLst>
                                    </p:anim>
                                    <p:anim calcmode="lin" valueType="num">
                                      <p:cBhvr>
                                        <p:cTn id="63" dur="1000" fill="hold"/>
                                        <p:tgtEl>
                                          <p:spTgt spid="20"/>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2000"/>
                                  </p:stCondLst>
                                  <p:childTnLst>
                                    <p:set>
                                      <p:cBhvr>
                                        <p:cTn id="65" dur="1" fill="hold">
                                          <p:stCondLst>
                                            <p:cond delay="0"/>
                                          </p:stCondLst>
                                        </p:cTn>
                                        <p:tgtEl>
                                          <p:spTgt spid="22"/>
                                        </p:tgtEl>
                                        <p:attrNameLst>
                                          <p:attrName>style.visibility</p:attrName>
                                        </p:attrNameLst>
                                      </p:cBhvr>
                                      <p:to>
                                        <p:strVal val="visible"/>
                                      </p:to>
                                    </p:set>
                                    <p:anim calcmode="lin" valueType="num">
                                      <p:cBhvr>
                                        <p:cTn id="66" dur="1000" fill="hold"/>
                                        <p:tgtEl>
                                          <p:spTgt spid="22"/>
                                        </p:tgtEl>
                                        <p:attrNameLst>
                                          <p:attrName>ppt_w</p:attrName>
                                        </p:attrNameLst>
                                      </p:cBhvr>
                                      <p:tavLst>
                                        <p:tav tm="0">
                                          <p:val>
                                            <p:fltVal val="0"/>
                                          </p:val>
                                        </p:tav>
                                        <p:tav tm="100000">
                                          <p:val>
                                            <p:strVal val="#ppt_w"/>
                                          </p:val>
                                        </p:tav>
                                      </p:tavLst>
                                    </p:anim>
                                    <p:anim calcmode="lin" valueType="num">
                                      <p:cBhvr>
                                        <p:cTn id="67" dur="1000" fill="hold"/>
                                        <p:tgtEl>
                                          <p:spTgt spid="22"/>
                                        </p:tgtEl>
                                        <p:attrNameLst>
                                          <p:attrName>ppt_h</p:attrName>
                                        </p:attrNameLst>
                                      </p:cBhvr>
                                      <p:tavLst>
                                        <p:tav tm="0">
                                          <p:val>
                                            <p:fltVal val="0"/>
                                          </p:val>
                                        </p:tav>
                                        <p:tav tm="100000">
                                          <p:val>
                                            <p:strVal val="#ppt_h"/>
                                          </p:val>
                                        </p:tav>
                                      </p:tavLst>
                                    </p:anim>
                                    <p:animEffect transition="in" filter="fade">
                                      <p:cBhvr>
                                        <p:cTn id="68" dur="1000"/>
                                        <p:tgtEl>
                                          <p:spTgt spid="22"/>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23"/>
                                        </p:tgtEl>
                                        <p:attrNameLst>
                                          <p:attrName>style.visibility</p:attrName>
                                        </p:attrNameLst>
                                      </p:cBhvr>
                                      <p:to>
                                        <p:strVal val="visible"/>
                                      </p:to>
                                    </p:set>
                                    <p:anim calcmode="lin" valueType="num">
                                      <p:cBhvr>
                                        <p:cTn id="71" dur="1000" fill="hold"/>
                                        <p:tgtEl>
                                          <p:spTgt spid="23"/>
                                        </p:tgtEl>
                                        <p:attrNameLst>
                                          <p:attrName>ppt_w</p:attrName>
                                        </p:attrNameLst>
                                      </p:cBhvr>
                                      <p:tavLst>
                                        <p:tav tm="0">
                                          <p:val>
                                            <p:fltVal val="0"/>
                                          </p:val>
                                        </p:tav>
                                        <p:tav tm="100000">
                                          <p:val>
                                            <p:strVal val="#ppt_w"/>
                                          </p:val>
                                        </p:tav>
                                      </p:tavLst>
                                    </p:anim>
                                    <p:anim calcmode="lin" valueType="num">
                                      <p:cBhvr>
                                        <p:cTn id="72" dur="1000" fill="hold"/>
                                        <p:tgtEl>
                                          <p:spTgt spid="23"/>
                                        </p:tgtEl>
                                        <p:attrNameLst>
                                          <p:attrName>ppt_h</p:attrName>
                                        </p:attrNameLst>
                                      </p:cBhvr>
                                      <p:tavLst>
                                        <p:tav tm="0">
                                          <p:val>
                                            <p:fltVal val="0"/>
                                          </p:val>
                                        </p:tav>
                                        <p:tav tm="100000">
                                          <p:val>
                                            <p:strVal val="#ppt_h"/>
                                          </p:val>
                                        </p:tav>
                                      </p:tavLst>
                                    </p:anim>
                                    <p:animEffect transition="in" filter="fade">
                                      <p:cBhvr>
                                        <p:cTn id="73" dur="1000"/>
                                        <p:tgtEl>
                                          <p:spTgt spid="23"/>
                                        </p:tgtEl>
                                      </p:cBhvr>
                                    </p:animEffect>
                                  </p:childTnLst>
                                </p:cTn>
                              </p:par>
                              <p:par>
                                <p:cTn id="74" presetID="53" presetClass="entr" presetSubtype="16" fill="hold" grpId="0" nodeType="withEffect">
                                  <p:stCondLst>
                                    <p:cond delay="2000"/>
                                  </p:stCondLst>
                                  <p:childTnLst>
                                    <p:set>
                                      <p:cBhvr>
                                        <p:cTn id="75" dur="1" fill="hold">
                                          <p:stCondLst>
                                            <p:cond delay="0"/>
                                          </p:stCondLst>
                                        </p:cTn>
                                        <p:tgtEl>
                                          <p:spTgt spid="33"/>
                                        </p:tgtEl>
                                        <p:attrNameLst>
                                          <p:attrName>style.visibility</p:attrName>
                                        </p:attrNameLst>
                                      </p:cBhvr>
                                      <p:to>
                                        <p:strVal val="visible"/>
                                      </p:to>
                                    </p:set>
                                    <p:anim calcmode="lin" valueType="num">
                                      <p:cBhvr>
                                        <p:cTn id="76" dur="1000" fill="hold"/>
                                        <p:tgtEl>
                                          <p:spTgt spid="33"/>
                                        </p:tgtEl>
                                        <p:attrNameLst>
                                          <p:attrName>ppt_w</p:attrName>
                                        </p:attrNameLst>
                                      </p:cBhvr>
                                      <p:tavLst>
                                        <p:tav tm="0">
                                          <p:val>
                                            <p:fltVal val="0"/>
                                          </p:val>
                                        </p:tav>
                                        <p:tav tm="100000">
                                          <p:val>
                                            <p:strVal val="#ppt_w"/>
                                          </p:val>
                                        </p:tav>
                                      </p:tavLst>
                                    </p:anim>
                                    <p:anim calcmode="lin" valueType="num">
                                      <p:cBhvr>
                                        <p:cTn id="77" dur="1000" fill="hold"/>
                                        <p:tgtEl>
                                          <p:spTgt spid="33"/>
                                        </p:tgtEl>
                                        <p:attrNameLst>
                                          <p:attrName>ppt_h</p:attrName>
                                        </p:attrNameLst>
                                      </p:cBhvr>
                                      <p:tavLst>
                                        <p:tav tm="0">
                                          <p:val>
                                            <p:fltVal val="0"/>
                                          </p:val>
                                        </p:tav>
                                        <p:tav tm="100000">
                                          <p:val>
                                            <p:strVal val="#ppt_h"/>
                                          </p:val>
                                        </p:tav>
                                      </p:tavLst>
                                    </p:anim>
                                    <p:animEffect transition="in" filter="fade">
                                      <p:cBhvr>
                                        <p:cTn id="78" dur="1000"/>
                                        <p:tgtEl>
                                          <p:spTgt spid="33"/>
                                        </p:tgtEl>
                                      </p:cBhvr>
                                    </p:animEffect>
                                  </p:childTnLst>
                                </p:cTn>
                              </p:par>
                              <p:par>
                                <p:cTn id="79" presetID="53" presetClass="entr" presetSubtype="16" fill="hold" grpId="0" nodeType="withEffect">
                                  <p:stCondLst>
                                    <p:cond delay="2000"/>
                                  </p:stCondLst>
                                  <p:childTnLst>
                                    <p:set>
                                      <p:cBhvr>
                                        <p:cTn id="80" dur="1" fill="hold">
                                          <p:stCondLst>
                                            <p:cond delay="0"/>
                                          </p:stCondLst>
                                        </p:cTn>
                                        <p:tgtEl>
                                          <p:spTgt spid="29"/>
                                        </p:tgtEl>
                                        <p:attrNameLst>
                                          <p:attrName>style.visibility</p:attrName>
                                        </p:attrNameLst>
                                      </p:cBhvr>
                                      <p:to>
                                        <p:strVal val="visible"/>
                                      </p:to>
                                    </p:set>
                                    <p:anim calcmode="lin" valueType="num">
                                      <p:cBhvr>
                                        <p:cTn id="81" dur="1000" fill="hold"/>
                                        <p:tgtEl>
                                          <p:spTgt spid="29"/>
                                        </p:tgtEl>
                                        <p:attrNameLst>
                                          <p:attrName>ppt_w</p:attrName>
                                        </p:attrNameLst>
                                      </p:cBhvr>
                                      <p:tavLst>
                                        <p:tav tm="0">
                                          <p:val>
                                            <p:fltVal val="0"/>
                                          </p:val>
                                        </p:tav>
                                        <p:tav tm="100000">
                                          <p:val>
                                            <p:strVal val="#ppt_w"/>
                                          </p:val>
                                        </p:tav>
                                      </p:tavLst>
                                    </p:anim>
                                    <p:anim calcmode="lin" valueType="num">
                                      <p:cBhvr>
                                        <p:cTn id="82" dur="1000" fill="hold"/>
                                        <p:tgtEl>
                                          <p:spTgt spid="29"/>
                                        </p:tgtEl>
                                        <p:attrNameLst>
                                          <p:attrName>ppt_h</p:attrName>
                                        </p:attrNameLst>
                                      </p:cBhvr>
                                      <p:tavLst>
                                        <p:tav tm="0">
                                          <p:val>
                                            <p:fltVal val="0"/>
                                          </p:val>
                                        </p:tav>
                                        <p:tav tm="100000">
                                          <p:val>
                                            <p:strVal val="#ppt_h"/>
                                          </p:val>
                                        </p:tav>
                                      </p:tavLst>
                                    </p:anim>
                                    <p:animEffect transition="in" filter="fade">
                                      <p:cBhvr>
                                        <p:cTn id="83" dur="1000"/>
                                        <p:tgtEl>
                                          <p:spTgt spid="29"/>
                                        </p:tgtEl>
                                      </p:cBhvr>
                                    </p:animEffect>
                                  </p:childTnLst>
                                </p:cTn>
                              </p:par>
                              <p:par>
                                <p:cTn id="84" presetID="53" presetClass="entr" presetSubtype="16" fill="hold" grpId="0" nodeType="withEffect">
                                  <p:stCondLst>
                                    <p:cond delay="2000"/>
                                  </p:stCondLst>
                                  <p:childTnLst>
                                    <p:set>
                                      <p:cBhvr>
                                        <p:cTn id="85" dur="1" fill="hold">
                                          <p:stCondLst>
                                            <p:cond delay="0"/>
                                          </p:stCondLst>
                                        </p:cTn>
                                        <p:tgtEl>
                                          <p:spTgt spid="30"/>
                                        </p:tgtEl>
                                        <p:attrNameLst>
                                          <p:attrName>style.visibility</p:attrName>
                                        </p:attrNameLst>
                                      </p:cBhvr>
                                      <p:to>
                                        <p:strVal val="visible"/>
                                      </p:to>
                                    </p:set>
                                    <p:anim calcmode="lin" valueType="num">
                                      <p:cBhvr>
                                        <p:cTn id="86" dur="1000" fill="hold"/>
                                        <p:tgtEl>
                                          <p:spTgt spid="30"/>
                                        </p:tgtEl>
                                        <p:attrNameLst>
                                          <p:attrName>ppt_w</p:attrName>
                                        </p:attrNameLst>
                                      </p:cBhvr>
                                      <p:tavLst>
                                        <p:tav tm="0">
                                          <p:val>
                                            <p:fltVal val="0"/>
                                          </p:val>
                                        </p:tav>
                                        <p:tav tm="100000">
                                          <p:val>
                                            <p:strVal val="#ppt_w"/>
                                          </p:val>
                                        </p:tav>
                                      </p:tavLst>
                                    </p:anim>
                                    <p:anim calcmode="lin" valueType="num">
                                      <p:cBhvr>
                                        <p:cTn id="87" dur="1000" fill="hold"/>
                                        <p:tgtEl>
                                          <p:spTgt spid="30"/>
                                        </p:tgtEl>
                                        <p:attrNameLst>
                                          <p:attrName>ppt_h</p:attrName>
                                        </p:attrNameLst>
                                      </p:cBhvr>
                                      <p:tavLst>
                                        <p:tav tm="0">
                                          <p:val>
                                            <p:fltVal val="0"/>
                                          </p:val>
                                        </p:tav>
                                        <p:tav tm="100000">
                                          <p:val>
                                            <p:strVal val="#ppt_h"/>
                                          </p:val>
                                        </p:tav>
                                      </p:tavLst>
                                    </p:anim>
                                    <p:animEffect transition="in" filter="fade">
                                      <p:cBhvr>
                                        <p:cTn id="88" dur="1000"/>
                                        <p:tgtEl>
                                          <p:spTgt spid="30"/>
                                        </p:tgtEl>
                                      </p:cBhvr>
                                    </p:animEffect>
                                  </p:childTnLst>
                                </p:cTn>
                              </p:par>
                              <p:par>
                                <p:cTn id="89" presetID="53" presetClass="entr" presetSubtype="16" fill="hold" grpId="0" nodeType="withEffect">
                                  <p:stCondLst>
                                    <p:cond delay="2000"/>
                                  </p:stCondLst>
                                  <p:childTnLst>
                                    <p:set>
                                      <p:cBhvr>
                                        <p:cTn id="90" dur="1" fill="hold">
                                          <p:stCondLst>
                                            <p:cond delay="0"/>
                                          </p:stCondLst>
                                        </p:cTn>
                                        <p:tgtEl>
                                          <p:spTgt spid="34"/>
                                        </p:tgtEl>
                                        <p:attrNameLst>
                                          <p:attrName>style.visibility</p:attrName>
                                        </p:attrNameLst>
                                      </p:cBhvr>
                                      <p:to>
                                        <p:strVal val="visible"/>
                                      </p:to>
                                    </p:set>
                                    <p:anim calcmode="lin" valueType="num">
                                      <p:cBhvr>
                                        <p:cTn id="91" dur="1000" fill="hold"/>
                                        <p:tgtEl>
                                          <p:spTgt spid="34"/>
                                        </p:tgtEl>
                                        <p:attrNameLst>
                                          <p:attrName>ppt_w</p:attrName>
                                        </p:attrNameLst>
                                      </p:cBhvr>
                                      <p:tavLst>
                                        <p:tav tm="0">
                                          <p:val>
                                            <p:fltVal val="0"/>
                                          </p:val>
                                        </p:tav>
                                        <p:tav tm="100000">
                                          <p:val>
                                            <p:strVal val="#ppt_w"/>
                                          </p:val>
                                        </p:tav>
                                      </p:tavLst>
                                    </p:anim>
                                    <p:anim calcmode="lin" valueType="num">
                                      <p:cBhvr>
                                        <p:cTn id="92" dur="1000" fill="hold"/>
                                        <p:tgtEl>
                                          <p:spTgt spid="34"/>
                                        </p:tgtEl>
                                        <p:attrNameLst>
                                          <p:attrName>ppt_h</p:attrName>
                                        </p:attrNameLst>
                                      </p:cBhvr>
                                      <p:tavLst>
                                        <p:tav tm="0">
                                          <p:val>
                                            <p:fltVal val="0"/>
                                          </p:val>
                                        </p:tav>
                                        <p:tav tm="100000">
                                          <p:val>
                                            <p:strVal val="#ppt_h"/>
                                          </p:val>
                                        </p:tav>
                                      </p:tavLst>
                                    </p:anim>
                                    <p:animEffect transition="in" filter="fade">
                                      <p:cBhvr>
                                        <p:cTn id="93" dur="1000"/>
                                        <p:tgtEl>
                                          <p:spTgt spid="34"/>
                                        </p:tgtEl>
                                      </p:cBhvr>
                                    </p:animEffect>
                                  </p:childTnLst>
                                </p:cTn>
                              </p:par>
                              <p:par>
                                <p:cTn id="94" presetID="53" presetClass="entr" presetSubtype="16" fill="hold" grpId="0" nodeType="withEffect">
                                  <p:stCondLst>
                                    <p:cond delay="2000"/>
                                  </p:stCondLst>
                                  <p:childTnLst>
                                    <p:set>
                                      <p:cBhvr>
                                        <p:cTn id="95" dur="1" fill="hold">
                                          <p:stCondLst>
                                            <p:cond delay="0"/>
                                          </p:stCondLst>
                                        </p:cTn>
                                        <p:tgtEl>
                                          <p:spTgt spid="35"/>
                                        </p:tgtEl>
                                        <p:attrNameLst>
                                          <p:attrName>style.visibility</p:attrName>
                                        </p:attrNameLst>
                                      </p:cBhvr>
                                      <p:to>
                                        <p:strVal val="visible"/>
                                      </p:to>
                                    </p:set>
                                    <p:anim calcmode="lin" valueType="num">
                                      <p:cBhvr>
                                        <p:cTn id="96" dur="1000" fill="hold"/>
                                        <p:tgtEl>
                                          <p:spTgt spid="35"/>
                                        </p:tgtEl>
                                        <p:attrNameLst>
                                          <p:attrName>ppt_w</p:attrName>
                                        </p:attrNameLst>
                                      </p:cBhvr>
                                      <p:tavLst>
                                        <p:tav tm="0">
                                          <p:val>
                                            <p:fltVal val="0"/>
                                          </p:val>
                                        </p:tav>
                                        <p:tav tm="100000">
                                          <p:val>
                                            <p:strVal val="#ppt_w"/>
                                          </p:val>
                                        </p:tav>
                                      </p:tavLst>
                                    </p:anim>
                                    <p:anim calcmode="lin" valueType="num">
                                      <p:cBhvr>
                                        <p:cTn id="97" dur="1000" fill="hold"/>
                                        <p:tgtEl>
                                          <p:spTgt spid="35"/>
                                        </p:tgtEl>
                                        <p:attrNameLst>
                                          <p:attrName>ppt_h</p:attrName>
                                        </p:attrNameLst>
                                      </p:cBhvr>
                                      <p:tavLst>
                                        <p:tav tm="0">
                                          <p:val>
                                            <p:fltVal val="0"/>
                                          </p:val>
                                        </p:tav>
                                        <p:tav tm="100000">
                                          <p:val>
                                            <p:strVal val="#ppt_h"/>
                                          </p:val>
                                        </p:tav>
                                      </p:tavLst>
                                    </p:anim>
                                    <p:animEffect transition="in" filter="fade">
                                      <p:cBhvr>
                                        <p:cTn id="98" dur="1000"/>
                                        <p:tgtEl>
                                          <p:spTgt spid="35"/>
                                        </p:tgtEl>
                                      </p:cBhvr>
                                    </p:animEffect>
                                  </p:childTnLst>
                                </p:cTn>
                              </p:par>
                              <p:par>
                                <p:cTn id="99" presetID="53" presetClass="entr" presetSubtype="16" fill="hold" grpId="0" nodeType="withEffect">
                                  <p:stCondLst>
                                    <p:cond delay="20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1000" fill="hold"/>
                                        <p:tgtEl>
                                          <p:spTgt spid="31"/>
                                        </p:tgtEl>
                                        <p:attrNameLst>
                                          <p:attrName>ppt_w</p:attrName>
                                        </p:attrNameLst>
                                      </p:cBhvr>
                                      <p:tavLst>
                                        <p:tav tm="0">
                                          <p:val>
                                            <p:fltVal val="0"/>
                                          </p:val>
                                        </p:tav>
                                        <p:tav tm="100000">
                                          <p:val>
                                            <p:strVal val="#ppt_w"/>
                                          </p:val>
                                        </p:tav>
                                      </p:tavLst>
                                    </p:anim>
                                    <p:anim calcmode="lin" valueType="num">
                                      <p:cBhvr>
                                        <p:cTn id="102" dur="1000" fill="hold"/>
                                        <p:tgtEl>
                                          <p:spTgt spid="31"/>
                                        </p:tgtEl>
                                        <p:attrNameLst>
                                          <p:attrName>ppt_h</p:attrName>
                                        </p:attrNameLst>
                                      </p:cBhvr>
                                      <p:tavLst>
                                        <p:tav tm="0">
                                          <p:val>
                                            <p:fltVal val="0"/>
                                          </p:val>
                                        </p:tav>
                                        <p:tav tm="100000">
                                          <p:val>
                                            <p:strVal val="#ppt_h"/>
                                          </p:val>
                                        </p:tav>
                                      </p:tavLst>
                                    </p:anim>
                                    <p:animEffect transition="in" filter="fade">
                                      <p:cBhvr>
                                        <p:cTn id="103"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21" grpId="0" animBg="1"/>
      <p:bldP spid="25" grpId="0" animBg="1"/>
      <p:bldP spid="26" grpId="0" animBg="1"/>
      <p:bldP spid="27" grpId="0" animBg="1"/>
      <p:bldP spid="11" grpId="0" animBg="1"/>
      <p:bldP spid="14" grpId="0" animBg="1"/>
      <p:bldP spid="17" grpId="0" animBg="1"/>
      <p:bldP spid="20" grpId="0" animBg="1"/>
      <p:bldP spid="22" grpId="0"/>
      <p:bldP spid="29" grpId="0"/>
      <p:bldP spid="30" grpId="0"/>
      <p:bldP spid="31" grpId="0"/>
      <p:bldP spid="23"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8" name="TextBox 7"/>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32" name="圆角矩形 31"/>
          <p:cNvSpPr/>
          <p:nvPr/>
        </p:nvSpPr>
        <p:spPr>
          <a:xfrm rot="18874802">
            <a:off x="6600923" y="3086430"/>
            <a:ext cx="3294104" cy="2984644"/>
          </a:xfrm>
          <a:prstGeom prst="roundRect">
            <a:avLst/>
          </a:prstGeom>
          <a:solidFill>
            <a:srgbClr val="EF7B89"/>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18874802">
            <a:off x="2568109" y="2514306"/>
            <a:ext cx="2138090" cy="2138090"/>
          </a:xfrm>
          <a:prstGeom prst="roundRect">
            <a:avLst/>
          </a:prstGeom>
          <a:solidFill>
            <a:srgbClr val="64C0E0"/>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2641684">
            <a:off x="4272373" y="2646216"/>
            <a:ext cx="3577368" cy="3577368"/>
          </a:xfrm>
          <a:prstGeom prst="roundRect">
            <a:avLst/>
          </a:prstGeom>
          <a:blipFill>
            <a:blip r:embed="rId3">
              <a:grayscl/>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6" name="组合 4095"/>
          <p:cNvGrpSpPr/>
          <p:nvPr/>
        </p:nvGrpSpPr>
        <p:grpSpPr>
          <a:xfrm>
            <a:off x="4211960" y="1663475"/>
            <a:ext cx="1129798" cy="1129798"/>
            <a:chOff x="4214412" y="1554237"/>
            <a:chExt cx="1129798" cy="1129798"/>
          </a:xfrm>
        </p:grpSpPr>
        <p:sp>
          <p:nvSpPr>
            <p:cNvPr id="24" name="圆角矩形 23"/>
            <p:cNvSpPr/>
            <p:nvPr/>
          </p:nvSpPr>
          <p:spPr>
            <a:xfrm rot="18874802">
              <a:off x="4214412" y="1554237"/>
              <a:ext cx="1129798" cy="1129798"/>
            </a:xfrm>
            <a:prstGeom prst="roundRect">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11"/>
            <p:cNvSpPr>
              <a:spLocks noEditPoints="1"/>
            </p:cNvSpPr>
            <p:nvPr/>
          </p:nvSpPr>
          <p:spPr bwMode="auto">
            <a:xfrm>
              <a:off x="4392825" y="1732650"/>
              <a:ext cx="772972" cy="772972"/>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097" name="组合 4096"/>
          <p:cNvGrpSpPr/>
          <p:nvPr/>
        </p:nvGrpSpPr>
        <p:grpSpPr>
          <a:xfrm>
            <a:off x="6923687" y="1928753"/>
            <a:ext cx="1009580" cy="1009580"/>
            <a:chOff x="7102022" y="1699351"/>
            <a:chExt cx="1009580" cy="1009580"/>
          </a:xfrm>
        </p:grpSpPr>
        <p:sp>
          <p:nvSpPr>
            <p:cNvPr id="12" name="圆角矩形 11"/>
            <p:cNvSpPr/>
            <p:nvPr/>
          </p:nvSpPr>
          <p:spPr>
            <a:xfrm rot="18874802">
              <a:off x="7102022" y="1699351"/>
              <a:ext cx="1009580" cy="1009580"/>
            </a:xfrm>
            <a:prstGeom prst="roundRect">
              <a:avLst/>
            </a:prstGeom>
            <a:solidFill>
              <a:srgbClr val="F4BA4E"/>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7335777" y="1865486"/>
              <a:ext cx="571154" cy="677310"/>
              <a:chOff x="2473326" y="3122613"/>
              <a:chExt cx="606425" cy="719138"/>
            </a:xfrm>
            <a:solidFill>
              <a:schemeClr val="bg1"/>
            </a:solidFill>
          </p:grpSpPr>
          <p:sp>
            <p:nvSpPr>
              <p:cNvPr id="50" name="Freeform 2253"/>
              <p:cNvSpPr>
                <a:spLocks noEditPoints="1"/>
              </p:cNvSpPr>
              <p:nvPr/>
            </p:nvSpPr>
            <p:spPr bwMode="auto">
              <a:xfrm>
                <a:off x="2833688" y="3663951"/>
                <a:ext cx="246063" cy="174625"/>
              </a:xfrm>
              <a:custGeom>
                <a:avLst/>
                <a:gdLst>
                  <a:gd name="T0" fmla="*/ 65 w 130"/>
                  <a:gd name="T1" fmla="*/ 64 h 91"/>
                  <a:gd name="T2" fmla="*/ 92 w 130"/>
                  <a:gd name="T3" fmla="*/ 91 h 91"/>
                  <a:gd name="T4" fmla="*/ 113 w 130"/>
                  <a:gd name="T5" fmla="*/ 91 h 91"/>
                  <a:gd name="T6" fmla="*/ 76 w 130"/>
                  <a:gd name="T7" fmla="*/ 54 h 91"/>
                  <a:gd name="T8" fmla="*/ 130 w 130"/>
                  <a:gd name="T9" fmla="*/ 0 h 91"/>
                  <a:gd name="T10" fmla="*/ 111 w 130"/>
                  <a:gd name="T11" fmla="*/ 0 h 91"/>
                  <a:gd name="T12" fmla="*/ 0 w 130"/>
                  <a:gd name="T13" fmla="*/ 0 h 91"/>
                  <a:gd name="T14" fmla="*/ 54 w 130"/>
                  <a:gd name="T15" fmla="*/ 54 h 91"/>
                  <a:gd name="T16" fmla="*/ 16 w 130"/>
                  <a:gd name="T17" fmla="*/ 91 h 91"/>
                  <a:gd name="T18" fmla="*/ 38 w 130"/>
                  <a:gd name="T19" fmla="*/ 91 h 91"/>
                  <a:gd name="T20" fmla="*/ 65 w 130"/>
                  <a:gd name="T21" fmla="*/ 64 h 91"/>
                  <a:gd name="T22" fmla="*/ 37 w 130"/>
                  <a:gd name="T23" fmla="*/ 15 h 91"/>
                  <a:gd name="T24" fmla="*/ 93 w 130"/>
                  <a:gd name="T25" fmla="*/ 15 h 91"/>
                  <a:gd name="T26" fmla="*/ 65 w 130"/>
                  <a:gd name="T27" fmla="*/ 43 h 91"/>
                  <a:gd name="T28" fmla="*/ 37 w 130"/>
                  <a:gd name="T29"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91">
                    <a:moveTo>
                      <a:pt x="65" y="64"/>
                    </a:moveTo>
                    <a:cubicBezTo>
                      <a:pt x="74" y="74"/>
                      <a:pt x="84" y="84"/>
                      <a:pt x="92" y="91"/>
                    </a:cubicBezTo>
                    <a:cubicBezTo>
                      <a:pt x="113" y="91"/>
                      <a:pt x="113" y="91"/>
                      <a:pt x="113" y="91"/>
                    </a:cubicBezTo>
                    <a:cubicBezTo>
                      <a:pt x="108" y="86"/>
                      <a:pt x="91" y="70"/>
                      <a:pt x="76" y="54"/>
                    </a:cubicBezTo>
                    <a:cubicBezTo>
                      <a:pt x="96" y="33"/>
                      <a:pt x="130" y="0"/>
                      <a:pt x="130" y="0"/>
                    </a:cubicBezTo>
                    <a:cubicBezTo>
                      <a:pt x="111" y="0"/>
                      <a:pt x="111" y="0"/>
                      <a:pt x="111" y="0"/>
                    </a:cubicBezTo>
                    <a:cubicBezTo>
                      <a:pt x="0" y="0"/>
                      <a:pt x="0" y="0"/>
                      <a:pt x="0" y="0"/>
                    </a:cubicBezTo>
                    <a:cubicBezTo>
                      <a:pt x="0" y="0"/>
                      <a:pt x="34" y="33"/>
                      <a:pt x="54" y="54"/>
                    </a:cubicBezTo>
                    <a:cubicBezTo>
                      <a:pt x="38" y="70"/>
                      <a:pt x="21" y="86"/>
                      <a:pt x="16" y="91"/>
                    </a:cubicBezTo>
                    <a:cubicBezTo>
                      <a:pt x="38" y="91"/>
                      <a:pt x="38" y="91"/>
                      <a:pt x="38" y="91"/>
                    </a:cubicBezTo>
                    <a:cubicBezTo>
                      <a:pt x="45" y="84"/>
                      <a:pt x="55" y="74"/>
                      <a:pt x="65" y="64"/>
                    </a:cubicBezTo>
                    <a:close/>
                    <a:moveTo>
                      <a:pt x="37" y="15"/>
                    </a:moveTo>
                    <a:cubicBezTo>
                      <a:pt x="55" y="15"/>
                      <a:pt x="75" y="15"/>
                      <a:pt x="93" y="15"/>
                    </a:cubicBezTo>
                    <a:cubicBezTo>
                      <a:pt x="86" y="22"/>
                      <a:pt x="78" y="29"/>
                      <a:pt x="65" y="43"/>
                    </a:cubicBezTo>
                    <a:cubicBezTo>
                      <a:pt x="51" y="29"/>
                      <a:pt x="44" y="22"/>
                      <a:pt x="3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Oval 2254"/>
              <p:cNvSpPr>
                <a:spLocks noChangeArrowheads="1"/>
              </p:cNvSpPr>
              <p:nvPr/>
            </p:nvSpPr>
            <p:spPr bwMode="auto">
              <a:xfrm>
                <a:off x="2886076" y="3130551"/>
                <a:ext cx="12223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Freeform 2255"/>
              <p:cNvSpPr>
                <a:spLocks/>
              </p:cNvSpPr>
              <p:nvPr/>
            </p:nvSpPr>
            <p:spPr bwMode="auto">
              <a:xfrm>
                <a:off x="2644776" y="3198813"/>
                <a:ext cx="430213" cy="642938"/>
              </a:xfrm>
              <a:custGeom>
                <a:avLst/>
                <a:gdLst>
                  <a:gd name="T0" fmla="*/ 211 w 226"/>
                  <a:gd name="T1" fmla="*/ 98 h 338"/>
                  <a:gd name="T2" fmla="*/ 176 w 226"/>
                  <a:gd name="T3" fmla="*/ 45 h 338"/>
                  <a:gd name="T4" fmla="*/ 129 w 226"/>
                  <a:gd name="T5" fmla="*/ 58 h 338"/>
                  <a:gd name="T6" fmla="*/ 98 w 226"/>
                  <a:gd name="T7" fmla="*/ 74 h 338"/>
                  <a:gd name="T8" fmla="*/ 102 w 226"/>
                  <a:gd name="T9" fmla="*/ 4 h 338"/>
                  <a:gd name="T10" fmla="*/ 81 w 226"/>
                  <a:gd name="T11" fmla="*/ 0 h 338"/>
                  <a:gd name="T12" fmla="*/ 67 w 226"/>
                  <a:gd name="T13" fmla="*/ 64 h 338"/>
                  <a:gd name="T14" fmla="*/ 79 w 226"/>
                  <a:gd name="T15" fmla="*/ 111 h 338"/>
                  <a:gd name="T16" fmla="*/ 134 w 226"/>
                  <a:gd name="T17" fmla="*/ 99 h 338"/>
                  <a:gd name="T18" fmla="*/ 133 w 226"/>
                  <a:gd name="T19" fmla="*/ 148 h 338"/>
                  <a:gd name="T20" fmla="*/ 36 w 226"/>
                  <a:gd name="T21" fmla="*/ 131 h 338"/>
                  <a:gd name="T22" fmla="*/ 31 w 226"/>
                  <a:gd name="T23" fmla="*/ 214 h 338"/>
                  <a:gd name="T24" fmla="*/ 38 w 226"/>
                  <a:gd name="T25" fmla="*/ 214 h 338"/>
                  <a:gd name="T26" fmla="*/ 47 w 226"/>
                  <a:gd name="T27" fmla="*/ 214 h 338"/>
                  <a:gd name="T28" fmla="*/ 56 w 226"/>
                  <a:gd name="T29" fmla="*/ 214 h 338"/>
                  <a:gd name="T30" fmla="*/ 56 w 226"/>
                  <a:gd name="T31" fmla="*/ 213 h 338"/>
                  <a:gd name="T32" fmla="*/ 60 w 226"/>
                  <a:gd name="T33" fmla="*/ 166 h 338"/>
                  <a:gd name="T34" fmla="*/ 90 w 226"/>
                  <a:gd name="T35" fmla="*/ 177 h 338"/>
                  <a:gd name="T36" fmla="*/ 66 w 226"/>
                  <a:gd name="T37" fmla="*/ 188 h 338"/>
                  <a:gd name="T38" fmla="*/ 63 w 226"/>
                  <a:gd name="T39" fmla="*/ 222 h 338"/>
                  <a:gd name="T40" fmla="*/ 36 w 226"/>
                  <a:gd name="T41" fmla="*/ 222 h 338"/>
                  <a:gd name="T42" fmla="*/ 0 w 226"/>
                  <a:gd name="T43" fmla="*/ 328 h 338"/>
                  <a:gd name="T44" fmla="*/ 25 w 226"/>
                  <a:gd name="T45" fmla="*/ 338 h 338"/>
                  <a:gd name="T46" fmla="*/ 82 w 226"/>
                  <a:gd name="T47" fmla="*/ 230 h 338"/>
                  <a:gd name="T48" fmla="*/ 169 w 226"/>
                  <a:gd name="T49" fmla="*/ 216 h 338"/>
                  <a:gd name="T50" fmla="*/ 211 w 226"/>
                  <a:gd name="T51" fmla="*/ 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338">
                    <a:moveTo>
                      <a:pt x="211" y="98"/>
                    </a:moveTo>
                    <a:cubicBezTo>
                      <a:pt x="207" y="42"/>
                      <a:pt x="176" y="45"/>
                      <a:pt x="176" y="45"/>
                    </a:cubicBezTo>
                    <a:cubicBezTo>
                      <a:pt x="176" y="45"/>
                      <a:pt x="160" y="41"/>
                      <a:pt x="129" y="58"/>
                    </a:cubicBezTo>
                    <a:cubicBezTo>
                      <a:pt x="98" y="74"/>
                      <a:pt x="98" y="74"/>
                      <a:pt x="98" y="74"/>
                    </a:cubicBezTo>
                    <a:cubicBezTo>
                      <a:pt x="102" y="4"/>
                      <a:pt x="102" y="4"/>
                      <a:pt x="102" y="4"/>
                    </a:cubicBezTo>
                    <a:cubicBezTo>
                      <a:pt x="81" y="0"/>
                      <a:pt x="81" y="0"/>
                      <a:pt x="81" y="0"/>
                    </a:cubicBezTo>
                    <a:cubicBezTo>
                      <a:pt x="81" y="0"/>
                      <a:pt x="72" y="35"/>
                      <a:pt x="67" y="64"/>
                    </a:cubicBezTo>
                    <a:cubicBezTo>
                      <a:pt x="63" y="85"/>
                      <a:pt x="65" y="104"/>
                      <a:pt x="79" y="111"/>
                    </a:cubicBezTo>
                    <a:cubicBezTo>
                      <a:pt x="98" y="122"/>
                      <a:pt x="134" y="99"/>
                      <a:pt x="134" y="99"/>
                    </a:cubicBezTo>
                    <a:cubicBezTo>
                      <a:pt x="133" y="148"/>
                      <a:pt x="133" y="148"/>
                      <a:pt x="133" y="148"/>
                    </a:cubicBezTo>
                    <a:cubicBezTo>
                      <a:pt x="133" y="148"/>
                      <a:pt x="62" y="116"/>
                      <a:pt x="36" y="131"/>
                    </a:cubicBezTo>
                    <a:cubicBezTo>
                      <a:pt x="9" y="147"/>
                      <a:pt x="31" y="214"/>
                      <a:pt x="31" y="214"/>
                    </a:cubicBezTo>
                    <a:cubicBezTo>
                      <a:pt x="33" y="214"/>
                      <a:pt x="36" y="214"/>
                      <a:pt x="38" y="214"/>
                    </a:cubicBezTo>
                    <a:cubicBezTo>
                      <a:pt x="41" y="214"/>
                      <a:pt x="45" y="214"/>
                      <a:pt x="47" y="214"/>
                    </a:cubicBezTo>
                    <a:cubicBezTo>
                      <a:pt x="51" y="214"/>
                      <a:pt x="54" y="214"/>
                      <a:pt x="56" y="214"/>
                    </a:cubicBezTo>
                    <a:cubicBezTo>
                      <a:pt x="56" y="214"/>
                      <a:pt x="56" y="213"/>
                      <a:pt x="56" y="213"/>
                    </a:cubicBezTo>
                    <a:cubicBezTo>
                      <a:pt x="56" y="209"/>
                      <a:pt x="60" y="166"/>
                      <a:pt x="60" y="166"/>
                    </a:cubicBezTo>
                    <a:cubicBezTo>
                      <a:pt x="90" y="177"/>
                      <a:pt x="90" y="177"/>
                      <a:pt x="90" y="177"/>
                    </a:cubicBezTo>
                    <a:cubicBezTo>
                      <a:pt x="66" y="188"/>
                      <a:pt x="66" y="188"/>
                      <a:pt x="66" y="188"/>
                    </a:cubicBezTo>
                    <a:cubicBezTo>
                      <a:pt x="63" y="222"/>
                      <a:pt x="63" y="222"/>
                      <a:pt x="63" y="222"/>
                    </a:cubicBezTo>
                    <a:cubicBezTo>
                      <a:pt x="36" y="222"/>
                      <a:pt x="36" y="222"/>
                      <a:pt x="36" y="222"/>
                    </a:cubicBezTo>
                    <a:cubicBezTo>
                      <a:pt x="0" y="328"/>
                      <a:pt x="0" y="328"/>
                      <a:pt x="0" y="328"/>
                    </a:cubicBezTo>
                    <a:cubicBezTo>
                      <a:pt x="25" y="338"/>
                      <a:pt x="25" y="338"/>
                      <a:pt x="25" y="338"/>
                    </a:cubicBezTo>
                    <a:cubicBezTo>
                      <a:pt x="82" y="230"/>
                      <a:pt x="82" y="230"/>
                      <a:pt x="82" y="230"/>
                    </a:cubicBezTo>
                    <a:cubicBezTo>
                      <a:pt x="169" y="216"/>
                      <a:pt x="169" y="216"/>
                      <a:pt x="169" y="216"/>
                    </a:cubicBezTo>
                    <a:cubicBezTo>
                      <a:pt x="226" y="208"/>
                      <a:pt x="211" y="98"/>
                      <a:pt x="21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Freeform 2256"/>
              <p:cNvSpPr>
                <a:spLocks/>
              </p:cNvSpPr>
              <p:nvPr/>
            </p:nvSpPr>
            <p:spPr bwMode="auto">
              <a:xfrm>
                <a:off x="2624138" y="3155951"/>
                <a:ext cx="149225" cy="138113"/>
              </a:xfrm>
              <a:custGeom>
                <a:avLst/>
                <a:gdLst>
                  <a:gd name="T0" fmla="*/ 0 w 94"/>
                  <a:gd name="T1" fmla="*/ 0 h 87"/>
                  <a:gd name="T2" fmla="*/ 0 w 94"/>
                  <a:gd name="T3" fmla="*/ 44 h 87"/>
                  <a:gd name="T4" fmla="*/ 0 w 94"/>
                  <a:gd name="T5" fmla="*/ 87 h 87"/>
                  <a:gd name="T6" fmla="*/ 91 w 94"/>
                  <a:gd name="T7" fmla="*/ 54 h 87"/>
                  <a:gd name="T8" fmla="*/ 94 w 94"/>
                  <a:gd name="T9" fmla="*/ 35 h 87"/>
                  <a:gd name="T10" fmla="*/ 0 w 94"/>
                  <a:gd name="T11" fmla="*/ 0 h 87"/>
                </a:gdLst>
                <a:ahLst/>
                <a:cxnLst>
                  <a:cxn ang="0">
                    <a:pos x="T0" y="T1"/>
                  </a:cxn>
                  <a:cxn ang="0">
                    <a:pos x="T2" y="T3"/>
                  </a:cxn>
                  <a:cxn ang="0">
                    <a:pos x="T4" y="T5"/>
                  </a:cxn>
                  <a:cxn ang="0">
                    <a:pos x="T6" y="T7"/>
                  </a:cxn>
                  <a:cxn ang="0">
                    <a:pos x="T8" y="T9"/>
                  </a:cxn>
                  <a:cxn ang="0">
                    <a:pos x="T10" y="T11"/>
                  </a:cxn>
                </a:cxnLst>
                <a:rect l="0" t="0" r="r" b="b"/>
                <a:pathLst>
                  <a:path w="94" h="87">
                    <a:moveTo>
                      <a:pt x="0" y="0"/>
                    </a:moveTo>
                    <a:lnTo>
                      <a:pt x="0" y="44"/>
                    </a:lnTo>
                    <a:lnTo>
                      <a:pt x="0" y="87"/>
                    </a:lnTo>
                    <a:lnTo>
                      <a:pt x="91" y="54"/>
                    </a:lnTo>
                    <a:lnTo>
                      <a:pt x="94" y="3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Freeform 2257"/>
              <p:cNvSpPr>
                <a:spLocks/>
              </p:cNvSpPr>
              <p:nvPr/>
            </p:nvSpPr>
            <p:spPr bwMode="auto">
              <a:xfrm>
                <a:off x="2482851" y="3122613"/>
                <a:ext cx="88900" cy="55563"/>
              </a:xfrm>
              <a:custGeom>
                <a:avLst/>
                <a:gdLst>
                  <a:gd name="T0" fmla="*/ 0 w 56"/>
                  <a:gd name="T1" fmla="*/ 8 h 35"/>
                  <a:gd name="T2" fmla="*/ 53 w 56"/>
                  <a:gd name="T3" fmla="*/ 35 h 35"/>
                  <a:gd name="T4" fmla="*/ 56 w 56"/>
                  <a:gd name="T5" fmla="*/ 26 h 35"/>
                  <a:gd name="T6" fmla="*/ 5 w 56"/>
                  <a:gd name="T7" fmla="*/ 0 h 35"/>
                  <a:gd name="T8" fmla="*/ 0 w 56"/>
                  <a:gd name="T9" fmla="*/ 8 h 35"/>
                </a:gdLst>
                <a:ahLst/>
                <a:cxnLst>
                  <a:cxn ang="0">
                    <a:pos x="T0" y="T1"/>
                  </a:cxn>
                  <a:cxn ang="0">
                    <a:pos x="T2" y="T3"/>
                  </a:cxn>
                  <a:cxn ang="0">
                    <a:pos x="T4" y="T5"/>
                  </a:cxn>
                  <a:cxn ang="0">
                    <a:pos x="T6" y="T7"/>
                  </a:cxn>
                  <a:cxn ang="0">
                    <a:pos x="T8" y="T9"/>
                  </a:cxn>
                </a:cxnLst>
                <a:rect l="0" t="0" r="r" b="b"/>
                <a:pathLst>
                  <a:path w="56" h="35">
                    <a:moveTo>
                      <a:pt x="0" y="8"/>
                    </a:moveTo>
                    <a:lnTo>
                      <a:pt x="53" y="35"/>
                    </a:lnTo>
                    <a:lnTo>
                      <a:pt x="56" y="26"/>
                    </a:lnTo>
                    <a:lnTo>
                      <a:pt x="5"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Rectangle 2258"/>
              <p:cNvSpPr>
                <a:spLocks noChangeArrowheads="1"/>
              </p:cNvSpPr>
              <p:nvPr/>
            </p:nvSpPr>
            <p:spPr bwMode="auto">
              <a:xfrm>
                <a:off x="2473326" y="3217863"/>
                <a:ext cx="80963"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Freeform 2259"/>
              <p:cNvSpPr>
                <a:spLocks/>
              </p:cNvSpPr>
              <p:nvPr/>
            </p:nvSpPr>
            <p:spPr bwMode="auto">
              <a:xfrm>
                <a:off x="2482851" y="3273426"/>
                <a:ext cx="88900" cy="53975"/>
              </a:xfrm>
              <a:custGeom>
                <a:avLst/>
                <a:gdLst>
                  <a:gd name="T0" fmla="*/ 0 w 56"/>
                  <a:gd name="T1" fmla="*/ 26 h 34"/>
                  <a:gd name="T2" fmla="*/ 5 w 56"/>
                  <a:gd name="T3" fmla="*/ 34 h 34"/>
                  <a:gd name="T4" fmla="*/ 56 w 56"/>
                  <a:gd name="T5" fmla="*/ 8 h 34"/>
                  <a:gd name="T6" fmla="*/ 53 w 56"/>
                  <a:gd name="T7" fmla="*/ 0 h 34"/>
                  <a:gd name="T8" fmla="*/ 0 w 56"/>
                  <a:gd name="T9" fmla="*/ 26 h 34"/>
                </a:gdLst>
                <a:ahLst/>
                <a:cxnLst>
                  <a:cxn ang="0">
                    <a:pos x="T0" y="T1"/>
                  </a:cxn>
                  <a:cxn ang="0">
                    <a:pos x="T2" y="T3"/>
                  </a:cxn>
                  <a:cxn ang="0">
                    <a:pos x="T4" y="T5"/>
                  </a:cxn>
                  <a:cxn ang="0">
                    <a:pos x="T6" y="T7"/>
                  </a:cxn>
                  <a:cxn ang="0">
                    <a:pos x="T8" y="T9"/>
                  </a:cxn>
                </a:cxnLst>
                <a:rect l="0" t="0" r="r" b="b"/>
                <a:pathLst>
                  <a:path w="56" h="34">
                    <a:moveTo>
                      <a:pt x="0" y="26"/>
                    </a:moveTo>
                    <a:lnTo>
                      <a:pt x="5" y="34"/>
                    </a:lnTo>
                    <a:lnTo>
                      <a:pt x="56" y="8"/>
                    </a:lnTo>
                    <a:lnTo>
                      <a:pt x="53"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57" name="Freeform 65"/>
          <p:cNvSpPr>
            <a:spLocks noEditPoints="1"/>
          </p:cNvSpPr>
          <p:nvPr/>
        </p:nvSpPr>
        <p:spPr bwMode="auto">
          <a:xfrm>
            <a:off x="7887935" y="2785501"/>
            <a:ext cx="720080" cy="797850"/>
          </a:xfrm>
          <a:custGeom>
            <a:avLst/>
            <a:gdLst>
              <a:gd name="T0" fmla="*/ 157 w 178"/>
              <a:gd name="T1" fmla="*/ 53 h 197"/>
              <a:gd name="T2" fmla="*/ 125 w 178"/>
              <a:gd name="T3" fmla="*/ 21 h 197"/>
              <a:gd name="T4" fmla="*/ 141 w 178"/>
              <a:gd name="T5" fmla="*/ 5 h 197"/>
              <a:gd name="T6" fmla="*/ 160 w 178"/>
              <a:gd name="T7" fmla="*/ 5 h 197"/>
              <a:gd name="T8" fmla="*/ 173 w 178"/>
              <a:gd name="T9" fmla="*/ 18 h 197"/>
              <a:gd name="T10" fmla="*/ 173 w 178"/>
              <a:gd name="T11" fmla="*/ 37 h 197"/>
              <a:gd name="T12" fmla="*/ 157 w 178"/>
              <a:gd name="T13" fmla="*/ 53 h 197"/>
              <a:gd name="T14" fmla="*/ 65 w 178"/>
              <a:gd name="T15" fmla="*/ 144 h 197"/>
              <a:gd name="T16" fmla="*/ 33 w 178"/>
              <a:gd name="T17" fmla="*/ 113 h 197"/>
              <a:gd name="T18" fmla="*/ 119 w 178"/>
              <a:gd name="T19" fmla="*/ 28 h 197"/>
              <a:gd name="T20" fmla="*/ 151 w 178"/>
              <a:gd name="T21" fmla="*/ 59 h 197"/>
              <a:gd name="T22" fmla="*/ 65 w 178"/>
              <a:gd name="T23" fmla="*/ 144 h 197"/>
              <a:gd name="T24" fmla="*/ 8 w 178"/>
              <a:gd name="T25" fmla="*/ 170 h 197"/>
              <a:gd name="T26" fmla="*/ 27 w 178"/>
              <a:gd name="T27" fmla="*/ 119 h 197"/>
              <a:gd name="T28" fmla="*/ 59 w 178"/>
              <a:gd name="T29" fmla="*/ 150 h 197"/>
              <a:gd name="T30" fmla="*/ 8 w 178"/>
              <a:gd name="T31" fmla="*/ 170 h 197"/>
              <a:gd name="T32" fmla="*/ 150 w 178"/>
              <a:gd name="T33" fmla="*/ 181 h 197"/>
              <a:gd name="T34" fmla="*/ 158 w 178"/>
              <a:gd name="T35" fmla="*/ 189 h 197"/>
              <a:gd name="T36" fmla="*/ 150 w 178"/>
              <a:gd name="T37" fmla="*/ 197 h 197"/>
              <a:gd name="T38" fmla="*/ 8 w 178"/>
              <a:gd name="T39" fmla="*/ 197 h 197"/>
              <a:gd name="T40" fmla="*/ 0 w 178"/>
              <a:gd name="T41" fmla="*/ 189 h 197"/>
              <a:gd name="T42" fmla="*/ 8 w 178"/>
              <a:gd name="T43" fmla="*/ 181 h 197"/>
              <a:gd name="T44" fmla="*/ 150 w 178"/>
              <a:gd name="T45" fmla="*/ 1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8" h="197">
                <a:moveTo>
                  <a:pt x="157" y="53"/>
                </a:moveTo>
                <a:cubicBezTo>
                  <a:pt x="125" y="21"/>
                  <a:pt x="125" y="21"/>
                  <a:pt x="125" y="21"/>
                </a:cubicBezTo>
                <a:cubicBezTo>
                  <a:pt x="141" y="5"/>
                  <a:pt x="141" y="5"/>
                  <a:pt x="141" y="5"/>
                </a:cubicBezTo>
                <a:cubicBezTo>
                  <a:pt x="146" y="0"/>
                  <a:pt x="155" y="0"/>
                  <a:pt x="160" y="5"/>
                </a:cubicBezTo>
                <a:cubicBezTo>
                  <a:pt x="173" y="18"/>
                  <a:pt x="173" y="18"/>
                  <a:pt x="173" y="18"/>
                </a:cubicBezTo>
                <a:cubicBezTo>
                  <a:pt x="178" y="23"/>
                  <a:pt x="178" y="32"/>
                  <a:pt x="173" y="37"/>
                </a:cubicBezTo>
                <a:lnTo>
                  <a:pt x="157" y="53"/>
                </a:lnTo>
                <a:close/>
                <a:moveTo>
                  <a:pt x="65" y="144"/>
                </a:moveTo>
                <a:cubicBezTo>
                  <a:pt x="33" y="113"/>
                  <a:pt x="33" y="113"/>
                  <a:pt x="33" y="113"/>
                </a:cubicBezTo>
                <a:cubicBezTo>
                  <a:pt x="119" y="28"/>
                  <a:pt x="119" y="28"/>
                  <a:pt x="119" y="28"/>
                </a:cubicBezTo>
                <a:cubicBezTo>
                  <a:pt x="151" y="59"/>
                  <a:pt x="151" y="59"/>
                  <a:pt x="151" y="59"/>
                </a:cubicBezTo>
                <a:lnTo>
                  <a:pt x="65" y="144"/>
                </a:lnTo>
                <a:close/>
                <a:moveTo>
                  <a:pt x="8" y="170"/>
                </a:moveTo>
                <a:cubicBezTo>
                  <a:pt x="27" y="119"/>
                  <a:pt x="27" y="119"/>
                  <a:pt x="27" y="119"/>
                </a:cubicBezTo>
                <a:cubicBezTo>
                  <a:pt x="59" y="150"/>
                  <a:pt x="59" y="150"/>
                  <a:pt x="59" y="150"/>
                </a:cubicBezTo>
                <a:lnTo>
                  <a:pt x="8" y="170"/>
                </a:lnTo>
                <a:close/>
                <a:moveTo>
                  <a:pt x="150" y="181"/>
                </a:moveTo>
                <a:cubicBezTo>
                  <a:pt x="154" y="181"/>
                  <a:pt x="158" y="185"/>
                  <a:pt x="158" y="189"/>
                </a:cubicBezTo>
                <a:cubicBezTo>
                  <a:pt x="158" y="194"/>
                  <a:pt x="154" y="197"/>
                  <a:pt x="150" y="197"/>
                </a:cubicBezTo>
                <a:cubicBezTo>
                  <a:pt x="8" y="197"/>
                  <a:pt x="8" y="197"/>
                  <a:pt x="8" y="197"/>
                </a:cubicBezTo>
                <a:cubicBezTo>
                  <a:pt x="4" y="197"/>
                  <a:pt x="0" y="194"/>
                  <a:pt x="0" y="189"/>
                </a:cubicBezTo>
                <a:cubicBezTo>
                  <a:pt x="0" y="185"/>
                  <a:pt x="4" y="181"/>
                  <a:pt x="8" y="181"/>
                </a:cubicBezTo>
                <a:lnTo>
                  <a:pt x="150" y="18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6</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3426623" y="2481150"/>
            <a:ext cx="795116" cy="837426"/>
            <a:chOff x="3081338" y="4806950"/>
            <a:chExt cx="1879600" cy="1979613"/>
          </a:xfrm>
          <a:solidFill>
            <a:schemeClr val="bg1"/>
          </a:solidFill>
        </p:grpSpPr>
        <p:sp>
          <p:nvSpPr>
            <p:cNvPr id="60" name="Freeform 250"/>
            <p:cNvSpPr>
              <a:spLocks/>
            </p:cNvSpPr>
            <p:nvPr/>
          </p:nvSpPr>
          <p:spPr bwMode="auto">
            <a:xfrm>
              <a:off x="4473576" y="5588000"/>
              <a:ext cx="114300" cy="425450"/>
            </a:xfrm>
            <a:custGeom>
              <a:avLst/>
              <a:gdLst>
                <a:gd name="T0" fmla="*/ 90 w 142"/>
                <a:gd name="T1" fmla="*/ 490 h 536"/>
                <a:gd name="T2" fmla="*/ 90 w 142"/>
                <a:gd name="T3" fmla="*/ 490 h 536"/>
                <a:gd name="T4" fmla="*/ 90 w 142"/>
                <a:gd name="T5" fmla="*/ 499 h 536"/>
                <a:gd name="T6" fmla="*/ 86 w 142"/>
                <a:gd name="T7" fmla="*/ 507 h 536"/>
                <a:gd name="T8" fmla="*/ 83 w 142"/>
                <a:gd name="T9" fmla="*/ 515 h 536"/>
                <a:gd name="T10" fmla="*/ 78 w 142"/>
                <a:gd name="T11" fmla="*/ 522 h 536"/>
                <a:gd name="T12" fmla="*/ 71 w 142"/>
                <a:gd name="T13" fmla="*/ 527 h 536"/>
                <a:gd name="T14" fmla="*/ 62 w 142"/>
                <a:gd name="T15" fmla="*/ 532 h 536"/>
                <a:gd name="T16" fmla="*/ 54 w 142"/>
                <a:gd name="T17" fmla="*/ 534 h 536"/>
                <a:gd name="T18" fmla="*/ 44 w 142"/>
                <a:gd name="T19" fmla="*/ 536 h 536"/>
                <a:gd name="T20" fmla="*/ 44 w 142"/>
                <a:gd name="T21" fmla="*/ 536 h 536"/>
                <a:gd name="T22" fmla="*/ 44 w 142"/>
                <a:gd name="T23" fmla="*/ 536 h 536"/>
                <a:gd name="T24" fmla="*/ 35 w 142"/>
                <a:gd name="T25" fmla="*/ 534 h 536"/>
                <a:gd name="T26" fmla="*/ 27 w 142"/>
                <a:gd name="T27" fmla="*/ 532 h 536"/>
                <a:gd name="T28" fmla="*/ 18 w 142"/>
                <a:gd name="T29" fmla="*/ 527 h 536"/>
                <a:gd name="T30" fmla="*/ 12 w 142"/>
                <a:gd name="T31" fmla="*/ 522 h 536"/>
                <a:gd name="T32" fmla="*/ 7 w 142"/>
                <a:gd name="T33" fmla="*/ 515 h 536"/>
                <a:gd name="T34" fmla="*/ 3 w 142"/>
                <a:gd name="T35" fmla="*/ 507 h 536"/>
                <a:gd name="T36" fmla="*/ 0 w 142"/>
                <a:gd name="T37" fmla="*/ 499 h 536"/>
                <a:gd name="T38" fmla="*/ 0 w 142"/>
                <a:gd name="T39" fmla="*/ 490 h 536"/>
                <a:gd name="T40" fmla="*/ 52 w 142"/>
                <a:gd name="T41" fmla="*/ 46 h 536"/>
                <a:gd name="T42" fmla="*/ 52 w 142"/>
                <a:gd name="T43" fmla="*/ 46 h 536"/>
                <a:gd name="T44" fmla="*/ 52 w 142"/>
                <a:gd name="T45" fmla="*/ 38 h 536"/>
                <a:gd name="T46" fmla="*/ 56 w 142"/>
                <a:gd name="T47" fmla="*/ 29 h 536"/>
                <a:gd name="T48" fmla="*/ 59 w 142"/>
                <a:gd name="T49" fmla="*/ 21 h 536"/>
                <a:gd name="T50" fmla="*/ 66 w 142"/>
                <a:gd name="T51" fmla="*/ 14 h 536"/>
                <a:gd name="T52" fmla="*/ 71 w 142"/>
                <a:gd name="T53" fmla="*/ 9 h 536"/>
                <a:gd name="T54" fmla="*/ 79 w 142"/>
                <a:gd name="T55" fmla="*/ 5 h 536"/>
                <a:gd name="T56" fmla="*/ 88 w 142"/>
                <a:gd name="T57" fmla="*/ 2 h 536"/>
                <a:gd name="T58" fmla="*/ 96 w 142"/>
                <a:gd name="T59" fmla="*/ 0 h 536"/>
                <a:gd name="T60" fmla="*/ 96 w 142"/>
                <a:gd name="T61" fmla="*/ 0 h 536"/>
                <a:gd name="T62" fmla="*/ 96 w 142"/>
                <a:gd name="T63" fmla="*/ 0 h 536"/>
                <a:gd name="T64" fmla="*/ 107 w 142"/>
                <a:gd name="T65" fmla="*/ 2 h 536"/>
                <a:gd name="T66" fmla="*/ 115 w 142"/>
                <a:gd name="T67" fmla="*/ 5 h 536"/>
                <a:gd name="T68" fmla="*/ 123 w 142"/>
                <a:gd name="T69" fmla="*/ 9 h 536"/>
                <a:gd name="T70" fmla="*/ 130 w 142"/>
                <a:gd name="T71" fmla="*/ 14 h 536"/>
                <a:gd name="T72" fmla="*/ 135 w 142"/>
                <a:gd name="T73" fmla="*/ 21 h 536"/>
                <a:gd name="T74" fmla="*/ 139 w 142"/>
                <a:gd name="T75" fmla="*/ 29 h 536"/>
                <a:gd name="T76" fmla="*/ 142 w 142"/>
                <a:gd name="T77" fmla="*/ 38 h 536"/>
                <a:gd name="T78" fmla="*/ 142 w 142"/>
                <a:gd name="T79" fmla="*/ 46 h 536"/>
                <a:gd name="T80" fmla="*/ 90 w 142"/>
                <a:gd name="T81" fmla="*/ 49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536">
                  <a:moveTo>
                    <a:pt x="90" y="490"/>
                  </a:moveTo>
                  <a:lnTo>
                    <a:pt x="90" y="490"/>
                  </a:lnTo>
                  <a:lnTo>
                    <a:pt x="90" y="499"/>
                  </a:lnTo>
                  <a:lnTo>
                    <a:pt x="86" y="507"/>
                  </a:lnTo>
                  <a:lnTo>
                    <a:pt x="83" y="515"/>
                  </a:lnTo>
                  <a:lnTo>
                    <a:pt x="78" y="522"/>
                  </a:lnTo>
                  <a:lnTo>
                    <a:pt x="71" y="527"/>
                  </a:lnTo>
                  <a:lnTo>
                    <a:pt x="62" y="532"/>
                  </a:lnTo>
                  <a:lnTo>
                    <a:pt x="54" y="534"/>
                  </a:lnTo>
                  <a:lnTo>
                    <a:pt x="44" y="536"/>
                  </a:lnTo>
                  <a:lnTo>
                    <a:pt x="44" y="536"/>
                  </a:lnTo>
                  <a:lnTo>
                    <a:pt x="44" y="536"/>
                  </a:lnTo>
                  <a:lnTo>
                    <a:pt x="35" y="534"/>
                  </a:lnTo>
                  <a:lnTo>
                    <a:pt x="27" y="532"/>
                  </a:lnTo>
                  <a:lnTo>
                    <a:pt x="18" y="527"/>
                  </a:lnTo>
                  <a:lnTo>
                    <a:pt x="12" y="522"/>
                  </a:lnTo>
                  <a:lnTo>
                    <a:pt x="7" y="515"/>
                  </a:lnTo>
                  <a:lnTo>
                    <a:pt x="3" y="507"/>
                  </a:lnTo>
                  <a:lnTo>
                    <a:pt x="0" y="499"/>
                  </a:lnTo>
                  <a:lnTo>
                    <a:pt x="0" y="490"/>
                  </a:lnTo>
                  <a:lnTo>
                    <a:pt x="52" y="46"/>
                  </a:lnTo>
                  <a:lnTo>
                    <a:pt x="52" y="46"/>
                  </a:lnTo>
                  <a:lnTo>
                    <a:pt x="52" y="38"/>
                  </a:lnTo>
                  <a:lnTo>
                    <a:pt x="56" y="29"/>
                  </a:lnTo>
                  <a:lnTo>
                    <a:pt x="59" y="21"/>
                  </a:lnTo>
                  <a:lnTo>
                    <a:pt x="66" y="14"/>
                  </a:lnTo>
                  <a:lnTo>
                    <a:pt x="71" y="9"/>
                  </a:lnTo>
                  <a:lnTo>
                    <a:pt x="79" y="5"/>
                  </a:lnTo>
                  <a:lnTo>
                    <a:pt x="88" y="2"/>
                  </a:lnTo>
                  <a:lnTo>
                    <a:pt x="96" y="0"/>
                  </a:lnTo>
                  <a:lnTo>
                    <a:pt x="96" y="0"/>
                  </a:lnTo>
                  <a:lnTo>
                    <a:pt x="96" y="0"/>
                  </a:lnTo>
                  <a:lnTo>
                    <a:pt x="107" y="2"/>
                  </a:lnTo>
                  <a:lnTo>
                    <a:pt x="115" y="5"/>
                  </a:lnTo>
                  <a:lnTo>
                    <a:pt x="123" y="9"/>
                  </a:lnTo>
                  <a:lnTo>
                    <a:pt x="130" y="14"/>
                  </a:lnTo>
                  <a:lnTo>
                    <a:pt x="135" y="21"/>
                  </a:lnTo>
                  <a:lnTo>
                    <a:pt x="139" y="29"/>
                  </a:lnTo>
                  <a:lnTo>
                    <a:pt x="142" y="38"/>
                  </a:lnTo>
                  <a:lnTo>
                    <a:pt x="142" y="46"/>
                  </a:lnTo>
                  <a:lnTo>
                    <a:pt x="90" y="4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1" name="Freeform 251"/>
            <p:cNvSpPr>
              <a:spLocks/>
            </p:cNvSpPr>
            <p:nvPr/>
          </p:nvSpPr>
          <p:spPr bwMode="auto">
            <a:xfrm>
              <a:off x="4808538" y="5588000"/>
              <a:ext cx="114300" cy="425450"/>
            </a:xfrm>
            <a:custGeom>
              <a:avLst/>
              <a:gdLst>
                <a:gd name="T0" fmla="*/ 144 w 144"/>
                <a:gd name="T1" fmla="*/ 490 h 536"/>
                <a:gd name="T2" fmla="*/ 144 w 144"/>
                <a:gd name="T3" fmla="*/ 490 h 536"/>
                <a:gd name="T4" fmla="*/ 142 w 144"/>
                <a:gd name="T5" fmla="*/ 499 h 536"/>
                <a:gd name="T6" fmla="*/ 140 w 144"/>
                <a:gd name="T7" fmla="*/ 507 h 536"/>
                <a:gd name="T8" fmla="*/ 135 w 144"/>
                <a:gd name="T9" fmla="*/ 515 h 536"/>
                <a:gd name="T10" fmla="*/ 130 w 144"/>
                <a:gd name="T11" fmla="*/ 522 h 536"/>
                <a:gd name="T12" fmla="*/ 123 w 144"/>
                <a:gd name="T13" fmla="*/ 527 h 536"/>
                <a:gd name="T14" fmla="*/ 115 w 144"/>
                <a:gd name="T15" fmla="*/ 532 h 536"/>
                <a:gd name="T16" fmla="*/ 106 w 144"/>
                <a:gd name="T17" fmla="*/ 534 h 536"/>
                <a:gd name="T18" fmla="*/ 98 w 144"/>
                <a:gd name="T19" fmla="*/ 536 h 536"/>
                <a:gd name="T20" fmla="*/ 98 w 144"/>
                <a:gd name="T21" fmla="*/ 536 h 536"/>
                <a:gd name="T22" fmla="*/ 98 w 144"/>
                <a:gd name="T23" fmla="*/ 536 h 536"/>
                <a:gd name="T24" fmla="*/ 88 w 144"/>
                <a:gd name="T25" fmla="*/ 534 h 536"/>
                <a:gd name="T26" fmla="*/ 79 w 144"/>
                <a:gd name="T27" fmla="*/ 532 h 536"/>
                <a:gd name="T28" fmla="*/ 72 w 144"/>
                <a:gd name="T29" fmla="*/ 527 h 536"/>
                <a:gd name="T30" fmla="*/ 66 w 144"/>
                <a:gd name="T31" fmla="*/ 522 h 536"/>
                <a:gd name="T32" fmla="*/ 59 w 144"/>
                <a:gd name="T33" fmla="*/ 515 h 536"/>
                <a:gd name="T34" fmla="*/ 55 w 144"/>
                <a:gd name="T35" fmla="*/ 507 h 536"/>
                <a:gd name="T36" fmla="*/ 52 w 144"/>
                <a:gd name="T37" fmla="*/ 499 h 536"/>
                <a:gd name="T38" fmla="*/ 52 w 144"/>
                <a:gd name="T39" fmla="*/ 490 h 536"/>
                <a:gd name="T40" fmla="*/ 0 w 144"/>
                <a:gd name="T41" fmla="*/ 46 h 536"/>
                <a:gd name="T42" fmla="*/ 0 w 144"/>
                <a:gd name="T43" fmla="*/ 46 h 536"/>
                <a:gd name="T44" fmla="*/ 0 w 144"/>
                <a:gd name="T45" fmla="*/ 38 h 536"/>
                <a:gd name="T46" fmla="*/ 3 w 144"/>
                <a:gd name="T47" fmla="*/ 29 h 536"/>
                <a:gd name="T48" fmla="*/ 6 w 144"/>
                <a:gd name="T49" fmla="*/ 21 h 536"/>
                <a:gd name="T50" fmla="*/ 13 w 144"/>
                <a:gd name="T51" fmla="*/ 14 h 536"/>
                <a:gd name="T52" fmla="*/ 20 w 144"/>
                <a:gd name="T53" fmla="*/ 9 h 536"/>
                <a:gd name="T54" fmla="*/ 27 w 144"/>
                <a:gd name="T55" fmla="*/ 5 h 536"/>
                <a:gd name="T56" fmla="*/ 35 w 144"/>
                <a:gd name="T57" fmla="*/ 2 h 536"/>
                <a:gd name="T58" fmla="*/ 45 w 144"/>
                <a:gd name="T59" fmla="*/ 0 h 536"/>
                <a:gd name="T60" fmla="*/ 45 w 144"/>
                <a:gd name="T61" fmla="*/ 0 h 536"/>
                <a:gd name="T62" fmla="*/ 45 w 144"/>
                <a:gd name="T63" fmla="*/ 0 h 536"/>
                <a:gd name="T64" fmla="*/ 54 w 144"/>
                <a:gd name="T65" fmla="*/ 2 h 536"/>
                <a:gd name="T66" fmla="*/ 62 w 144"/>
                <a:gd name="T67" fmla="*/ 5 h 536"/>
                <a:gd name="T68" fmla="*/ 71 w 144"/>
                <a:gd name="T69" fmla="*/ 9 h 536"/>
                <a:gd name="T70" fmla="*/ 78 w 144"/>
                <a:gd name="T71" fmla="*/ 14 h 536"/>
                <a:gd name="T72" fmla="*/ 83 w 144"/>
                <a:gd name="T73" fmla="*/ 21 h 536"/>
                <a:gd name="T74" fmla="*/ 88 w 144"/>
                <a:gd name="T75" fmla="*/ 29 h 536"/>
                <a:gd name="T76" fmla="*/ 89 w 144"/>
                <a:gd name="T77" fmla="*/ 38 h 536"/>
                <a:gd name="T78" fmla="*/ 91 w 144"/>
                <a:gd name="T79" fmla="*/ 46 h 536"/>
                <a:gd name="T80" fmla="*/ 144 w 144"/>
                <a:gd name="T81" fmla="*/ 49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536">
                  <a:moveTo>
                    <a:pt x="144" y="490"/>
                  </a:moveTo>
                  <a:lnTo>
                    <a:pt x="144" y="490"/>
                  </a:lnTo>
                  <a:lnTo>
                    <a:pt x="142" y="499"/>
                  </a:lnTo>
                  <a:lnTo>
                    <a:pt x="140" y="507"/>
                  </a:lnTo>
                  <a:lnTo>
                    <a:pt x="135" y="515"/>
                  </a:lnTo>
                  <a:lnTo>
                    <a:pt x="130" y="522"/>
                  </a:lnTo>
                  <a:lnTo>
                    <a:pt x="123" y="527"/>
                  </a:lnTo>
                  <a:lnTo>
                    <a:pt x="115" y="532"/>
                  </a:lnTo>
                  <a:lnTo>
                    <a:pt x="106" y="534"/>
                  </a:lnTo>
                  <a:lnTo>
                    <a:pt x="98" y="536"/>
                  </a:lnTo>
                  <a:lnTo>
                    <a:pt x="98" y="536"/>
                  </a:lnTo>
                  <a:lnTo>
                    <a:pt x="98" y="536"/>
                  </a:lnTo>
                  <a:lnTo>
                    <a:pt x="88" y="534"/>
                  </a:lnTo>
                  <a:lnTo>
                    <a:pt x="79" y="532"/>
                  </a:lnTo>
                  <a:lnTo>
                    <a:pt x="72" y="527"/>
                  </a:lnTo>
                  <a:lnTo>
                    <a:pt x="66" y="522"/>
                  </a:lnTo>
                  <a:lnTo>
                    <a:pt x="59" y="515"/>
                  </a:lnTo>
                  <a:lnTo>
                    <a:pt x="55" y="507"/>
                  </a:lnTo>
                  <a:lnTo>
                    <a:pt x="52" y="499"/>
                  </a:lnTo>
                  <a:lnTo>
                    <a:pt x="52" y="490"/>
                  </a:lnTo>
                  <a:lnTo>
                    <a:pt x="0" y="46"/>
                  </a:lnTo>
                  <a:lnTo>
                    <a:pt x="0" y="46"/>
                  </a:lnTo>
                  <a:lnTo>
                    <a:pt x="0" y="38"/>
                  </a:lnTo>
                  <a:lnTo>
                    <a:pt x="3" y="29"/>
                  </a:lnTo>
                  <a:lnTo>
                    <a:pt x="6" y="21"/>
                  </a:lnTo>
                  <a:lnTo>
                    <a:pt x="13" y="14"/>
                  </a:lnTo>
                  <a:lnTo>
                    <a:pt x="20" y="9"/>
                  </a:lnTo>
                  <a:lnTo>
                    <a:pt x="27" y="5"/>
                  </a:lnTo>
                  <a:lnTo>
                    <a:pt x="35" y="2"/>
                  </a:lnTo>
                  <a:lnTo>
                    <a:pt x="45" y="0"/>
                  </a:lnTo>
                  <a:lnTo>
                    <a:pt x="45" y="0"/>
                  </a:lnTo>
                  <a:lnTo>
                    <a:pt x="45" y="0"/>
                  </a:lnTo>
                  <a:lnTo>
                    <a:pt x="54" y="2"/>
                  </a:lnTo>
                  <a:lnTo>
                    <a:pt x="62" y="5"/>
                  </a:lnTo>
                  <a:lnTo>
                    <a:pt x="71" y="9"/>
                  </a:lnTo>
                  <a:lnTo>
                    <a:pt x="78" y="14"/>
                  </a:lnTo>
                  <a:lnTo>
                    <a:pt x="83" y="21"/>
                  </a:lnTo>
                  <a:lnTo>
                    <a:pt x="88" y="29"/>
                  </a:lnTo>
                  <a:lnTo>
                    <a:pt x="89" y="38"/>
                  </a:lnTo>
                  <a:lnTo>
                    <a:pt x="91" y="46"/>
                  </a:lnTo>
                  <a:lnTo>
                    <a:pt x="144" y="4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2" name="Freeform 252"/>
            <p:cNvSpPr>
              <a:spLocks/>
            </p:cNvSpPr>
            <p:nvPr/>
          </p:nvSpPr>
          <p:spPr bwMode="auto">
            <a:xfrm>
              <a:off x="4591051" y="5340350"/>
              <a:ext cx="214313" cy="214313"/>
            </a:xfrm>
            <a:custGeom>
              <a:avLst/>
              <a:gdLst>
                <a:gd name="T0" fmla="*/ 134 w 270"/>
                <a:gd name="T1" fmla="*/ 269 h 269"/>
                <a:gd name="T2" fmla="*/ 161 w 270"/>
                <a:gd name="T3" fmla="*/ 267 h 269"/>
                <a:gd name="T4" fmla="*/ 187 w 270"/>
                <a:gd name="T5" fmla="*/ 259 h 269"/>
                <a:gd name="T6" fmla="*/ 209 w 270"/>
                <a:gd name="T7" fmla="*/ 247 h 269"/>
                <a:gd name="T8" fmla="*/ 229 w 270"/>
                <a:gd name="T9" fmla="*/ 230 h 269"/>
                <a:gd name="T10" fmla="*/ 246 w 270"/>
                <a:gd name="T11" fmla="*/ 210 h 269"/>
                <a:gd name="T12" fmla="*/ 258 w 270"/>
                <a:gd name="T13" fmla="*/ 188 h 269"/>
                <a:gd name="T14" fmla="*/ 266 w 270"/>
                <a:gd name="T15" fmla="*/ 162 h 269"/>
                <a:gd name="T16" fmla="*/ 270 w 270"/>
                <a:gd name="T17" fmla="*/ 135 h 269"/>
                <a:gd name="T18" fmla="*/ 268 w 270"/>
                <a:gd name="T19" fmla="*/ 122 h 269"/>
                <a:gd name="T20" fmla="*/ 263 w 270"/>
                <a:gd name="T21" fmla="*/ 95 h 269"/>
                <a:gd name="T22" fmla="*/ 253 w 270"/>
                <a:gd name="T23" fmla="*/ 71 h 269"/>
                <a:gd name="T24" fmla="*/ 237 w 270"/>
                <a:gd name="T25" fmla="*/ 49 h 269"/>
                <a:gd name="T26" fmla="*/ 220 w 270"/>
                <a:gd name="T27" fmla="*/ 30 h 269"/>
                <a:gd name="T28" fmla="*/ 198 w 270"/>
                <a:gd name="T29" fmla="*/ 17 h 269"/>
                <a:gd name="T30" fmla="*/ 175 w 270"/>
                <a:gd name="T31" fmla="*/ 6 h 269"/>
                <a:gd name="T32" fmla="*/ 148 w 270"/>
                <a:gd name="T33" fmla="*/ 1 h 269"/>
                <a:gd name="T34" fmla="*/ 134 w 270"/>
                <a:gd name="T35" fmla="*/ 0 h 269"/>
                <a:gd name="T36" fmla="*/ 107 w 270"/>
                <a:gd name="T37" fmla="*/ 3 h 269"/>
                <a:gd name="T38" fmla="*/ 81 w 270"/>
                <a:gd name="T39" fmla="*/ 10 h 269"/>
                <a:gd name="T40" fmla="*/ 59 w 270"/>
                <a:gd name="T41" fmla="*/ 23 h 269"/>
                <a:gd name="T42" fmla="*/ 39 w 270"/>
                <a:gd name="T43" fmla="*/ 39 h 269"/>
                <a:gd name="T44" fmla="*/ 22 w 270"/>
                <a:gd name="T45" fmla="*/ 59 h 269"/>
                <a:gd name="T46" fmla="*/ 10 w 270"/>
                <a:gd name="T47" fmla="*/ 83 h 269"/>
                <a:gd name="T48" fmla="*/ 2 w 270"/>
                <a:gd name="T49" fmla="*/ 108 h 269"/>
                <a:gd name="T50" fmla="*/ 0 w 270"/>
                <a:gd name="T51" fmla="*/ 135 h 269"/>
                <a:gd name="T52" fmla="*/ 0 w 270"/>
                <a:gd name="T53" fmla="*/ 149 h 269"/>
                <a:gd name="T54" fmla="*/ 5 w 270"/>
                <a:gd name="T55" fmla="*/ 174 h 269"/>
                <a:gd name="T56" fmla="*/ 15 w 270"/>
                <a:gd name="T57" fmla="*/ 200 h 269"/>
                <a:gd name="T58" fmla="*/ 31 w 270"/>
                <a:gd name="T59" fmla="*/ 220 h 269"/>
                <a:gd name="T60" fmla="*/ 48 w 270"/>
                <a:gd name="T61" fmla="*/ 239 h 269"/>
                <a:gd name="T62" fmla="*/ 70 w 270"/>
                <a:gd name="T63" fmla="*/ 254 h 269"/>
                <a:gd name="T64" fmla="*/ 93 w 270"/>
                <a:gd name="T65" fmla="*/ 264 h 269"/>
                <a:gd name="T66" fmla="*/ 120 w 270"/>
                <a:gd name="T67" fmla="*/ 269 h 269"/>
                <a:gd name="T68" fmla="*/ 134 w 270"/>
                <a:gd name="T69"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0" h="269">
                  <a:moveTo>
                    <a:pt x="134" y="269"/>
                  </a:moveTo>
                  <a:lnTo>
                    <a:pt x="134" y="269"/>
                  </a:lnTo>
                  <a:lnTo>
                    <a:pt x="148" y="269"/>
                  </a:lnTo>
                  <a:lnTo>
                    <a:pt x="161" y="267"/>
                  </a:lnTo>
                  <a:lnTo>
                    <a:pt x="175" y="264"/>
                  </a:lnTo>
                  <a:lnTo>
                    <a:pt x="187" y="259"/>
                  </a:lnTo>
                  <a:lnTo>
                    <a:pt x="198" y="254"/>
                  </a:lnTo>
                  <a:lnTo>
                    <a:pt x="209" y="247"/>
                  </a:lnTo>
                  <a:lnTo>
                    <a:pt x="220" y="239"/>
                  </a:lnTo>
                  <a:lnTo>
                    <a:pt x="229" y="230"/>
                  </a:lnTo>
                  <a:lnTo>
                    <a:pt x="237" y="220"/>
                  </a:lnTo>
                  <a:lnTo>
                    <a:pt x="246" y="210"/>
                  </a:lnTo>
                  <a:lnTo>
                    <a:pt x="253" y="200"/>
                  </a:lnTo>
                  <a:lnTo>
                    <a:pt x="258" y="188"/>
                  </a:lnTo>
                  <a:lnTo>
                    <a:pt x="263" y="174"/>
                  </a:lnTo>
                  <a:lnTo>
                    <a:pt x="266" y="162"/>
                  </a:lnTo>
                  <a:lnTo>
                    <a:pt x="268" y="149"/>
                  </a:lnTo>
                  <a:lnTo>
                    <a:pt x="270" y="135"/>
                  </a:lnTo>
                  <a:lnTo>
                    <a:pt x="270" y="135"/>
                  </a:lnTo>
                  <a:lnTo>
                    <a:pt x="268" y="122"/>
                  </a:lnTo>
                  <a:lnTo>
                    <a:pt x="266" y="108"/>
                  </a:lnTo>
                  <a:lnTo>
                    <a:pt x="263" y="95"/>
                  </a:lnTo>
                  <a:lnTo>
                    <a:pt x="258" y="83"/>
                  </a:lnTo>
                  <a:lnTo>
                    <a:pt x="253" y="71"/>
                  </a:lnTo>
                  <a:lnTo>
                    <a:pt x="246" y="59"/>
                  </a:lnTo>
                  <a:lnTo>
                    <a:pt x="237" y="49"/>
                  </a:lnTo>
                  <a:lnTo>
                    <a:pt x="229" y="39"/>
                  </a:lnTo>
                  <a:lnTo>
                    <a:pt x="220" y="30"/>
                  </a:lnTo>
                  <a:lnTo>
                    <a:pt x="209" y="23"/>
                  </a:lnTo>
                  <a:lnTo>
                    <a:pt x="198" y="17"/>
                  </a:lnTo>
                  <a:lnTo>
                    <a:pt x="187" y="10"/>
                  </a:lnTo>
                  <a:lnTo>
                    <a:pt x="175" y="6"/>
                  </a:lnTo>
                  <a:lnTo>
                    <a:pt x="161" y="3"/>
                  </a:lnTo>
                  <a:lnTo>
                    <a:pt x="148" y="1"/>
                  </a:lnTo>
                  <a:lnTo>
                    <a:pt x="134" y="0"/>
                  </a:lnTo>
                  <a:lnTo>
                    <a:pt x="134" y="0"/>
                  </a:lnTo>
                  <a:lnTo>
                    <a:pt x="120" y="1"/>
                  </a:lnTo>
                  <a:lnTo>
                    <a:pt x="107" y="3"/>
                  </a:lnTo>
                  <a:lnTo>
                    <a:pt x="93" y="6"/>
                  </a:lnTo>
                  <a:lnTo>
                    <a:pt x="81" y="10"/>
                  </a:lnTo>
                  <a:lnTo>
                    <a:pt x="70" y="17"/>
                  </a:lnTo>
                  <a:lnTo>
                    <a:pt x="59" y="23"/>
                  </a:lnTo>
                  <a:lnTo>
                    <a:pt x="48" y="30"/>
                  </a:lnTo>
                  <a:lnTo>
                    <a:pt x="39" y="39"/>
                  </a:lnTo>
                  <a:lnTo>
                    <a:pt x="31" y="49"/>
                  </a:lnTo>
                  <a:lnTo>
                    <a:pt x="22" y="59"/>
                  </a:lnTo>
                  <a:lnTo>
                    <a:pt x="15" y="71"/>
                  </a:lnTo>
                  <a:lnTo>
                    <a:pt x="10" y="83"/>
                  </a:lnTo>
                  <a:lnTo>
                    <a:pt x="5" y="95"/>
                  </a:lnTo>
                  <a:lnTo>
                    <a:pt x="2" y="108"/>
                  </a:lnTo>
                  <a:lnTo>
                    <a:pt x="0" y="122"/>
                  </a:lnTo>
                  <a:lnTo>
                    <a:pt x="0" y="135"/>
                  </a:lnTo>
                  <a:lnTo>
                    <a:pt x="0" y="135"/>
                  </a:lnTo>
                  <a:lnTo>
                    <a:pt x="0" y="149"/>
                  </a:lnTo>
                  <a:lnTo>
                    <a:pt x="2" y="162"/>
                  </a:lnTo>
                  <a:lnTo>
                    <a:pt x="5" y="174"/>
                  </a:lnTo>
                  <a:lnTo>
                    <a:pt x="10" y="188"/>
                  </a:lnTo>
                  <a:lnTo>
                    <a:pt x="15" y="200"/>
                  </a:lnTo>
                  <a:lnTo>
                    <a:pt x="22" y="210"/>
                  </a:lnTo>
                  <a:lnTo>
                    <a:pt x="31" y="220"/>
                  </a:lnTo>
                  <a:lnTo>
                    <a:pt x="39" y="230"/>
                  </a:lnTo>
                  <a:lnTo>
                    <a:pt x="48" y="239"/>
                  </a:lnTo>
                  <a:lnTo>
                    <a:pt x="59" y="247"/>
                  </a:lnTo>
                  <a:lnTo>
                    <a:pt x="70" y="254"/>
                  </a:lnTo>
                  <a:lnTo>
                    <a:pt x="81" y="259"/>
                  </a:lnTo>
                  <a:lnTo>
                    <a:pt x="93" y="264"/>
                  </a:lnTo>
                  <a:lnTo>
                    <a:pt x="107" y="267"/>
                  </a:lnTo>
                  <a:lnTo>
                    <a:pt x="120" y="269"/>
                  </a:lnTo>
                  <a:lnTo>
                    <a:pt x="134" y="269"/>
                  </a:lnTo>
                  <a:lnTo>
                    <a:pt x="134" y="2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Freeform 253"/>
            <p:cNvSpPr>
              <a:spLocks/>
            </p:cNvSpPr>
            <p:nvPr/>
          </p:nvSpPr>
          <p:spPr bwMode="auto">
            <a:xfrm>
              <a:off x="4578351" y="5900738"/>
              <a:ext cx="101600" cy="474663"/>
            </a:xfrm>
            <a:custGeom>
              <a:avLst/>
              <a:gdLst>
                <a:gd name="T0" fmla="*/ 127 w 127"/>
                <a:gd name="T1" fmla="*/ 534 h 599"/>
                <a:gd name="T2" fmla="*/ 127 w 127"/>
                <a:gd name="T3" fmla="*/ 534 h 599"/>
                <a:gd name="T4" fmla="*/ 125 w 127"/>
                <a:gd name="T5" fmla="*/ 548 h 599"/>
                <a:gd name="T6" fmla="*/ 122 w 127"/>
                <a:gd name="T7" fmla="*/ 560 h 599"/>
                <a:gd name="T8" fmla="*/ 115 w 127"/>
                <a:gd name="T9" fmla="*/ 570 h 599"/>
                <a:gd name="T10" fmla="*/ 108 w 127"/>
                <a:gd name="T11" fmla="*/ 580 h 599"/>
                <a:gd name="T12" fmla="*/ 98 w 127"/>
                <a:gd name="T13" fmla="*/ 587 h 599"/>
                <a:gd name="T14" fmla="*/ 88 w 127"/>
                <a:gd name="T15" fmla="*/ 593 h 599"/>
                <a:gd name="T16" fmla="*/ 76 w 127"/>
                <a:gd name="T17" fmla="*/ 597 h 599"/>
                <a:gd name="T18" fmla="*/ 63 w 127"/>
                <a:gd name="T19" fmla="*/ 599 h 599"/>
                <a:gd name="T20" fmla="*/ 63 w 127"/>
                <a:gd name="T21" fmla="*/ 599 h 599"/>
                <a:gd name="T22" fmla="*/ 63 w 127"/>
                <a:gd name="T23" fmla="*/ 599 h 599"/>
                <a:gd name="T24" fmla="*/ 51 w 127"/>
                <a:gd name="T25" fmla="*/ 597 h 599"/>
                <a:gd name="T26" fmla="*/ 39 w 127"/>
                <a:gd name="T27" fmla="*/ 593 h 599"/>
                <a:gd name="T28" fmla="*/ 27 w 127"/>
                <a:gd name="T29" fmla="*/ 587 h 599"/>
                <a:gd name="T30" fmla="*/ 19 w 127"/>
                <a:gd name="T31" fmla="*/ 580 h 599"/>
                <a:gd name="T32" fmla="*/ 10 w 127"/>
                <a:gd name="T33" fmla="*/ 570 h 599"/>
                <a:gd name="T34" fmla="*/ 5 w 127"/>
                <a:gd name="T35" fmla="*/ 560 h 599"/>
                <a:gd name="T36" fmla="*/ 2 w 127"/>
                <a:gd name="T37" fmla="*/ 548 h 599"/>
                <a:gd name="T38" fmla="*/ 0 w 127"/>
                <a:gd name="T39" fmla="*/ 534 h 599"/>
                <a:gd name="T40" fmla="*/ 0 w 127"/>
                <a:gd name="T41" fmla="*/ 65 h 599"/>
                <a:gd name="T42" fmla="*/ 0 w 127"/>
                <a:gd name="T43" fmla="*/ 65 h 599"/>
                <a:gd name="T44" fmla="*/ 2 w 127"/>
                <a:gd name="T45" fmla="*/ 51 h 599"/>
                <a:gd name="T46" fmla="*/ 5 w 127"/>
                <a:gd name="T47" fmla="*/ 39 h 599"/>
                <a:gd name="T48" fmla="*/ 10 w 127"/>
                <a:gd name="T49" fmla="*/ 29 h 599"/>
                <a:gd name="T50" fmla="*/ 19 w 127"/>
                <a:gd name="T51" fmla="*/ 19 h 599"/>
                <a:gd name="T52" fmla="*/ 27 w 127"/>
                <a:gd name="T53" fmla="*/ 12 h 599"/>
                <a:gd name="T54" fmla="*/ 39 w 127"/>
                <a:gd name="T55" fmla="*/ 6 h 599"/>
                <a:gd name="T56" fmla="*/ 51 w 127"/>
                <a:gd name="T57" fmla="*/ 2 h 599"/>
                <a:gd name="T58" fmla="*/ 63 w 127"/>
                <a:gd name="T59" fmla="*/ 0 h 599"/>
                <a:gd name="T60" fmla="*/ 63 w 127"/>
                <a:gd name="T61" fmla="*/ 0 h 599"/>
                <a:gd name="T62" fmla="*/ 63 w 127"/>
                <a:gd name="T63" fmla="*/ 0 h 599"/>
                <a:gd name="T64" fmla="*/ 76 w 127"/>
                <a:gd name="T65" fmla="*/ 2 h 599"/>
                <a:gd name="T66" fmla="*/ 88 w 127"/>
                <a:gd name="T67" fmla="*/ 6 h 599"/>
                <a:gd name="T68" fmla="*/ 98 w 127"/>
                <a:gd name="T69" fmla="*/ 12 h 599"/>
                <a:gd name="T70" fmla="*/ 108 w 127"/>
                <a:gd name="T71" fmla="*/ 19 h 599"/>
                <a:gd name="T72" fmla="*/ 115 w 127"/>
                <a:gd name="T73" fmla="*/ 29 h 599"/>
                <a:gd name="T74" fmla="*/ 122 w 127"/>
                <a:gd name="T75" fmla="*/ 39 h 599"/>
                <a:gd name="T76" fmla="*/ 125 w 127"/>
                <a:gd name="T77" fmla="*/ 51 h 599"/>
                <a:gd name="T78" fmla="*/ 127 w 127"/>
                <a:gd name="T79" fmla="*/ 65 h 599"/>
                <a:gd name="T80" fmla="*/ 127 w 127"/>
                <a:gd name="T81" fmla="*/ 53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9">
                  <a:moveTo>
                    <a:pt x="127" y="534"/>
                  </a:moveTo>
                  <a:lnTo>
                    <a:pt x="127" y="534"/>
                  </a:lnTo>
                  <a:lnTo>
                    <a:pt x="125" y="548"/>
                  </a:lnTo>
                  <a:lnTo>
                    <a:pt x="122" y="560"/>
                  </a:lnTo>
                  <a:lnTo>
                    <a:pt x="115" y="570"/>
                  </a:lnTo>
                  <a:lnTo>
                    <a:pt x="108" y="580"/>
                  </a:lnTo>
                  <a:lnTo>
                    <a:pt x="98" y="587"/>
                  </a:lnTo>
                  <a:lnTo>
                    <a:pt x="88" y="593"/>
                  </a:lnTo>
                  <a:lnTo>
                    <a:pt x="76" y="597"/>
                  </a:lnTo>
                  <a:lnTo>
                    <a:pt x="63" y="599"/>
                  </a:lnTo>
                  <a:lnTo>
                    <a:pt x="63" y="599"/>
                  </a:lnTo>
                  <a:lnTo>
                    <a:pt x="63" y="599"/>
                  </a:lnTo>
                  <a:lnTo>
                    <a:pt x="51" y="597"/>
                  </a:lnTo>
                  <a:lnTo>
                    <a:pt x="39" y="593"/>
                  </a:lnTo>
                  <a:lnTo>
                    <a:pt x="27" y="587"/>
                  </a:lnTo>
                  <a:lnTo>
                    <a:pt x="19" y="580"/>
                  </a:lnTo>
                  <a:lnTo>
                    <a:pt x="10" y="570"/>
                  </a:lnTo>
                  <a:lnTo>
                    <a:pt x="5" y="560"/>
                  </a:lnTo>
                  <a:lnTo>
                    <a:pt x="2" y="548"/>
                  </a:lnTo>
                  <a:lnTo>
                    <a:pt x="0" y="534"/>
                  </a:lnTo>
                  <a:lnTo>
                    <a:pt x="0" y="65"/>
                  </a:lnTo>
                  <a:lnTo>
                    <a:pt x="0" y="65"/>
                  </a:lnTo>
                  <a:lnTo>
                    <a:pt x="2" y="51"/>
                  </a:lnTo>
                  <a:lnTo>
                    <a:pt x="5" y="39"/>
                  </a:lnTo>
                  <a:lnTo>
                    <a:pt x="10" y="29"/>
                  </a:lnTo>
                  <a:lnTo>
                    <a:pt x="19" y="19"/>
                  </a:lnTo>
                  <a:lnTo>
                    <a:pt x="27" y="12"/>
                  </a:lnTo>
                  <a:lnTo>
                    <a:pt x="39" y="6"/>
                  </a:lnTo>
                  <a:lnTo>
                    <a:pt x="51" y="2"/>
                  </a:lnTo>
                  <a:lnTo>
                    <a:pt x="63" y="0"/>
                  </a:lnTo>
                  <a:lnTo>
                    <a:pt x="63" y="0"/>
                  </a:lnTo>
                  <a:lnTo>
                    <a:pt x="63" y="0"/>
                  </a:lnTo>
                  <a:lnTo>
                    <a:pt x="76" y="2"/>
                  </a:lnTo>
                  <a:lnTo>
                    <a:pt x="88" y="6"/>
                  </a:lnTo>
                  <a:lnTo>
                    <a:pt x="98" y="12"/>
                  </a:lnTo>
                  <a:lnTo>
                    <a:pt x="108" y="19"/>
                  </a:lnTo>
                  <a:lnTo>
                    <a:pt x="115" y="29"/>
                  </a:lnTo>
                  <a:lnTo>
                    <a:pt x="122" y="39"/>
                  </a:lnTo>
                  <a:lnTo>
                    <a:pt x="125" y="51"/>
                  </a:lnTo>
                  <a:lnTo>
                    <a:pt x="127" y="65"/>
                  </a:lnTo>
                  <a:lnTo>
                    <a:pt x="127"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Freeform 254"/>
            <p:cNvSpPr>
              <a:spLocks/>
            </p:cNvSpPr>
            <p:nvPr/>
          </p:nvSpPr>
          <p:spPr bwMode="auto">
            <a:xfrm>
              <a:off x="4718051" y="5900738"/>
              <a:ext cx="100013" cy="474663"/>
            </a:xfrm>
            <a:custGeom>
              <a:avLst/>
              <a:gdLst>
                <a:gd name="T0" fmla="*/ 127 w 127"/>
                <a:gd name="T1" fmla="*/ 534 h 599"/>
                <a:gd name="T2" fmla="*/ 127 w 127"/>
                <a:gd name="T3" fmla="*/ 534 h 599"/>
                <a:gd name="T4" fmla="*/ 126 w 127"/>
                <a:gd name="T5" fmla="*/ 548 h 599"/>
                <a:gd name="T6" fmla="*/ 122 w 127"/>
                <a:gd name="T7" fmla="*/ 560 h 599"/>
                <a:gd name="T8" fmla="*/ 116 w 127"/>
                <a:gd name="T9" fmla="*/ 570 h 599"/>
                <a:gd name="T10" fmla="*/ 109 w 127"/>
                <a:gd name="T11" fmla="*/ 580 h 599"/>
                <a:gd name="T12" fmla="*/ 99 w 127"/>
                <a:gd name="T13" fmla="*/ 587 h 599"/>
                <a:gd name="T14" fmla="*/ 88 w 127"/>
                <a:gd name="T15" fmla="*/ 593 h 599"/>
                <a:gd name="T16" fmla="*/ 77 w 127"/>
                <a:gd name="T17" fmla="*/ 597 h 599"/>
                <a:gd name="T18" fmla="*/ 63 w 127"/>
                <a:gd name="T19" fmla="*/ 599 h 599"/>
                <a:gd name="T20" fmla="*/ 63 w 127"/>
                <a:gd name="T21" fmla="*/ 599 h 599"/>
                <a:gd name="T22" fmla="*/ 63 w 127"/>
                <a:gd name="T23" fmla="*/ 599 h 599"/>
                <a:gd name="T24" fmla="*/ 51 w 127"/>
                <a:gd name="T25" fmla="*/ 597 h 599"/>
                <a:gd name="T26" fmla="*/ 39 w 127"/>
                <a:gd name="T27" fmla="*/ 593 h 599"/>
                <a:gd name="T28" fmla="*/ 28 w 127"/>
                <a:gd name="T29" fmla="*/ 587 h 599"/>
                <a:gd name="T30" fmla="*/ 19 w 127"/>
                <a:gd name="T31" fmla="*/ 580 h 599"/>
                <a:gd name="T32" fmla="*/ 11 w 127"/>
                <a:gd name="T33" fmla="*/ 570 h 599"/>
                <a:gd name="T34" fmla="*/ 5 w 127"/>
                <a:gd name="T35" fmla="*/ 560 h 599"/>
                <a:gd name="T36" fmla="*/ 2 w 127"/>
                <a:gd name="T37" fmla="*/ 548 h 599"/>
                <a:gd name="T38" fmla="*/ 0 w 127"/>
                <a:gd name="T39" fmla="*/ 534 h 599"/>
                <a:gd name="T40" fmla="*/ 0 w 127"/>
                <a:gd name="T41" fmla="*/ 65 h 599"/>
                <a:gd name="T42" fmla="*/ 0 w 127"/>
                <a:gd name="T43" fmla="*/ 65 h 599"/>
                <a:gd name="T44" fmla="*/ 2 w 127"/>
                <a:gd name="T45" fmla="*/ 51 h 599"/>
                <a:gd name="T46" fmla="*/ 5 w 127"/>
                <a:gd name="T47" fmla="*/ 39 h 599"/>
                <a:gd name="T48" fmla="*/ 11 w 127"/>
                <a:gd name="T49" fmla="*/ 29 h 599"/>
                <a:gd name="T50" fmla="*/ 19 w 127"/>
                <a:gd name="T51" fmla="*/ 19 h 599"/>
                <a:gd name="T52" fmla="*/ 28 w 127"/>
                <a:gd name="T53" fmla="*/ 12 h 599"/>
                <a:gd name="T54" fmla="*/ 39 w 127"/>
                <a:gd name="T55" fmla="*/ 6 h 599"/>
                <a:gd name="T56" fmla="*/ 51 w 127"/>
                <a:gd name="T57" fmla="*/ 2 h 599"/>
                <a:gd name="T58" fmla="*/ 63 w 127"/>
                <a:gd name="T59" fmla="*/ 0 h 599"/>
                <a:gd name="T60" fmla="*/ 63 w 127"/>
                <a:gd name="T61" fmla="*/ 0 h 599"/>
                <a:gd name="T62" fmla="*/ 63 w 127"/>
                <a:gd name="T63" fmla="*/ 0 h 599"/>
                <a:gd name="T64" fmla="*/ 77 w 127"/>
                <a:gd name="T65" fmla="*/ 2 h 599"/>
                <a:gd name="T66" fmla="*/ 88 w 127"/>
                <a:gd name="T67" fmla="*/ 6 h 599"/>
                <a:gd name="T68" fmla="*/ 99 w 127"/>
                <a:gd name="T69" fmla="*/ 12 h 599"/>
                <a:gd name="T70" fmla="*/ 109 w 127"/>
                <a:gd name="T71" fmla="*/ 19 h 599"/>
                <a:gd name="T72" fmla="*/ 116 w 127"/>
                <a:gd name="T73" fmla="*/ 29 h 599"/>
                <a:gd name="T74" fmla="*/ 122 w 127"/>
                <a:gd name="T75" fmla="*/ 39 h 599"/>
                <a:gd name="T76" fmla="*/ 126 w 127"/>
                <a:gd name="T77" fmla="*/ 51 h 599"/>
                <a:gd name="T78" fmla="*/ 127 w 127"/>
                <a:gd name="T79" fmla="*/ 65 h 599"/>
                <a:gd name="T80" fmla="*/ 127 w 127"/>
                <a:gd name="T81" fmla="*/ 534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9">
                  <a:moveTo>
                    <a:pt x="127" y="534"/>
                  </a:moveTo>
                  <a:lnTo>
                    <a:pt x="127" y="534"/>
                  </a:lnTo>
                  <a:lnTo>
                    <a:pt x="126" y="548"/>
                  </a:lnTo>
                  <a:lnTo>
                    <a:pt x="122" y="560"/>
                  </a:lnTo>
                  <a:lnTo>
                    <a:pt x="116" y="570"/>
                  </a:lnTo>
                  <a:lnTo>
                    <a:pt x="109" y="580"/>
                  </a:lnTo>
                  <a:lnTo>
                    <a:pt x="99" y="587"/>
                  </a:lnTo>
                  <a:lnTo>
                    <a:pt x="88" y="593"/>
                  </a:lnTo>
                  <a:lnTo>
                    <a:pt x="77" y="597"/>
                  </a:lnTo>
                  <a:lnTo>
                    <a:pt x="63" y="599"/>
                  </a:lnTo>
                  <a:lnTo>
                    <a:pt x="63" y="599"/>
                  </a:lnTo>
                  <a:lnTo>
                    <a:pt x="63" y="599"/>
                  </a:lnTo>
                  <a:lnTo>
                    <a:pt x="51" y="597"/>
                  </a:lnTo>
                  <a:lnTo>
                    <a:pt x="39" y="593"/>
                  </a:lnTo>
                  <a:lnTo>
                    <a:pt x="28" y="587"/>
                  </a:lnTo>
                  <a:lnTo>
                    <a:pt x="19" y="580"/>
                  </a:lnTo>
                  <a:lnTo>
                    <a:pt x="11" y="570"/>
                  </a:lnTo>
                  <a:lnTo>
                    <a:pt x="5" y="560"/>
                  </a:lnTo>
                  <a:lnTo>
                    <a:pt x="2" y="548"/>
                  </a:lnTo>
                  <a:lnTo>
                    <a:pt x="0" y="534"/>
                  </a:lnTo>
                  <a:lnTo>
                    <a:pt x="0" y="65"/>
                  </a:lnTo>
                  <a:lnTo>
                    <a:pt x="0" y="65"/>
                  </a:lnTo>
                  <a:lnTo>
                    <a:pt x="2" y="51"/>
                  </a:lnTo>
                  <a:lnTo>
                    <a:pt x="5" y="39"/>
                  </a:lnTo>
                  <a:lnTo>
                    <a:pt x="11" y="29"/>
                  </a:lnTo>
                  <a:lnTo>
                    <a:pt x="19" y="19"/>
                  </a:lnTo>
                  <a:lnTo>
                    <a:pt x="28" y="12"/>
                  </a:lnTo>
                  <a:lnTo>
                    <a:pt x="39" y="6"/>
                  </a:lnTo>
                  <a:lnTo>
                    <a:pt x="51" y="2"/>
                  </a:lnTo>
                  <a:lnTo>
                    <a:pt x="63" y="0"/>
                  </a:lnTo>
                  <a:lnTo>
                    <a:pt x="63" y="0"/>
                  </a:lnTo>
                  <a:lnTo>
                    <a:pt x="63" y="0"/>
                  </a:lnTo>
                  <a:lnTo>
                    <a:pt x="77" y="2"/>
                  </a:lnTo>
                  <a:lnTo>
                    <a:pt x="88" y="6"/>
                  </a:lnTo>
                  <a:lnTo>
                    <a:pt x="99" y="12"/>
                  </a:lnTo>
                  <a:lnTo>
                    <a:pt x="109" y="19"/>
                  </a:lnTo>
                  <a:lnTo>
                    <a:pt x="116" y="29"/>
                  </a:lnTo>
                  <a:lnTo>
                    <a:pt x="122" y="39"/>
                  </a:lnTo>
                  <a:lnTo>
                    <a:pt x="126" y="51"/>
                  </a:lnTo>
                  <a:lnTo>
                    <a:pt x="127" y="65"/>
                  </a:lnTo>
                  <a:lnTo>
                    <a:pt x="127"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Freeform 255"/>
            <p:cNvSpPr>
              <a:spLocks/>
            </p:cNvSpPr>
            <p:nvPr/>
          </p:nvSpPr>
          <p:spPr bwMode="auto">
            <a:xfrm>
              <a:off x="4518026" y="5564188"/>
              <a:ext cx="360363" cy="406400"/>
            </a:xfrm>
            <a:custGeom>
              <a:avLst/>
              <a:gdLst>
                <a:gd name="T0" fmla="*/ 384 w 454"/>
                <a:gd name="T1" fmla="*/ 434 h 512"/>
                <a:gd name="T2" fmla="*/ 381 w 454"/>
                <a:gd name="T3" fmla="*/ 457 h 512"/>
                <a:gd name="T4" fmla="*/ 374 w 454"/>
                <a:gd name="T5" fmla="*/ 476 h 512"/>
                <a:gd name="T6" fmla="*/ 362 w 454"/>
                <a:gd name="T7" fmla="*/ 490 h 512"/>
                <a:gd name="T8" fmla="*/ 345 w 454"/>
                <a:gd name="T9" fmla="*/ 500 h 512"/>
                <a:gd name="T10" fmla="*/ 305 w 454"/>
                <a:gd name="T11" fmla="*/ 510 h 512"/>
                <a:gd name="T12" fmla="*/ 254 w 454"/>
                <a:gd name="T13" fmla="*/ 512 h 512"/>
                <a:gd name="T14" fmla="*/ 198 w 454"/>
                <a:gd name="T15" fmla="*/ 512 h 512"/>
                <a:gd name="T16" fmla="*/ 149 w 454"/>
                <a:gd name="T17" fmla="*/ 510 h 512"/>
                <a:gd name="T18" fmla="*/ 106 w 454"/>
                <a:gd name="T19" fmla="*/ 500 h 512"/>
                <a:gd name="T20" fmla="*/ 91 w 454"/>
                <a:gd name="T21" fmla="*/ 490 h 512"/>
                <a:gd name="T22" fmla="*/ 79 w 454"/>
                <a:gd name="T23" fmla="*/ 476 h 512"/>
                <a:gd name="T24" fmla="*/ 71 w 454"/>
                <a:gd name="T25" fmla="*/ 457 h 512"/>
                <a:gd name="T26" fmla="*/ 69 w 454"/>
                <a:gd name="T27" fmla="*/ 434 h 512"/>
                <a:gd name="T28" fmla="*/ 69 w 454"/>
                <a:gd name="T29" fmla="*/ 130 h 512"/>
                <a:gd name="T30" fmla="*/ 27 w 454"/>
                <a:gd name="T31" fmla="*/ 103 h 512"/>
                <a:gd name="T32" fmla="*/ 10 w 454"/>
                <a:gd name="T33" fmla="*/ 88 h 512"/>
                <a:gd name="T34" fmla="*/ 1 w 454"/>
                <a:gd name="T35" fmla="*/ 73 h 512"/>
                <a:gd name="T36" fmla="*/ 0 w 454"/>
                <a:gd name="T37" fmla="*/ 61 h 512"/>
                <a:gd name="T38" fmla="*/ 5 w 454"/>
                <a:gd name="T39" fmla="*/ 49 h 512"/>
                <a:gd name="T40" fmla="*/ 22 w 454"/>
                <a:gd name="T41" fmla="*/ 34 h 512"/>
                <a:gd name="T42" fmla="*/ 56 w 454"/>
                <a:gd name="T43" fmla="*/ 20 h 512"/>
                <a:gd name="T44" fmla="*/ 100 w 454"/>
                <a:gd name="T45" fmla="*/ 10 h 512"/>
                <a:gd name="T46" fmla="*/ 164 w 454"/>
                <a:gd name="T47" fmla="*/ 2 h 512"/>
                <a:gd name="T48" fmla="*/ 254 w 454"/>
                <a:gd name="T49" fmla="*/ 0 h 512"/>
                <a:gd name="T50" fmla="*/ 288 w 454"/>
                <a:gd name="T51" fmla="*/ 2 h 512"/>
                <a:gd name="T52" fmla="*/ 354 w 454"/>
                <a:gd name="T53" fmla="*/ 10 h 512"/>
                <a:gd name="T54" fmla="*/ 398 w 454"/>
                <a:gd name="T55" fmla="*/ 20 h 512"/>
                <a:gd name="T56" fmla="*/ 433 w 454"/>
                <a:gd name="T57" fmla="*/ 35 h 512"/>
                <a:gd name="T58" fmla="*/ 450 w 454"/>
                <a:gd name="T59" fmla="*/ 51 h 512"/>
                <a:gd name="T60" fmla="*/ 454 w 454"/>
                <a:gd name="T61" fmla="*/ 63 h 512"/>
                <a:gd name="T62" fmla="*/ 452 w 454"/>
                <a:gd name="T63" fmla="*/ 74 h 512"/>
                <a:gd name="T64" fmla="*/ 444 w 454"/>
                <a:gd name="T65" fmla="*/ 88 h 512"/>
                <a:gd name="T66" fmla="*/ 427 w 454"/>
                <a:gd name="T67" fmla="*/ 103 h 512"/>
                <a:gd name="T68" fmla="*/ 384 w 454"/>
                <a:gd name="T69" fmla="*/ 13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4" h="512">
                  <a:moveTo>
                    <a:pt x="384" y="434"/>
                  </a:moveTo>
                  <a:lnTo>
                    <a:pt x="384" y="434"/>
                  </a:lnTo>
                  <a:lnTo>
                    <a:pt x="383" y="447"/>
                  </a:lnTo>
                  <a:lnTo>
                    <a:pt x="381" y="457"/>
                  </a:lnTo>
                  <a:lnTo>
                    <a:pt x="377" y="468"/>
                  </a:lnTo>
                  <a:lnTo>
                    <a:pt x="374" y="476"/>
                  </a:lnTo>
                  <a:lnTo>
                    <a:pt x="367" y="483"/>
                  </a:lnTo>
                  <a:lnTo>
                    <a:pt x="362" y="490"/>
                  </a:lnTo>
                  <a:lnTo>
                    <a:pt x="354" y="495"/>
                  </a:lnTo>
                  <a:lnTo>
                    <a:pt x="345" y="500"/>
                  </a:lnTo>
                  <a:lnTo>
                    <a:pt x="327" y="506"/>
                  </a:lnTo>
                  <a:lnTo>
                    <a:pt x="305" y="510"/>
                  </a:lnTo>
                  <a:lnTo>
                    <a:pt x="279" y="512"/>
                  </a:lnTo>
                  <a:lnTo>
                    <a:pt x="254" y="512"/>
                  </a:lnTo>
                  <a:lnTo>
                    <a:pt x="198" y="512"/>
                  </a:lnTo>
                  <a:lnTo>
                    <a:pt x="198" y="512"/>
                  </a:lnTo>
                  <a:lnTo>
                    <a:pt x="172" y="512"/>
                  </a:lnTo>
                  <a:lnTo>
                    <a:pt x="149" y="510"/>
                  </a:lnTo>
                  <a:lnTo>
                    <a:pt x="125" y="506"/>
                  </a:lnTo>
                  <a:lnTo>
                    <a:pt x="106" y="500"/>
                  </a:lnTo>
                  <a:lnTo>
                    <a:pt x="98" y="495"/>
                  </a:lnTo>
                  <a:lnTo>
                    <a:pt x="91" y="490"/>
                  </a:lnTo>
                  <a:lnTo>
                    <a:pt x="84" y="483"/>
                  </a:lnTo>
                  <a:lnTo>
                    <a:pt x="79" y="476"/>
                  </a:lnTo>
                  <a:lnTo>
                    <a:pt x="74" y="468"/>
                  </a:lnTo>
                  <a:lnTo>
                    <a:pt x="71" y="457"/>
                  </a:lnTo>
                  <a:lnTo>
                    <a:pt x="69" y="447"/>
                  </a:lnTo>
                  <a:lnTo>
                    <a:pt x="69" y="434"/>
                  </a:lnTo>
                  <a:lnTo>
                    <a:pt x="69" y="130"/>
                  </a:lnTo>
                  <a:lnTo>
                    <a:pt x="69" y="130"/>
                  </a:lnTo>
                  <a:lnTo>
                    <a:pt x="39" y="112"/>
                  </a:lnTo>
                  <a:lnTo>
                    <a:pt x="27" y="103"/>
                  </a:lnTo>
                  <a:lnTo>
                    <a:pt x="18" y="95"/>
                  </a:lnTo>
                  <a:lnTo>
                    <a:pt x="10" y="88"/>
                  </a:lnTo>
                  <a:lnTo>
                    <a:pt x="5" y="80"/>
                  </a:lnTo>
                  <a:lnTo>
                    <a:pt x="1" y="73"/>
                  </a:lnTo>
                  <a:lnTo>
                    <a:pt x="0" y="66"/>
                  </a:lnTo>
                  <a:lnTo>
                    <a:pt x="0" y="61"/>
                  </a:lnTo>
                  <a:lnTo>
                    <a:pt x="1" y="54"/>
                  </a:lnTo>
                  <a:lnTo>
                    <a:pt x="5" y="49"/>
                  </a:lnTo>
                  <a:lnTo>
                    <a:pt x="10" y="44"/>
                  </a:lnTo>
                  <a:lnTo>
                    <a:pt x="22" y="34"/>
                  </a:lnTo>
                  <a:lnTo>
                    <a:pt x="37" y="27"/>
                  </a:lnTo>
                  <a:lnTo>
                    <a:pt x="56" y="20"/>
                  </a:lnTo>
                  <a:lnTo>
                    <a:pt x="78" y="13"/>
                  </a:lnTo>
                  <a:lnTo>
                    <a:pt x="100" y="10"/>
                  </a:lnTo>
                  <a:lnTo>
                    <a:pt x="122" y="5"/>
                  </a:lnTo>
                  <a:lnTo>
                    <a:pt x="164" y="2"/>
                  </a:lnTo>
                  <a:lnTo>
                    <a:pt x="198" y="0"/>
                  </a:lnTo>
                  <a:lnTo>
                    <a:pt x="254" y="0"/>
                  </a:lnTo>
                  <a:lnTo>
                    <a:pt x="254" y="0"/>
                  </a:lnTo>
                  <a:lnTo>
                    <a:pt x="288" y="2"/>
                  </a:lnTo>
                  <a:lnTo>
                    <a:pt x="332" y="7"/>
                  </a:lnTo>
                  <a:lnTo>
                    <a:pt x="354" y="10"/>
                  </a:lnTo>
                  <a:lnTo>
                    <a:pt x="377" y="15"/>
                  </a:lnTo>
                  <a:lnTo>
                    <a:pt x="398" y="20"/>
                  </a:lnTo>
                  <a:lnTo>
                    <a:pt x="416" y="27"/>
                  </a:lnTo>
                  <a:lnTo>
                    <a:pt x="433" y="35"/>
                  </a:lnTo>
                  <a:lnTo>
                    <a:pt x="445" y="46"/>
                  </a:lnTo>
                  <a:lnTo>
                    <a:pt x="450" y="51"/>
                  </a:lnTo>
                  <a:lnTo>
                    <a:pt x="452" y="56"/>
                  </a:lnTo>
                  <a:lnTo>
                    <a:pt x="454" y="63"/>
                  </a:lnTo>
                  <a:lnTo>
                    <a:pt x="454" y="68"/>
                  </a:lnTo>
                  <a:lnTo>
                    <a:pt x="452" y="74"/>
                  </a:lnTo>
                  <a:lnTo>
                    <a:pt x="449" y="81"/>
                  </a:lnTo>
                  <a:lnTo>
                    <a:pt x="444" y="88"/>
                  </a:lnTo>
                  <a:lnTo>
                    <a:pt x="437" y="96"/>
                  </a:lnTo>
                  <a:lnTo>
                    <a:pt x="427" y="103"/>
                  </a:lnTo>
                  <a:lnTo>
                    <a:pt x="415" y="112"/>
                  </a:lnTo>
                  <a:lnTo>
                    <a:pt x="384" y="130"/>
                  </a:lnTo>
                  <a:lnTo>
                    <a:pt x="38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6" name="Freeform 256"/>
            <p:cNvSpPr>
              <a:spLocks/>
            </p:cNvSpPr>
            <p:nvPr/>
          </p:nvSpPr>
          <p:spPr bwMode="auto">
            <a:xfrm>
              <a:off x="3162301" y="5842000"/>
              <a:ext cx="112713" cy="423863"/>
            </a:xfrm>
            <a:custGeom>
              <a:avLst/>
              <a:gdLst>
                <a:gd name="T0" fmla="*/ 89 w 142"/>
                <a:gd name="T1" fmla="*/ 488 h 533"/>
                <a:gd name="T2" fmla="*/ 89 w 142"/>
                <a:gd name="T3" fmla="*/ 488 h 533"/>
                <a:gd name="T4" fmla="*/ 89 w 142"/>
                <a:gd name="T5" fmla="*/ 496 h 533"/>
                <a:gd name="T6" fmla="*/ 86 w 142"/>
                <a:gd name="T7" fmla="*/ 506 h 533"/>
                <a:gd name="T8" fmla="*/ 83 w 142"/>
                <a:gd name="T9" fmla="*/ 513 h 533"/>
                <a:gd name="T10" fmla="*/ 78 w 142"/>
                <a:gd name="T11" fmla="*/ 520 h 533"/>
                <a:gd name="T12" fmla="*/ 71 w 142"/>
                <a:gd name="T13" fmla="*/ 525 h 533"/>
                <a:gd name="T14" fmla="*/ 62 w 142"/>
                <a:gd name="T15" fmla="*/ 530 h 533"/>
                <a:gd name="T16" fmla="*/ 54 w 142"/>
                <a:gd name="T17" fmla="*/ 532 h 533"/>
                <a:gd name="T18" fmla="*/ 45 w 142"/>
                <a:gd name="T19" fmla="*/ 533 h 533"/>
                <a:gd name="T20" fmla="*/ 45 w 142"/>
                <a:gd name="T21" fmla="*/ 533 h 533"/>
                <a:gd name="T22" fmla="*/ 45 w 142"/>
                <a:gd name="T23" fmla="*/ 533 h 533"/>
                <a:gd name="T24" fmla="*/ 35 w 142"/>
                <a:gd name="T25" fmla="*/ 532 h 533"/>
                <a:gd name="T26" fmla="*/ 27 w 142"/>
                <a:gd name="T27" fmla="*/ 530 h 533"/>
                <a:gd name="T28" fmla="*/ 18 w 142"/>
                <a:gd name="T29" fmla="*/ 525 h 533"/>
                <a:gd name="T30" fmla="*/ 13 w 142"/>
                <a:gd name="T31" fmla="*/ 520 h 533"/>
                <a:gd name="T32" fmla="*/ 6 w 142"/>
                <a:gd name="T33" fmla="*/ 513 h 533"/>
                <a:gd name="T34" fmla="*/ 3 w 142"/>
                <a:gd name="T35" fmla="*/ 506 h 533"/>
                <a:gd name="T36" fmla="*/ 0 w 142"/>
                <a:gd name="T37" fmla="*/ 496 h 533"/>
                <a:gd name="T38" fmla="*/ 0 w 142"/>
                <a:gd name="T39" fmla="*/ 488 h 533"/>
                <a:gd name="T40" fmla="*/ 52 w 142"/>
                <a:gd name="T41" fmla="*/ 45 h 533"/>
                <a:gd name="T42" fmla="*/ 52 w 142"/>
                <a:gd name="T43" fmla="*/ 45 h 533"/>
                <a:gd name="T44" fmla="*/ 52 w 142"/>
                <a:gd name="T45" fmla="*/ 35 h 533"/>
                <a:gd name="T46" fmla="*/ 56 w 142"/>
                <a:gd name="T47" fmla="*/ 27 h 533"/>
                <a:gd name="T48" fmla="*/ 59 w 142"/>
                <a:gd name="T49" fmla="*/ 18 h 533"/>
                <a:gd name="T50" fmla="*/ 66 w 142"/>
                <a:gd name="T51" fmla="*/ 11 h 533"/>
                <a:gd name="T52" fmla="*/ 72 w 142"/>
                <a:gd name="T53" fmla="*/ 6 h 533"/>
                <a:gd name="T54" fmla="*/ 79 w 142"/>
                <a:gd name="T55" fmla="*/ 3 h 533"/>
                <a:gd name="T56" fmla="*/ 88 w 142"/>
                <a:gd name="T57" fmla="*/ 0 h 533"/>
                <a:gd name="T58" fmla="*/ 98 w 142"/>
                <a:gd name="T59" fmla="*/ 0 h 533"/>
                <a:gd name="T60" fmla="*/ 98 w 142"/>
                <a:gd name="T61" fmla="*/ 0 h 533"/>
                <a:gd name="T62" fmla="*/ 98 w 142"/>
                <a:gd name="T63" fmla="*/ 0 h 533"/>
                <a:gd name="T64" fmla="*/ 106 w 142"/>
                <a:gd name="T65" fmla="*/ 0 h 533"/>
                <a:gd name="T66" fmla="*/ 115 w 142"/>
                <a:gd name="T67" fmla="*/ 3 h 533"/>
                <a:gd name="T68" fmla="*/ 123 w 142"/>
                <a:gd name="T69" fmla="*/ 6 h 533"/>
                <a:gd name="T70" fmla="*/ 130 w 142"/>
                <a:gd name="T71" fmla="*/ 11 h 533"/>
                <a:gd name="T72" fmla="*/ 135 w 142"/>
                <a:gd name="T73" fmla="*/ 18 h 533"/>
                <a:gd name="T74" fmla="*/ 139 w 142"/>
                <a:gd name="T75" fmla="*/ 27 h 533"/>
                <a:gd name="T76" fmla="*/ 142 w 142"/>
                <a:gd name="T77" fmla="*/ 35 h 533"/>
                <a:gd name="T78" fmla="*/ 142 w 142"/>
                <a:gd name="T79" fmla="*/ 45 h 533"/>
                <a:gd name="T80" fmla="*/ 89 w 142"/>
                <a:gd name="T81" fmla="*/ 488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2" h="533">
                  <a:moveTo>
                    <a:pt x="89" y="488"/>
                  </a:moveTo>
                  <a:lnTo>
                    <a:pt x="89" y="488"/>
                  </a:lnTo>
                  <a:lnTo>
                    <a:pt x="89" y="496"/>
                  </a:lnTo>
                  <a:lnTo>
                    <a:pt x="86" y="506"/>
                  </a:lnTo>
                  <a:lnTo>
                    <a:pt x="83" y="513"/>
                  </a:lnTo>
                  <a:lnTo>
                    <a:pt x="78" y="520"/>
                  </a:lnTo>
                  <a:lnTo>
                    <a:pt x="71" y="525"/>
                  </a:lnTo>
                  <a:lnTo>
                    <a:pt x="62" y="530"/>
                  </a:lnTo>
                  <a:lnTo>
                    <a:pt x="54" y="532"/>
                  </a:lnTo>
                  <a:lnTo>
                    <a:pt x="45" y="533"/>
                  </a:lnTo>
                  <a:lnTo>
                    <a:pt x="45" y="533"/>
                  </a:lnTo>
                  <a:lnTo>
                    <a:pt x="45" y="533"/>
                  </a:lnTo>
                  <a:lnTo>
                    <a:pt x="35" y="532"/>
                  </a:lnTo>
                  <a:lnTo>
                    <a:pt x="27" y="530"/>
                  </a:lnTo>
                  <a:lnTo>
                    <a:pt x="18" y="525"/>
                  </a:lnTo>
                  <a:lnTo>
                    <a:pt x="13" y="520"/>
                  </a:lnTo>
                  <a:lnTo>
                    <a:pt x="6" y="513"/>
                  </a:lnTo>
                  <a:lnTo>
                    <a:pt x="3" y="506"/>
                  </a:lnTo>
                  <a:lnTo>
                    <a:pt x="0" y="496"/>
                  </a:lnTo>
                  <a:lnTo>
                    <a:pt x="0" y="488"/>
                  </a:lnTo>
                  <a:lnTo>
                    <a:pt x="52" y="45"/>
                  </a:lnTo>
                  <a:lnTo>
                    <a:pt x="52" y="45"/>
                  </a:lnTo>
                  <a:lnTo>
                    <a:pt x="52" y="35"/>
                  </a:lnTo>
                  <a:lnTo>
                    <a:pt x="56" y="27"/>
                  </a:lnTo>
                  <a:lnTo>
                    <a:pt x="59" y="18"/>
                  </a:lnTo>
                  <a:lnTo>
                    <a:pt x="66" y="11"/>
                  </a:lnTo>
                  <a:lnTo>
                    <a:pt x="72" y="6"/>
                  </a:lnTo>
                  <a:lnTo>
                    <a:pt x="79" y="3"/>
                  </a:lnTo>
                  <a:lnTo>
                    <a:pt x="88" y="0"/>
                  </a:lnTo>
                  <a:lnTo>
                    <a:pt x="98" y="0"/>
                  </a:lnTo>
                  <a:lnTo>
                    <a:pt x="98" y="0"/>
                  </a:lnTo>
                  <a:lnTo>
                    <a:pt x="98" y="0"/>
                  </a:lnTo>
                  <a:lnTo>
                    <a:pt x="106" y="0"/>
                  </a:lnTo>
                  <a:lnTo>
                    <a:pt x="115" y="3"/>
                  </a:lnTo>
                  <a:lnTo>
                    <a:pt x="123" y="6"/>
                  </a:lnTo>
                  <a:lnTo>
                    <a:pt x="130" y="11"/>
                  </a:lnTo>
                  <a:lnTo>
                    <a:pt x="135" y="18"/>
                  </a:lnTo>
                  <a:lnTo>
                    <a:pt x="139" y="27"/>
                  </a:lnTo>
                  <a:lnTo>
                    <a:pt x="142" y="35"/>
                  </a:lnTo>
                  <a:lnTo>
                    <a:pt x="142" y="45"/>
                  </a:lnTo>
                  <a:lnTo>
                    <a:pt x="89"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7" name="Freeform 257"/>
            <p:cNvSpPr>
              <a:spLocks/>
            </p:cNvSpPr>
            <p:nvPr/>
          </p:nvSpPr>
          <p:spPr bwMode="auto">
            <a:xfrm>
              <a:off x="3497263" y="5842000"/>
              <a:ext cx="114300" cy="423863"/>
            </a:xfrm>
            <a:custGeom>
              <a:avLst/>
              <a:gdLst>
                <a:gd name="T0" fmla="*/ 144 w 144"/>
                <a:gd name="T1" fmla="*/ 488 h 533"/>
                <a:gd name="T2" fmla="*/ 144 w 144"/>
                <a:gd name="T3" fmla="*/ 488 h 533"/>
                <a:gd name="T4" fmla="*/ 143 w 144"/>
                <a:gd name="T5" fmla="*/ 496 h 533"/>
                <a:gd name="T6" fmla="*/ 141 w 144"/>
                <a:gd name="T7" fmla="*/ 506 h 533"/>
                <a:gd name="T8" fmla="*/ 136 w 144"/>
                <a:gd name="T9" fmla="*/ 513 h 533"/>
                <a:gd name="T10" fmla="*/ 131 w 144"/>
                <a:gd name="T11" fmla="*/ 520 h 533"/>
                <a:gd name="T12" fmla="*/ 124 w 144"/>
                <a:gd name="T13" fmla="*/ 525 h 533"/>
                <a:gd name="T14" fmla="*/ 116 w 144"/>
                <a:gd name="T15" fmla="*/ 530 h 533"/>
                <a:gd name="T16" fmla="*/ 107 w 144"/>
                <a:gd name="T17" fmla="*/ 532 h 533"/>
                <a:gd name="T18" fmla="*/ 99 w 144"/>
                <a:gd name="T19" fmla="*/ 533 h 533"/>
                <a:gd name="T20" fmla="*/ 99 w 144"/>
                <a:gd name="T21" fmla="*/ 533 h 533"/>
                <a:gd name="T22" fmla="*/ 99 w 144"/>
                <a:gd name="T23" fmla="*/ 533 h 533"/>
                <a:gd name="T24" fmla="*/ 88 w 144"/>
                <a:gd name="T25" fmla="*/ 532 h 533"/>
                <a:gd name="T26" fmla="*/ 80 w 144"/>
                <a:gd name="T27" fmla="*/ 530 h 533"/>
                <a:gd name="T28" fmla="*/ 73 w 144"/>
                <a:gd name="T29" fmla="*/ 525 h 533"/>
                <a:gd name="T30" fmla="*/ 66 w 144"/>
                <a:gd name="T31" fmla="*/ 520 h 533"/>
                <a:gd name="T32" fmla="*/ 61 w 144"/>
                <a:gd name="T33" fmla="*/ 513 h 533"/>
                <a:gd name="T34" fmla="*/ 56 w 144"/>
                <a:gd name="T35" fmla="*/ 506 h 533"/>
                <a:gd name="T36" fmla="*/ 53 w 144"/>
                <a:gd name="T37" fmla="*/ 496 h 533"/>
                <a:gd name="T38" fmla="*/ 53 w 144"/>
                <a:gd name="T39" fmla="*/ 488 h 533"/>
                <a:gd name="T40" fmla="*/ 0 w 144"/>
                <a:gd name="T41" fmla="*/ 45 h 533"/>
                <a:gd name="T42" fmla="*/ 0 w 144"/>
                <a:gd name="T43" fmla="*/ 45 h 533"/>
                <a:gd name="T44" fmla="*/ 0 w 144"/>
                <a:gd name="T45" fmla="*/ 35 h 533"/>
                <a:gd name="T46" fmla="*/ 4 w 144"/>
                <a:gd name="T47" fmla="*/ 27 h 533"/>
                <a:gd name="T48" fmla="*/ 7 w 144"/>
                <a:gd name="T49" fmla="*/ 18 h 533"/>
                <a:gd name="T50" fmla="*/ 14 w 144"/>
                <a:gd name="T51" fmla="*/ 11 h 533"/>
                <a:gd name="T52" fmla="*/ 21 w 144"/>
                <a:gd name="T53" fmla="*/ 6 h 533"/>
                <a:gd name="T54" fmla="*/ 28 w 144"/>
                <a:gd name="T55" fmla="*/ 3 h 533"/>
                <a:gd name="T56" fmla="*/ 36 w 144"/>
                <a:gd name="T57" fmla="*/ 0 h 533"/>
                <a:gd name="T58" fmla="*/ 46 w 144"/>
                <a:gd name="T59" fmla="*/ 0 h 533"/>
                <a:gd name="T60" fmla="*/ 46 w 144"/>
                <a:gd name="T61" fmla="*/ 0 h 533"/>
                <a:gd name="T62" fmla="*/ 46 w 144"/>
                <a:gd name="T63" fmla="*/ 0 h 533"/>
                <a:gd name="T64" fmla="*/ 55 w 144"/>
                <a:gd name="T65" fmla="*/ 0 h 533"/>
                <a:gd name="T66" fmla="*/ 63 w 144"/>
                <a:gd name="T67" fmla="*/ 3 h 533"/>
                <a:gd name="T68" fmla="*/ 72 w 144"/>
                <a:gd name="T69" fmla="*/ 6 h 533"/>
                <a:gd name="T70" fmla="*/ 78 w 144"/>
                <a:gd name="T71" fmla="*/ 11 h 533"/>
                <a:gd name="T72" fmla="*/ 83 w 144"/>
                <a:gd name="T73" fmla="*/ 18 h 533"/>
                <a:gd name="T74" fmla="*/ 88 w 144"/>
                <a:gd name="T75" fmla="*/ 27 h 533"/>
                <a:gd name="T76" fmla="*/ 90 w 144"/>
                <a:gd name="T77" fmla="*/ 35 h 533"/>
                <a:gd name="T78" fmla="*/ 92 w 144"/>
                <a:gd name="T79" fmla="*/ 45 h 533"/>
                <a:gd name="T80" fmla="*/ 144 w 144"/>
                <a:gd name="T81" fmla="*/ 488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533">
                  <a:moveTo>
                    <a:pt x="144" y="488"/>
                  </a:moveTo>
                  <a:lnTo>
                    <a:pt x="144" y="488"/>
                  </a:lnTo>
                  <a:lnTo>
                    <a:pt x="143" y="496"/>
                  </a:lnTo>
                  <a:lnTo>
                    <a:pt x="141" y="506"/>
                  </a:lnTo>
                  <a:lnTo>
                    <a:pt x="136" y="513"/>
                  </a:lnTo>
                  <a:lnTo>
                    <a:pt x="131" y="520"/>
                  </a:lnTo>
                  <a:lnTo>
                    <a:pt x="124" y="525"/>
                  </a:lnTo>
                  <a:lnTo>
                    <a:pt x="116" y="530"/>
                  </a:lnTo>
                  <a:lnTo>
                    <a:pt x="107" y="532"/>
                  </a:lnTo>
                  <a:lnTo>
                    <a:pt x="99" y="533"/>
                  </a:lnTo>
                  <a:lnTo>
                    <a:pt x="99" y="533"/>
                  </a:lnTo>
                  <a:lnTo>
                    <a:pt x="99" y="533"/>
                  </a:lnTo>
                  <a:lnTo>
                    <a:pt x="88" y="532"/>
                  </a:lnTo>
                  <a:lnTo>
                    <a:pt x="80" y="530"/>
                  </a:lnTo>
                  <a:lnTo>
                    <a:pt x="73" y="525"/>
                  </a:lnTo>
                  <a:lnTo>
                    <a:pt x="66" y="520"/>
                  </a:lnTo>
                  <a:lnTo>
                    <a:pt x="61" y="513"/>
                  </a:lnTo>
                  <a:lnTo>
                    <a:pt x="56" y="506"/>
                  </a:lnTo>
                  <a:lnTo>
                    <a:pt x="53" y="496"/>
                  </a:lnTo>
                  <a:lnTo>
                    <a:pt x="53" y="488"/>
                  </a:lnTo>
                  <a:lnTo>
                    <a:pt x="0" y="45"/>
                  </a:lnTo>
                  <a:lnTo>
                    <a:pt x="0" y="45"/>
                  </a:lnTo>
                  <a:lnTo>
                    <a:pt x="0" y="35"/>
                  </a:lnTo>
                  <a:lnTo>
                    <a:pt x="4" y="27"/>
                  </a:lnTo>
                  <a:lnTo>
                    <a:pt x="7" y="18"/>
                  </a:lnTo>
                  <a:lnTo>
                    <a:pt x="14" y="11"/>
                  </a:lnTo>
                  <a:lnTo>
                    <a:pt x="21" y="6"/>
                  </a:lnTo>
                  <a:lnTo>
                    <a:pt x="28" y="3"/>
                  </a:lnTo>
                  <a:lnTo>
                    <a:pt x="36" y="0"/>
                  </a:lnTo>
                  <a:lnTo>
                    <a:pt x="46" y="0"/>
                  </a:lnTo>
                  <a:lnTo>
                    <a:pt x="46" y="0"/>
                  </a:lnTo>
                  <a:lnTo>
                    <a:pt x="46" y="0"/>
                  </a:lnTo>
                  <a:lnTo>
                    <a:pt x="55" y="0"/>
                  </a:lnTo>
                  <a:lnTo>
                    <a:pt x="63" y="3"/>
                  </a:lnTo>
                  <a:lnTo>
                    <a:pt x="72" y="6"/>
                  </a:lnTo>
                  <a:lnTo>
                    <a:pt x="78" y="11"/>
                  </a:lnTo>
                  <a:lnTo>
                    <a:pt x="83" y="18"/>
                  </a:lnTo>
                  <a:lnTo>
                    <a:pt x="88" y="27"/>
                  </a:lnTo>
                  <a:lnTo>
                    <a:pt x="90" y="35"/>
                  </a:lnTo>
                  <a:lnTo>
                    <a:pt x="92" y="45"/>
                  </a:lnTo>
                  <a:lnTo>
                    <a:pt x="1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8" name="Freeform 258"/>
            <p:cNvSpPr>
              <a:spLocks/>
            </p:cNvSpPr>
            <p:nvPr/>
          </p:nvSpPr>
          <p:spPr bwMode="auto">
            <a:xfrm>
              <a:off x="3278188" y="5594350"/>
              <a:ext cx="214313" cy="212725"/>
            </a:xfrm>
            <a:custGeom>
              <a:avLst/>
              <a:gdLst>
                <a:gd name="T0" fmla="*/ 134 w 269"/>
                <a:gd name="T1" fmla="*/ 270 h 270"/>
                <a:gd name="T2" fmla="*/ 161 w 269"/>
                <a:gd name="T3" fmla="*/ 268 h 270"/>
                <a:gd name="T4" fmla="*/ 186 w 269"/>
                <a:gd name="T5" fmla="*/ 259 h 270"/>
                <a:gd name="T6" fmla="*/ 208 w 269"/>
                <a:gd name="T7" fmla="*/ 248 h 270"/>
                <a:gd name="T8" fmla="*/ 229 w 269"/>
                <a:gd name="T9" fmla="*/ 231 h 270"/>
                <a:gd name="T10" fmla="*/ 246 w 269"/>
                <a:gd name="T11" fmla="*/ 210 h 270"/>
                <a:gd name="T12" fmla="*/ 257 w 269"/>
                <a:gd name="T13" fmla="*/ 188 h 270"/>
                <a:gd name="T14" fmla="*/ 266 w 269"/>
                <a:gd name="T15" fmla="*/ 163 h 270"/>
                <a:gd name="T16" fmla="*/ 269 w 269"/>
                <a:gd name="T17" fmla="*/ 136 h 270"/>
                <a:gd name="T18" fmla="*/ 268 w 269"/>
                <a:gd name="T19" fmla="*/ 122 h 270"/>
                <a:gd name="T20" fmla="*/ 263 w 269"/>
                <a:gd name="T21" fmla="*/ 95 h 270"/>
                <a:gd name="T22" fmla="*/ 252 w 269"/>
                <a:gd name="T23" fmla="*/ 71 h 270"/>
                <a:gd name="T24" fmla="*/ 237 w 269"/>
                <a:gd name="T25" fmla="*/ 49 h 270"/>
                <a:gd name="T26" fmla="*/ 220 w 269"/>
                <a:gd name="T27" fmla="*/ 31 h 270"/>
                <a:gd name="T28" fmla="*/ 198 w 269"/>
                <a:gd name="T29" fmla="*/ 17 h 270"/>
                <a:gd name="T30" fmla="*/ 174 w 269"/>
                <a:gd name="T31" fmla="*/ 7 h 270"/>
                <a:gd name="T32" fmla="*/ 147 w 269"/>
                <a:gd name="T33" fmla="*/ 2 h 270"/>
                <a:gd name="T34" fmla="*/ 134 w 269"/>
                <a:gd name="T35" fmla="*/ 0 h 270"/>
                <a:gd name="T36" fmla="*/ 107 w 269"/>
                <a:gd name="T37" fmla="*/ 4 h 270"/>
                <a:gd name="T38" fmla="*/ 81 w 269"/>
                <a:gd name="T39" fmla="*/ 12 h 270"/>
                <a:gd name="T40" fmla="*/ 59 w 269"/>
                <a:gd name="T41" fmla="*/ 24 h 270"/>
                <a:gd name="T42" fmla="*/ 39 w 269"/>
                <a:gd name="T43" fmla="*/ 41 h 270"/>
                <a:gd name="T44" fmla="*/ 22 w 269"/>
                <a:gd name="T45" fmla="*/ 59 h 270"/>
                <a:gd name="T46" fmla="*/ 10 w 269"/>
                <a:gd name="T47" fmla="*/ 83 h 270"/>
                <a:gd name="T48" fmla="*/ 2 w 269"/>
                <a:gd name="T49" fmla="*/ 109 h 270"/>
                <a:gd name="T50" fmla="*/ 0 w 269"/>
                <a:gd name="T51" fmla="*/ 136 h 270"/>
                <a:gd name="T52" fmla="*/ 0 w 269"/>
                <a:gd name="T53" fmla="*/ 149 h 270"/>
                <a:gd name="T54" fmla="*/ 5 w 269"/>
                <a:gd name="T55" fmla="*/ 175 h 270"/>
                <a:gd name="T56" fmla="*/ 15 w 269"/>
                <a:gd name="T57" fmla="*/ 200 h 270"/>
                <a:gd name="T58" fmla="*/ 30 w 269"/>
                <a:gd name="T59" fmla="*/ 220 h 270"/>
                <a:gd name="T60" fmla="*/ 47 w 269"/>
                <a:gd name="T61" fmla="*/ 239 h 270"/>
                <a:gd name="T62" fmla="*/ 69 w 269"/>
                <a:gd name="T63" fmla="*/ 254 h 270"/>
                <a:gd name="T64" fmla="*/ 93 w 269"/>
                <a:gd name="T65" fmla="*/ 264 h 270"/>
                <a:gd name="T66" fmla="*/ 120 w 269"/>
                <a:gd name="T67" fmla="*/ 270 h 270"/>
                <a:gd name="T68" fmla="*/ 134 w 269"/>
                <a:gd name="T69" fmla="*/ 27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9" h="270">
                  <a:moveTo>
                    <a:pt x="134" y="270"/>
                  </a:moveTo>
                  <a:lnTo>
                    <a:pt x="134" y="270"/>
                  </a:lnTo>
                  <a:lnTo>
                    <a:pt x="147" y="270"/>
                  </a:lnTo>
                  <a:lnTo>
                    <a:pt x="161" y="268"/>
                  </a:lnTo>
                  <a:lnTo>
                    <a:pt x="174" y="264"/>
                  </a:lnTo>
                  <a:lnTo>
                    <a:pt x="186" y="259"/>
                  </a:lnTo>
                  <a:lnTo>
                    <a:pt x="198" y="254"/>
                  </a:lnTo>
                  <a:lnTo>
                    <a:pt x="208" y="248"/>
                  </a:lnTo>
                  <a:lnTo>
                    <a:pt x="220" y="239"/>
                  </a:lnTo>
                  <a:lnTo>
                    <a:pt x="229" y="231"/>
                  </a:lnTo>
                  <a:lnTo>
                    <a:pt x="237" y="220"/>
                  </a:lnTo>
                  <a:lnTo>
                    <a:pt x="246" y="210"/>
                  </a:lnTo>
                  <a:lnTo>
                    <a:pt x="252" y="200"/>
                  </a:lnTo>
                  <a:lnTo>
                    <a:pt x="257" y="188"/>
                  </a:lnTo>
                  <a:lnTo>
                    <a:pt x="263" y="175"/>
                  </a:lnTo>
                  <a:lnTo>
                    <a:pt x="266" y="163"/>
                  </a:lnTo>
                  <a:lnTo>
                    <a:pt x="268" y="149"/>
                  </a:lnTo>
                  <a:lnTo>
                    <a:pt x="269" y="136"/>
                  </a:lnTo>
                  <a:lnTo>
                    <a:pt x="269" y="136"/>
                  </a:lnTo>
                  <a:lnTo>
                    <a:pt x="268" y="122"/>
                  </a:lnTo>
                  <a:lnTo>
                    <a:pt x="266" y="109"/>
                  </a:lnTo>
                  <a:lnTo>
                    <a:pt x="263" y="95"/>
                  </a:lnTo>
                  <a:lnTo>
                    <a:pt x="257" y="83"/>
                  </a:lnTo>
                  <a:lnTo>
                    <a:pt x="252" y="71"/>
                  </a:lnTo>
                  <a:lnTo>
                    <a:pt x="246" y="59"/>
                  </a:lnTo>
                  <a:lnTo>
                    <a:pt x="237" y="49"/>
                  </a:lnTo>
                  <a:lnTo>
                    <a:pt x="229" y="41"/>
                  </a:lnTo>
                  <a:lnTo>
                    <a:pt x="220" y="31"/>
                  </a:lnTo>
                  <a:lnTo>
                    <a:pt x="208" y="24"/>
                  </a:lnTo>
                  <a:lnTo>
                    <a:pt x="198" y="17"/>
                  </a:lnTo>
                  <a:lnTo>
                    <a:pt x="186" y="12"/>
                  </a:lnTo>
                  <a:lnTo>
                    <a:pt x="174" y="7"/>
                  </a:lnTo>
                  <a:lnTo>
                    <a:pt x="161" y="4"/>
                  </a:lnTo>
                  <a:lnTo>
                    <a:pt x="147" y="2"/>
                  </a:lnTo>
                  <a:lnTo>
                    <a:pt x="134" y="0"/>
                  </a:lnTo>
                  <a:lnTo>
                    <a:pt x="134" y="0"/>
                  </a:lnTo>
                  <a:lnTo>
                    <a:pt x="120" y="2"/>
                  </a:lnTo>
                  <a:lnTo>
                    <a:pt x="107" y="4"/>
                  </a:lnTo>
                  <a:lnTo>
                    <a:pt x="93" y="7"/>
                  </a:lnTo>
                  <a:lnTo>
                    <a:pt x="81" y="12"/>
                  </a:lnTo>
                  <a:lnTo>
                    <a:pt x="69" y="17"/>
                  </a:lnTo>
                  <a:lnTo>
                    <a:pt x="59" y="24"/>
                  </a:lnTo>
                  <a:lnTo>
                    <a:pt x="47" y="31"/>
                  </a:lnTo>
                  <a:lnTo>
                    <a:pt x="39" y="41"/>
                  </a:lnTo>
                  <a:lnTo>
                    <a:pt x="30" y="49"/>
                  </a:lnTo>
                  <a:lnTo>
                    <a:pt x="22" y="59"/>
                  </a:lnTo>
                  <a:lnTo>
                    <a:pt x="15" y="71"/>
                  </a:lnTo>
                  <a:lnTo>
                    <a:pt x="10" y="83"/>
                  </a:lnTo>
                  <a:lnTo>
                    <a:pt x="5" y="95"/>
                  </a:lnTo>
                  <a:lnTo>
                    <a:pt x="2" y="109"/>
                  </a:lnTo>
                  <a:lnTo>
                    <a:pt x="0" y="122"/>
                  </a:lnTo>
                  <a:lnTo>
                    <a:pt x="0" y="136"/>
                  </a:lnTo>
                  <a:lnTo>
                    <a:pt x="0" y="136"/>
                  </a:lnTo>
                  <a:lnTo>
                    <a:pt x="0" y="149"/>
                  </a:lnTo>
                  <a:lnTo>
                    <a:pt x="2" y="163"/>
                  </a:lnTo>
                  <a:lnTo>
                    <a:pt x="5" y="175"/>
                  </a:lnTo>
                  <a:lnTo>
                    <a:pt x="10" y="188"/>
                  </a:lnTo>
                  <a:lnTo>
                    <a:pt x="15" y="200"/>
                  </a:lnTo>
                  <a:lnTo>
                    <a:pt x="22" y="210"/>
                  </a:lnTo>
                  <a:lnTo>
                    <a:pt x="30" y="220"/>
                  </a:lnTo>
                  <a:lnTo>
                    <a:pt x="39" y="231"/>
                  </a:lnTo>
                  <a:lnTo>
                    <a:pt x="47" y="239"/>
                  </a:lnTo>
                  <a:lnTo>
                    <a:pt x="59" y="248"/>
                  </a:lnTo>
                  <a:lnTo>
                    <a:pt x="69" y="254"/>
                  </a:lnTo>
                  <a:lnTo>
                    <a:pt x="81" y="259"/>
                  </a:lnTo>
                  <a:lnTo>
                    <a:pt x="93" y="264"/>
                  </a:lnTo>
                  <a:lnTo>
                    <a:pt x="107" y="268"/>
                  </a:lnTo>
                  <a:lnTo>
                    <a:pt x="120" y="270"/>
                  </a:lnTo>
                  <a:lnTo>
                    <a:pt x="134" y="270"/>
                  </a:lnTo>
                  <a:lnTo>
                    <a:pt x="134" y="2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9" name="Freeform 259"/>
            <p:cNvSpPr>
              <a:spLocks/>
            </p:cNvSpPr>
            <p:nvPr/>
          </p:nvSpPr>
          <p:spPr bwMode="auto">
            <a:xfrm>
              <a:off x="3267076" y="6153150"/>
              <a:ext cx="100013" cy="474663"/>
            </a:xfrm>
            <a:custGeom>
              <a:avLst/>
              <a:gdLst>
                <a:gd name="T0" fmla="*/ 127 w 127"/>
                <a:gd name="T1" fmla="*/ 534 h 598"/>
                <a:gd name="T2" fmla="*/ 127 w 127"/>
                <a:gd name="T3" fmla="*/ 534 h 598"/>
                <a:gd name="T4" fmla="*/ 125 w 127"/>
                <a:gd name="T5" fmla="*/ 547 h 598"/>
                <a:gd name="T6" fmla="*/ 122 w 127"/>
                <a:gd name="T7" fmla="*/ 559 h 598"/>
                <a:gd name="T8" fmla="*/ 115 w 127"/>
                <a:gd name="T9" fmla="*/ 569 h 598"/>
                <a:gd name="T10" fmla="*/ 108 w 127"/>
                <a:gd name="T11" fmla="*/ 579 h 598"/>
                <a:gd name="T12" fmla="*/ 98 w 127"/>
                <a:gd name="T13" fmla="*/ 586 h 598"/>
                <a:gd name="T14" fmla="*/ 88 w 127"/>
                <a:gd name="T15" fmla="*/ 593 h 598"/>
                <a:gd name="T16" fmla="*/ 76 w 127"/>
                <a:gd name="T17" fmla="*/ 596 h 598"/>
                <a:gd name="T18" fmla="*/ 62 w 127"/>
                <a:gd name="T19" fmla="*/ 598 h 598"/>
                <a:gd name="T20" fmla="*/ 62 w 127"/>
                <a:gd name="T21" fmla="*/ 598 h 598"/>
                <a:gd name="T22" fmla="*/ 62 w 127"/>
                <a:gd name="T23" fmla="*/ 598 h 598"/>
                <a:gd name="T24" fmla="*/ 51 w 127"/>
                <a:gd name="T25" fmla="*/ 596 h 598"/>
                <a:gd name="T26" fmla="*/ 39 w 127"/>
                <a:gd name="T27" fmla="*/ 593 h 598"/>
                <a:gd name="T28" fmla="*/ 27 w 127"/>
                <a:gd name="T29" fmla="*/ 586 h 598"/>
                <a:gd name="T30" fmla="*/ 18 w 127"/>
                <a:gd name="T31" fmla="*/ 579 h 598"/>
                <a:gd name="T32" fmla="*/ 10 w 127"/>
                <a:gd name="T33" fmla="*/ 569 h 598"/>
                <a:gd name="T34" fmla="*/ 5 w 127"/>
                <a:gd name="T35" fmla="*/ 559 h 598"/>
                <a:gd name="T36" fmla="*/ 1 w 127"/>
                <a:gd name="T37" fmla="*/ 547 h 598"/>
                <a:gd name="T38" fmla="*/ 0 w 127"/>
                <a:gd name="T39" fmla="*/ 534 h 598"/>
                <a:gd name="T40" fmla="*/ 0 w 127"/>
                <a:gd name="T41" fmla="*/ 64 h 598"/>
                <a:gd name="T42" fmla="*/ 0 w 127"/>
                <a:gd name="T43" fmla="*/ 64 h 598"/>
                <a:gd name="T44" fmla="*/ 1 w 127"/>
                <a:gd name="T45" fmla="*/ 51 h 598"/>
                <a:gd name="T46" fmla="*/ 5 w 127"/>
                <a:gd name="T47" fmla="*/ 39 h 598"/>
                <a:gd name="T48" fmla="*/ 10 w 127"/>
                <a:gd name="T49" fmla="*/ 29 h 598"/>
                <a:gd name="T50" fmla="*/ 18 w 127"/>
                <a:gd name="T51" fmla="*/ 19 h 598"/>
                <a:gd name="T52" fmla="*/ 27 w 127"/>
                <a:gd name="T53" fmla="*/ 12 h 598"/>
                <a:gd name="T54" fmla="*/ 39 w 127"/>
                <a:gd name="T55" fmla="*/ 5 h 598"/>
                <a:gd name="T56" fmla="*/ 51 w 127"/>
                <a:gd name="T57" fmla="*/ 2 h 598"/>
                <a:gd name="T58" fmla="*/ 62 w 127"/>
                <a:gd name="T59" fmla="*/ 0 h 598"/>
                <a:gd name="T60" fmla="*/ 62 w 127"/>
                <a:gd name="T61" fmla="*/ 0 h 598"/>
                <a:gd name="T62" fmla="*/ 62 w 127"/>
                <a:gd name="T63" fmla="*/ 0 h 598"/>
                <a:gd name="T64" fmla="*/ 76 w 127"/>
                <a:gd name="T65" fmla="*/ 2 h 598"/>
                <a:gd name="T66" fmla="*/ 88 w 127"/>
                <a:gd name="T67" fmla="*/ 5 h 598"/>
                <a:gd name="T68" fmla="*/ 98 w 127"/>
                <a:gd name="T69" fmla="*/ 12 h 598"/>
                <a:gd name="T70" fmla="*/ 108 w 127"/>
                <a:gd name="T71" fmla="*/ 19 h 598"/>
                <a:gd name="T72" fmla="*/ 115 w 127"/>
                <a:gd name="T73" fmla="*/ 29 h 598"/>
                <a:gd name="T74" fmla="*/ 122 w 127"/>
                <a:gd name="T75" fmla="*/ 39 h 598"/>
                <a:gd name="T76" fmla="*/ 125 w 127"/>
                <a:gd name="T77" fmla="*/ 51 h 598"/>
                <a:gd name="T78" fmla="*/ 127 w 127"/>
                <a:gd name="T79" fmla="*/ 64 h 598"/>
                <a:gd name="T80" fmla="*/ 127 w 127"/>
                <a:gd name="T81" fmla="*/ 53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8">
                  <a:moveTo>
                    <a:pt x="127" y="534"/>
                  </a:moveTo>
                  <a:lnTo>
                    <a:pt x="127" y="534"/>
                  </a:lnTo>
                  <a:lnTo>
                    <a:pt x="125" y="547"/>
                  </a:lnTo>
                  <a:lnTo>
                    <a:pt x="122" y="559"/>
                  </a:lnTo>
                  <a:lnTo>
                    <a:pt x="115" y="569"/>
                  </a:lnTo>
                  <a:lnTo>
                    <a:pt x="108" y="579"/>
                  </a:lnTo>
                  <a:lnTo>
                    <a:pt x="98" y="586"/>
                  </a:lnTo>
                  <a:lnTo>
                    <a:pt x="88" y="593"/>
                  </a:lnTo>
                  <a:lnTo>
                    <a:pt x="76" y="596"/>
                  </a:lnTo>
                  <a:lnTo>
                    <a:pt x="62" y="598"/>
                  </a:lnTo>
                  <a:lnTo>
                    <a:pt x="62" y="598"/>
                  </a:lnTo>
                  <a:lnTo>
                    <a:pt x="62" y="598"/>
                  </a:lnTo>
                  <a:lnTo>
                    <a:pt x="51" y="596"/>
                  </a:lnTo>
                  <a:lnTo>
                    <a:pt x="39" y="593"/>
                  </a:lnTo>
                  <a:lnTo>
                    <a:pt x="27" y="586"/>
                  </a:lnTo>
                  <a:lnTo>
                    <a:pt x="18" y="579"/>
                  </a:lnTo>
                  <a:lnTo>
                    <a:pt x="10" y="569"/>
                  </a:lnTo>
                  <a:lnTo>
                    <a:pt x="5" y="559"/>
                  </a:lnTo>
                  <a:lnTo>
                    <a:pt x="1" y="547"/>
                  </a:lnTo>
                  <a:lnTo>
                    <a:pt x="0" y="534"/>
                  </a:lnTo>
                  <a:lnTo>
                    <a:pt x="0" y="64"/>
                  </a:lnTo>
                  <a:lnTo>
                    <a:pt x="0" y="64"/>
                  </a:lnTo>
                  <a:lnTo>
                    <a:pt x="1" y="51"/>
                  </a:lnTo>
                  <a:lnTo>
                    <a:pt x="5" y="39"/>
                  </a:lnTo>
                  <a:lnTo>
                    <a:pt x="10" y="29"/>
                  </a:lnTo>
                  <a:lnTo>
                    <a:pt x="18" y="19"/>
                  </a:lnTo>
                  <a:lnTo>
                    <a:pt x="27" y="12"/>
                  </a:lnTo>
                  <a:lnTo>
                    <a:pt x="39" y="5"/>
                  </a:lnTo>
                  <a:lnTo>
                    <a:pt x="51" y="2"/>
                  </a:lnTo>
                  <a:lnTo>
                    <a:pt x="62" y="0"/>
                  </a:lnTo>
                  <a:lnTo>
                    <a:pt x="62" y="0"/>
                  </a:lnTo>
                  <a:lnTo>
                    <a:pt x="62" y="0"/>
                  </a:lnTo>
                  <a:lnTo>
                    <a:pt x="76" y="2"/>
                  </a:lnTo>
                  <a:lnTo>
                    <a:pt x="88" y="5"/>
                  </a:lnTo>
                  <a:lnTo>
                    <a:pt x="98" y="12"/>
                  </a:lnTo>
                  <a:lnTo>
                    <a:pt x="108" y="19"/>
                  </a:lnTo>
                  <a:lnTo>
                    <a:pt x="115" y="29"/>
                  </a:lnTo>
                  <a:lnTo>
                    <a:pt x="122" y="39"/>
                  </a:lnTo>
                  <a:lnTo>
                    <a:pt x="125" y="51"/>
                  </a:lnTo>
                  <a:lnTo>
                    <a:pt x="127" y="64"/>
                  </a:lnTo>
                  <a:lnTo>
                    <a:pt x="127"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0" name="Freeform 260"/>
            <p:cNvSpPr>
              <a:spLocks/>
            </p:cNvSpPr>
            <p:nvPr/>
          </p:nvSpPr>
          <p:spPr bwMode="auto">
            <a:xfrm>
              <a:off x="3405188" y="6153150"/>
              <a:ext cx="101600" cy="474663"/>
            </a:xfrm>
            <a:custGeom>
              <a:avLst/>
              <a:gdLst>
                <a:gd name="T0" fmla="*/ 127 w 127"/>
                <a:gd name="T1" fmla="*/ 534 h 598"/>
                <a:gd name="T2" fmla="*/ 127 w 127"/>
                <a:gd name="T3" fmla="*/ 534 h 598"/>
                <a:gd name="T4" fmla="*/ 126 w 127"/>
                <a:gd name="T5" fmla="*/ 547 h 598"/>
                <a:gd name="T6" fmla="*/ 122 w 127"/>
                <a:gd name="T7" fmla="*/ 559 h 598"/>
                <a:gd name="T8" fmla="*/ 115 w 127"/>
                <a:gd name="T9" fmla="*/ 569 h 598"/>
                <a:gd name="T10" fmla="*/ 109 w 127"/>
                <a:gd name="T11" fmla="*/ 579 h 598"/>
                <a:gd name="T12" fmla="*/ 98 w 127"/>
                <a:gd name="T13" fmla="*/ 586 h 598"/>
                <a:gd name="T14" fmla="*/ 88 w 127"/>
                <a:gd name="T15" fmla="*/ 593 h 598"/>
                <a:gd name="T16" fmla="*/ 76 w 127"/>
                <a:gd name="T17" fmla="*/ 596 h 598"/>
                <a:gd name="T18" fmla="*/ 63 w 127"/>
                <a:gd name="T19" fmla="*/ 598 h 598"/>
                <a:gd name="T20" fmla="*/ 63 w 127"/>
                <a:gd name="T21" fmla="*/ 598 h 598"/>
                <a:gd name="T22" fmla="*/ 63 w 127"/>
                <a:gd name="T23" fmla="*/ 598 h 598"/>
                <a:gd name="T24" fmla="*/ 51 w 127"/>
                <a:gd name="T25" fmla="*/ 596 h 598"/>
                <a:gd name="T26" fmla="*/ 39 w 127"/>
                <a:gd name="T27" fmla="*/ 593 h 598"/>
                <a:gd name="T28" fmla="*/ 27 w 127"/>
                <a:gd name="T29" fmla="*/ 586 h 598"/>
                <a:gd name="T30" fmla="*/ 19 w 127"/>
                <a:gd name="T31" fmla="*/ 579 h 598"/>
                <a:gd name="T32" fmla="*/ 10 w 127"/>
                <a:gd name="T33" fmla="*/ 569 h 598"/>
                <a:gd name="T34" fmla="*/ 5 w 127"/>
                <a:gd name="T35" fmla="*/ 559 h 598"/>
                <a:gd name="T36" fmla="*/ 2 w 127"/>
                <a:gd name="T37" fmla="*/ 547 h 598"/>
                <a:gd name="T38" fmla="*/ 0 w 127"/>
                <a:gd name="T39" fmla="*/ 534 h 598"/>
                <a:gd name="T40" fmla="*/ 0 w 127"/>
                <a:gd name="T41" fmla="*/ 64 h 598"/>
                <a:gd name="T42" fmla="*/ 0 w 127"/>
                <a:gd name="T43" fmla="*/ 64 h 598"/>
                <a:gd name="T44" fmla="*/ 2 w 127"/>
                <a:gd name="T45" fmla="*/ 51 h 598"/>
                <a:gd name="T46" fmla="*/ 5 w 127"/>
                <a:gd name="T47" fmla="*/ 39 h 598"/>
                <a:gd name="T48" fmla="*/ 10 w 127"/>
                <a:gd name="T49" fmla="*/ 29 h 598"/>
                <a:gd name="T50" fmla="*/ 19 w 127"/>
                <a:gd name="T51" fmla="*/ 19 h 598"/>
                <a:gd name="T52" fmla="*/ 27 w 127"/>
                <a:gd name="T53" fmla="*/ 12 h 598"/>
                <a:gd name="T54" fmla="*/ 39 w 127"/>
                <a:gd name="T55" fmla="*/ 5 h 598"/>
                <a:gd name="T56" fmla="*/ 51 w 127"/>
                <a:gd name="T57" fmla="*/ 2 h 598"/>
                <a:gd name="T58" fmla="*/ 63 w 127"/>
                <a:gd name="T59" fmla="*/ 0 h 598"/>
                <a:gd name="T60" fmla="*/ 63 w 127"/>
                <a:gd name="T61" fmla="*/ 0 h 598"/>
                <a:gd name="T62" fmla="*/ 63 w 127"/>
                <a:gd name="T63" fmla="*/ 0 h 598"/>
                <a:gd name="T64" fmla="*/ 76 w 127"/>
                <a:gd name="T65" fmla="*/ 2 h 598"/>
                <a:gd name="T66" fmla="*/ 88 w 127"/>
                <a:gd name="T67" fmla="*/ 5 h 598"/>
                <a:gd name="T68" fmla="*/ 98 w 127"/>
                <a:gd name="T69" fmla="*/ 12 h 598"/>
                <a:gd name="T70" fmla="*/ 109 w 127"/>
                <a:gd name="T71" fmla="*/ 19 h 598"/>
                <a:gd name="T72" fmla="*/ 115 w 127"/>
                <a:gd name="T73" fmla="*/ 29 h 598"/>
                <a:gd name="T74" fmla="*/ 122 w 127"/>
                <a:gd name="T75" fmla="*/ 39 h 598"/>
                <a:gd name="T76" fmla="*/ 126 w 127"/>
                <a:gd name="T77" fmla="*/ 51 h 598"/>
                <a:gd name="T78" fmla="*/ 127 w 127"/>
                <a:gd name="T79" fmla="*/ 64 h 598"/>
                <a:gd name="T80" fmla="*/ 127 w 127"/>
                <a:gd name="T81" fmla="*/ 534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 h="598">
                  <a:moveTo>
                    <a:pt x="127" y="534"/>
                  </a:moveTo>
                  <a:lnTo>
                    <a:pt x="127" y="534"/>
                  </a:lnTo>
                  <a:lnTo>
                    <a:pt x="126" y="547"/>
                  </a:lnTo>
                  <a:lnTo>
                    <a:pt x="122" y="559"/>
                  </a:lnTo>
                  <a:lnTo>
                    <a:pt x="115" y="569"/>
                  </a:lnTo>
                  <a:lnTo>
                    <a:pt x="109" y="579"/>
                  </a:lnTo>
                  <a:lnTo>
                    <a:pt x="98" y="586"/>
                  </a:lnTo>
                  <a:lnTo>
                    <a:pt x="88" y="593"/>
                  </a:lnTo>
                  <a:lnTo>
                    <a:pt x="76" y="596"/>
                  </a:lnTo>
                  <a:lnTo>
                    <a:pt x="63" y="598"/>
                  </a:lnTo>
                  <a:lnTo>
                    <a:pt x="63" y="598"/>
                  </a:lnTo>
                  <a:lnTo>
                    <a:pt x="63" y="598"/>
                  </a:lnTo>
                  <a:lnTo>
                    <a:pt x="51" y="596"/>
                  </a:lnTo>
                  <a:lnTo>
                    <a:pt x="39" y="593"/>
                  </a:lnTo>
                  <a:lnTo>
                    <a:pt x="27" y="586"/>
                  </a:lnTo>
                  <a:lnTo>
                    <a:pt x="19" y="579"/>
                  </a:lnTo>
                  <a:lnTo>
                    <a:pt x="10" y="569"/>
                  </a:lnTo>
                  <a:lnTo>
                    <a:pt x="5" y="559"/>
                  </a:lnTo>
                  <a:lnTo>
                    <a:pt x="2" y="547"/>
                  </a:lnTo>
                  <a:lnTo>
                    <a:pt x="0" y="534"/>
                  </a:lnTo>
                  <a:lnTo>
                    <a:pt x="0" y="64"/>
                  </a:lnTo>
                  <a:lnTo>
                    <a:pt x="0" y="64"/>
                  </a:lnTo>
                  <a:lnTo>
                    <a:pt x="2" y="51"/>
                  </a:lnTo>
                  <a:lnTo>
                    <a:pt x="5" y="39"/>
                  </a:lnTo>
                  <a:lnTo>
                    <a:pt x="10" y="29"/>
                  </a:lnTo>
                  <a:lnTo>
                    <a:pt x="19" y="19"/>
                  </a:lnTo>
                  <a:lnTo>
                    <a:pt x="27" y="12"/>
                  </a:lnTo>
                  <a:lnTo>
                    <a:pt x="39" y="5"/>
                  </a:lnTo>
                  <a:lnTo>
                    <a:pt x="51" y="2"/>
                  </a:lnTo>
                  <a:lnTo>
                    <a:pt x="63" y="0"/>
                  </a:lnTo>
                  <a:lnTo>
                    <a:pt x="63" y="0"/>
                  </a:lnTo>
                  <a:lnTo>
                    <a:pt x="63" y="0"/>
                  </a:lnTo>
                  <a:lnTo>
                    <a:pt x="76" y="2"/>
                  </a:lnTo>
                  <a:lnTo>
                    <a:pt x="88" y="5"/>
                  </a:lnTo>
                  <a:lnTo>
                    <a:pt x="98" y="12"/>
                  </a:lnTo>
                  <a:lnTo>
                    <a:pt x="109" y="19"/>
                  </a:lnTo>
                  <a:lnTo>
                    <a:pt x="115" y="29"/>
                  </a:lnTo>
                  <a:lnTo>
                    <a:pt x="122" y="39"/>
                  </a:lnTo>
                  <a:lnTo>
                    <a:pt x="126" y="51"/>
                  </a:lnTo>
                  <a:lnTo>
                    <a:pt x="127" y="64"/>
                  </a:lnTo>
                  <a:lnTo>
                    <a:pt x="127"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1" name="Freeform 261"/>
            <p:cNvSpPr>
              <a:spLocks/>
            </p:cNvSpPr>
            <p:nvPr/>
          </p:nvSpPr>
          <p:spPr bwMode="auto">
            <a:xfrm>
              <a:off x="3206751" y="5816600"/>
              <a:ext cx="360363" cy="406400"/>
            </a:xfrm>
            <a:custGeom>
              <a:avLst/>
              <a:gdLst>
                <a:gd name="T0" fmla="*/ 384 w 453"/>
                <a:gd name="T1" fmla="*/ 434 h 512"/>
                <a:gd name="T2" fmla="*/ 381 w 453"/>
                <a:gd name="T3" fmla="*/ 458 h 512"/>
                <a:gd name="T4" fmla="*/ 374 w 453"/>
                <a:gd name="T5" fmla="*/ 477 h 512"/>
                <a:gd name="T6" fmla="*/ 362 w 453"/>
                <a:gd name="T7" fmla="*/ 490 h 512"/>
                <a:gd name="T8" fmla="*/ 345 w 453"/>
                <a:gd name="T9" fmla="*/ 500 h 512"/>
                <a:gd name="T10" fmla="*/ 304 w 453"/>
                <a:gd name="T11" fmla="*/ 510 h 512"/>
                <a:gd name="T12" fmla="*/ 254 w 453"/>
                <a:gd name="T13" fmla="*/ 512 h 512"/>
                <a:gd name="T14" fmla="*/ 198 w 453"/>
                <a:gd name="T15" fmla="*/ 512 h 512"/>
                <a:gd name="T16" fmla="*/ 149 w 453"/>
                <a:gd name="T17" fmla="*/ 510 h 512"/>
                <a:gd name="T18" fmla="*/ 106 w 453"/>
                <a:gd name="T19" fmla="*/ 500 h 512"/>
                <a:gd name="T20" fmla="*/ 91 w 453"/>
                <a:gd name="T21" fmla="*/ 490 h 512"/>
                <a:gd name="T22" fmla="*/ 79 w 453"/>
                <a:gd name="T23" fmla="*/ 477 h 512"/>
                <a:gd name="T24" fmla="*/ 71 w 453"/>
                <a:gd name="T25" fmla="*/ 458 h 512"/>
                <a:gd name="T26" fmla="*/ 69 w 453"/>
                <a:gd name="T27" fmla="*/ 434 h 512"/>
                <a:gd name="T28" fmla="*/ 69 w 453"/>
                <a:gd name="T29" fmla="*/ 131 h 512"/>
                <a:gd name="T30" fmla="*/ 27 w 453"/>
                <a:gd name="T31" fmla="*/ 104 h 512"/>
                <a:gd name="T32" fmla="*/ 10 w 453"/>
                <a:gd name="T33" fmla="*/ 89 h 512"/>
                <a:gd name="T34" fmla="*/ 1 w 453"/>
                <a:gd name="T35" fmla="*/ 73 h 512"/>
                <a:gd name="T36" fmla="*/ 0 w 453"/>
                <a:gd name="T37" fmla="*/ 61 h 512"/>
                <a:gd name="T38" fmla="*/ 5 w 453"/>
                <a:gd name="T39" fmla="*/ 50 h 512"/>
                <a:gd name="T40" fmla="*/ 22 w 453"/>
                <a:gd name="T41" fmla="*/ 36 h 512"/>
                <a:gd name="T42" fmla="*/ 55 w 453"/>
                <a:gd name="T43" fmla="*/ 21 h 512"/>
                <a:gd name="T44" fmla="*/ 99 w 453"/>
                <a:gd name="T45" fmla="*/ 11 h 512"/>
                <a:gd name="T46" fmla="*/ 164 w 453"/>
                <a:gd name="T47" fmla="*/ 2 h 512"/>
                <a:gd name="T48" fmla="*/ 254 w 453"/>
                <a:gd name="T49" fmla="*/ 0 h 512"/>
                <a:gd name="T50" fmla="*/ 287 w 453"/>
                <a:gd name="T51" fmla="*/ 2 h 512"/>
                <a:gd name="T52" fmla="*/ 354 w 453"/>
                <a:gd name="T53" fmla="*/ 11 h 512"/>
                <a:gd name="T54" fmla="*/ 398 w 453"/>
                <a:gd name="T55" fmla="*/ 22 h 512"/>
                <a:gd name="T56" fmla="*/ 433 w 453"/>
                <a:gd name="T57" fmla="*/ 38 h 512"/>
                <a:gd name="T58" fmla="*/ 450 w 453"/>
                <a:gd name="T59" fmla="*/ 51 h 512"/>
                <a:gd name="T60" fmla="*/ 453 w 453"/>
                <a:gd name="T61" fmla="*/ 63 h 512"/>
                <a:gd name="T62" fmla="*/ 452 w 453"/>
                <a:gd name="T63" fmla="*/ 75 h 512"/>
                <a:gd name="T64" fmla="*/ 443 w 453"/>
                <a:gd name="T65" fmla="*/ 89 h 512"/>
                <a:gd name="T66" fmla="*/ 426 w 453"/>
                <a:gd name="T67" fmla="*/ 105 h 512"/>
                <a:gd name="T68" fmla="*/ 384 w 453"/>
                <a:gd name="T69" fmla="*/ 131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3" h="512">
                  <a:moveTo>
                    <a:pt x="384" y="434"/>
                  </a:moveTo>
                  <a:lnTo>
                    <a:pt x="384" y="434"/>
                  </a:lnTo>
                  <a:lnTo>
                    <a:pt x="382" y="448"/>
                  </a:lnTo>
                  <a:lnTo>
                    <a:pt x="381" y="458"/>
                  </a:lnTo>
                  <a:lnTo>
                    <a:pt x="377" y="468"/>
                  </a:lnTo>
                  <a:lnTo>
                    <a:pt x="374" y="477"/>
                  </a:lnTo>
                  <a:lnTo>
                    <a:pt x="367" y="485"/>
                  </a:lnTo>
                  <a:lnTo>
                    <a:pt x="362" y="490"/>
                  </a:lnTo>
                  <a:lnTo>
                    <a:pt x="354" y="495"/>
                  </a:lnTo>
                  <a:lnTo>
                    <a:pt x="345" y="500"/>
                  </a:lnTo>
                  <a:lnTo>
                    <a:pt x="326" y="507"/>
                  </a:lnTo>
                  <a:lnTo>
                    <a:pt x="304" y="510"/>
                  </a:lnTo>
                  <a:lnTo>
                    <a:pt x="279" y="512"/>
                  </a:lnTo>
                  <a:lnTo>
                    <a:pt x="254" y="512"/>
                  </a:lnTo>
                  <a:lnTo>
                    <a:pt x="198" y="512"/>
                  </a:lnTo>
                  <a:lnTo>
                    <a:pt x="198" y="512"/>
                  </a:lnTo>
                  <a:lnTo>
                    <a:pt x="172" y="512"/>
                  </a:lnTo>
                  <a:lnTo>
                    <a:pt x="149" y="510"/>
                  </a:lnTo>
                  <a:lnTo>
                    <a:pt x="127" y="507"/>
                  </a:lnTo>
                  <a:lnTo>
                    <a:pt x="106" y="500"/>
                  </a:lnTo>
                  <a:lnTo>
                    <a:pt x="98" y="495"/>
                  </a:lnTo>
                  <a:lnTo>
                    <a:pt x="91" y="490"/>
                  </a:lnTo>
                  <a:lnTo>
                    <a:pt x="84" y="485"/>
                  </a:lnTo>
                  <a:lnTo>
                    <a:pt x="79" y="477"/>
                  </a:lnTo>
                  <a:lnTo>
                    <a:pt x="74" y="468"/>
                  </a:lnTo>
                  <a:lnTo>
                    <a:pt x="71" y="458"/>
                  </a:lnTo>
                  <a:lnTo>
                    <a:pt x="69" y="448"/>
                  </a:lnTo>
                  <a:lnTo>
                    <a:pt x="69" y="434"/>
                  </a:lnTo>
                  <a:lnTo>
                    <a:pt x="69" y="131"/>
                  </a:lnTo>
                  <a:lnTo>
                    <a:pt x="69" y="131"/>
                  </a:lnTo>
                  <a:lnTo>
                    <a:pt x="38" y="112"/>
                  </a:lnTo>
                  <a:lnTo>
                    <a:pt x="27" y="104"/>
                  </a:lnTo>
                  <a:lnTo>
                    <a:pt x="18" y="95"/>
                  </a:lnTo>
                  <a:lnTo>
                    <a:pt x="10" y="89"/>
                  </a:lnTo>
                  <a:lnTo>
                    <a:pt x="5" y="80"/>
                  </a:lnTo>
                  <a:lnTo>
                    <a:pt x="1" y="73"/>
                  </a:lnTo>
                  <a:lnTo>
                    <a:pt x="0" y="68"/>
                  </a:lnTo>
                  <a:lnTo>
                    <a:pt x="0" y="61"/>
                  </a:lnTo>
                  <a:lnTo>
                    <a:pt x="1" y="55"/>
                  </a:lnTo>
                  <a:lnTo>
                    <a:pt x="5" y="50"/>
                  </a:lnTo>
                  <a:lnTo>
                    <a:pt x="10" y="44"/>
                  </a:lnTo>
                  <a:lnTo>
                    <a:pt x="22" y="36"/>
                  </a:lnTo>
                  <a:lnTo>
                    <a:pt x="37" y="28"/>
                  </a:lnTo>
                  <a:lnTo>
                    <a:pt x="55" y="21"/>
                  </a:lnTo>
                  <a:lnTo>
                    <a:pt x="77" y="14"/>
                  </a:lnTo>
                  <a:lnTo>
                    <a:pt x="99" y="11"/>
                  </a:lnTo>
                  <a:lnTo>
                    <a:pt x="121" y="7"/>
                  </a:lnTo>
                  <a:lnTo>
                    <a:pt x="164" y="2"/>
                  </a:lnTo>
                  <a:lnTo>
                    <a:pt x="198" y="0"/>
                  </a:lnTo>
                  <a:lnTo>
                    <a:pt x="254" y="0"/>
                  </a:lnTo>
                  <a:lnTo>
                    <a:pt x="254" y="0"/>
                  </a:lnTo>
                  <a:lnTo>
                    <a:pt x="287" y="2"/>
                  </a:lnTo>
                  <a:lnTo>
                    <a:pt x="332" y="7"/>
                  </a:lnTo>
                  <a:lnTo>
                    <a:pt x="354" y="11"/>
                  </a:lnTo>
                  <a:lnTo>
                    <a:pt x="377" y="16"/>
                  </a:lnTo>
                  <a:lnTo>
                    <a:pt x="398" y="22"/>
                  </a:lnTo>
                  <a:lnTo>
                    <a:pt x="418" y="29"/>
                  </a:lnTo>
                  <a:lnTo>
                    <a:pt x="433" y="38"/>
                  </a:lnTo>
                  <a:lnTo>
                    <a:pt x="445" y="46"/>
                  </a:lnTo>
                  <a:lnTo>
                    <a:pt x="450" y="51"/>
                  </a:lnTo>
                  <a:lnTo>
                    <a:pt x="452" y="56"/>
                  </a:lnTo>
                  <a:lnTo>
                    <a:pt x="453" y="63"/>
                  </a:lnTo>
                  <a:lnTo>
                    <a:pt x="453" y="68"/>
                  </a:lnTo>
                  <a:lnTo>
                    <a:pt x="452" y="75"/>
                  </a:lnTo>
                  <a:lnTo>
                    <a:pt x="448" y="82"/>
                  </a:lnTo>
                  <a:lnTo>
                    <a:pt x="443" y="89"/>
                  </a:lnTo>
                  <a:lnTo>
                    <a:pt x="437" y="97"/>
                  </a:lnTo>
                  <a:lnTo>
                    <a:pt x="426" y="105"/>
                  </a:lnTo>
                  <a:lnTo>
                    <a:pt x="415" y="112"/>
                  </a:lnTo>
                  <a:lnTo>
                    <a:pt x="384" y="131"/>
                  </a:lnTo>
                  <a:lnTo>
                    <a:pt x="384"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2" name="Rectangle 262"/>
            <p:cNvSpPr>
              <a:spLocks noChangeArrowheads="1"/>
            </p:cNvSpPr>
            <p:nvPr/>
          </p:nvSpPr>
          <p:spPr bwMode="auto">
            <a:xfrm>
              <a:off x="3705226" y="6088063"/>
              <a:ext cx="558800" cy="698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3" name="Rectangle 263"/>
            <p:cNvSpPr>
              <a:spLocks noChangeArrowheads="1"/>
            </p:cNvSpPr>
            <p:nvPr/>
          </p:nvSpPr>
          <p:spPr bwMode="auto">
            <a:xfrm>
              <a:off x="4402138" y="6357938"/>
              <a:ext cx="558800" cy="428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4" name="Rectangle 264"/>
            <p:cNvSpPr>
              <a:spLocks noChangeArrowheads="1"/>
            </p:cNvSpPr>
            <p:nvPr/>
          </p:nvSpPr>
          <p:spPr bwMode="auto">
            <a:xfrm>
              <a:off x="3081338" y="6616700"/>
              <a:ext cx="558800" cy="169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5" name="Freeform 265"/>
            <p:cNvSpPr>
              <a:spLocks/>
            </p:cNvSpPr>
            <p:nvPr/>
          </p:nvSpPr>
          <p:spPr bwMode="auto">
            <a:xfrm>
              <a:off x="3689351" y="5051425"/>
              <a:ext cx="198438" cy="231775"/>
            </a:xfrm>
            <a:custGeom>
              <a:avLst/>
              <a:gdLst>
                <a:gd name="T0" fmla="*/ 13 w 250"/>
                <a:gd name="T1" fmla="*/ 87 h 292"/>
                <a:gd name="T2" fmla="*/ 13 w 250"/>
                <a:gd name="T3" fmla="*/ 87 h 292"/>
                <a:gd name="T4" fmla="*/ 8 w 250"/>
                <a:gd name="T5" fmla="*/ 80 h 292"/>
                <a:gd name="T6" fmla="*/ 3 w 250"/>
                <a:gd name="T7" fmla="*/ 70 h 292"/>
                <a:gd name="T8" fmla="*/ 0 w 250"/>
                <a:gd name="T9" fmla="*/ 61 h 292"/>
                <a:gd name="T10" fmla="*/ 0 w 250"/>
                <a:gd name="T11" fmla="*/ 51 h 292"/>
                <a:gd name="T12" fmla="*/ 0 w 250"/>
                <a:gd name="T13" fmla="*/ 41 h 292"/>
                <a:gd name="T14" fmla="*/ 3 w 250"/>
                <a:gd name="T15" fmla="*/ 33 h 292"/>
                <a:gd name="T16" fmla="*/ 8 w 250"/>
                <a:gd name="T17" fmla="*/ 24 h 292"/>
                <a:gd name="T18" fmla="*/ 13 w 250"/>
                <a:gd name="T19" fmla="*/ 16 h 292"/>
                <a:gd name="T20" fmla="*/ 13 w 250"/>
                <a:gd name="T21" fmla="*/ 16 h 292"/>
                <a:gd name="T22" fmla="*/ 13 w 250"/>
                <a:gd name="T23" fmla="*/ 16 h 292"/>
                <a:gd name="T24" fmla="*/ 22 w 250"/>
                <a:gd name="T25" fmla="*/ 9 h 292"/>
                <a:gd name="T26" fmla="*/ 30 w 250"/>
                <a:gd name="T27" fmla="*/ 4 h 292"/>
                <a:gd name="T28" fmla="*/ 40 w 250"/>
                <a:gd name="T29" fmla="*/ 2 h 292"/>
                <a:gd name="T30" fmla="*/ 50 w 250"/>
                <a:gd name="T31" fmla="*/ 0 h 292"/>
                <a:gd name="T32" fmla="*/ 59 w 250"/>
                <a:gd name="T33" fmla="*/ 2 h 292"/>
                <a:gd name="T34" fmla="*/ 69 w 250"/>
                <a:gd name="T35" fmla="*/ 4 h 292"/>
                <a:gd name="T36" fmla="*/ 78 w 250"/>
                <a:gd name="T37" fmla="*/ 9 h 292"/>
                <a:gd name="T38" fmla="*/ 86 w 250"/>
                <a:gd name="T39" fmla="*/ 16 h 292"/>
                <a:gd name="T40" fmla="*/ 235 w 250"/>
                <a:gd name="T41" fmla="*/ 205 h 292"/>
                <a:gd name="T42" fmla="*/ 235 w 250"/>
                <a:gd name="T43" fmla="*/ 205 h 292"/>
                <a:gd name="T44" fmla="*/ 242 w 250"/>
                <a:gd name="T45" fmla="*/ 214 h 292"/>
                <a:gd name="T46" fmla="*/ 247 w 250"/>
                <a:gd name="T47" fmla="*/ 222 h 292"/>
                <a:gd name="T48" fmla="*/ 250 w 250"/>
                <a:gd name="T49" fmla="*/ 231 h 292"/>
                <a:gd name="T50" fmla="*/ 250 w 250"/>
                <a:gd name="T51" fmla="*/ 241 h 292"/>
                <a:gd name="T52" fmla="*/ 250 w 250"/>
                <a:gd name="T53" fmla="*/ 251 h 292"/>
                <a:gd name="T54" fmla="*/ 247 w 250"/>
                <a:gd name="T55" fmla="*/ 260 h 292"/>
                <a:gd name="T56" fmla="*/ 242 w 250"/>
                <a:gd name="T57" fmla="*/ 270 h 292"/>
                <a:gd name="T58" fmla="*/ 235 w 250"/>
                <a:gd name="T59" fmla="*/ 277 h 292"/>
                <a:gd name="T60" fmla="*/ 235 w 250"/>
                <a:gd name="T61" fmla="*/ 277 h 292"/>
                <a:gd name="T62" fmla="*/ 235 w 250"/>
                <a:gd name="T63" fmla="*/ 277 h 292"/>
                <a:gd name="T64" fmla="*/ 228 w 250"/>
                <a:gd name="T65" fmla="*/ 283 h 292"/>
                <a:gd name="T66" fmla="*/ 218 w 250"/>
                <a:gd name="T67" fmla="*/ 288 h 292"/>
                <a:gd name="T68" fmla="*/ 210 w 250"/>
                <a:gd name="T69" fmla="*/ 292 h 292"/>
                <a:gd name="T70" fmla="*/ 199 w 250"/>
                <a:gd name="T71" fmla="*/ 292 h 292"/>
                <a:gd name="T72" fmla="*/ 189 w 250"/>
                <a:gd name="T73" fmla="*/ 292 h 292"/>
                <a:gd name="T74" fmla="*/ 181 w 250"/>
                <a:gd name="T75" fmla="*/ 288 h 292"/>
                <a:gd name="T76" fmla="*/ 171 w 250"/>
                <a:gd name="T77" fmla="*/ 283 h 292"/>
                <a:gd name="T78" fmla="*/ 164 w 250"/>
                <a:gd name="T79" fmla="*/ 277 h 292"/>
                <a:gd name="T80" fmla="*/ 13 w 250"/>
                <a:gd name="T81" fmla="*/ 8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0" h="292">
                  <a:moveTo>
                    <a:pt x="13" y="87"/>
                  </a:moveTo>
                  <a:lnTo>
                    <a:pt x="13" y="87"/>
                  </a:lnTo>
                  <a:lnTo>
                    <a:pt x="8" y="80"/>
                  </a:lnTo>
                  <a:lnTo>
                    <a:pt x="3" y="70"/>
                  </a:lnTo>
                  <a:lnTo>
                    <a:pt x="0" y="61"/>
                  </a:lnTo>
                  <a:lnTo>
                    <a:pt x="0" y="51"/>
                  </a:lnTo>
                  <a:lnTo>
                    <a:pt x="0" y="41"/>
                  </a:lnTo>
                  <a:lnTo>
                    <a:pt x="3" y="33"/>
                  </a:lnTo>
                  <a:lnTo>
                    <a:pt x="8" y="24"/>
                  </a:lnTo>
                  <a:lnTo>
                    <a:pt x="13" y="16"/>
                  </a:lnTo>
                  <a:lnTo>
                    <a:pt x="13" y="16"/>
                  </a:lnTo>
                  <a:lnTo>
                    <a:pt x="13" y="16"/>
                  </a:lnTo>
                  <a:lnTo>
                    <a:pt x="22" y="9"/>
                  </a:lnTo>
                  <a:lnTo>
                    <a:pt x="30" y="4"/>
                  </a:lnTo>
                  <a:lnTo>
                    <a:pt x="40" y="2"/>
                  </a:lnTo>
                  <a:lnTo>
                    <a:pt x="50" y="0"/>
                  </a:lnTo>
                  <a:lnTo>
                    <a:pt x="59" y="2"/>
                  </a:lnTo>
                  <a:lnTo>
                    <a:pt x="69" y="4"/>
                  </a:lnTo>
                  <a:lnTo>
                    <a:pt x="78" y="9"/>
                  </a:lnTo>
                  <a:lnTo>
                    <a:pt x="86" y="16"/>
                  </a:lnTo>
                  <a:lnTo>
                    <a:pt x="235" y="205"/>
                  </a:lnTo>
                  <a:lnTo>
                    <a:pt x="235" y="205"/>
                  </a:lnTo>
                  <a:lnTo>
                    <a:pt x="242" y="214"/>
                  </a:lnTo>
                  <a:lnTo>
                    <a:pt x="247" y="222"/>
                  </a:lnTo>
                  <a:lnTo>
                    <a:pt x="250" y="231"/>
                  </a:lnTo>
                  <a:lnTo>
                    <a:pt x="250" y="241"/>
                  </a:lnTo>
                  <a:lnTo>
                    <a:pt x="250" y="251"/>
                  </a:lnTo>
                  <a:lnTo>
                    <a:pt x="247" y="260"/>
                  </a:lnTo>
                  <a:lnTo>
                    <a:pt x="242" y="270"/>
                  </a:lnTo>
                  <a:lnTo>
                    <a:pt x="235" y="277"/>
                  </a:lnTo>
                  <a:lnTo>
                    <a:pt x="235" y="277"/>
                  </a:lnTo>
                  <a:lnTo>
                    <a:pt x="235" y="277"/>
                  </a:lnTo>
                  <a:lnTo>
                    <a:pt x="228" y="283"/>
                  </a:lnTo>
                  <a:lnTo>
                    <a:pt x="218" y="288"/>
                  </a:lnTo>
                  <a:lnTo>
                    <a:pt x="210" y="292"/>
                  </a:lnTo>
                  <a:lnTo>
                    <a:pt x="199" y="292"/>
                  </a:lnTo>
                  <a:lnTo>
                    <a:pt x="189" y="292"/>
                  </a:lnTo>
                  <a:lnTo>
                    <a:pt x="181" y="288"/>
                  </a:lnTo>
                  <a:lnTo>
                    <a:pt x="171" y="283"/>
                  </a:lnTo>
                  <a:lnTo>
                    <a:pt x="164" y="277"/>
                  </a:lnTo>
                  <a:lnTo>
                    <a:pt x="13"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6" name="Freeform 266"/>
            <p:cNvSpPr>
              <a:spLocks/>
            </p:cNvSpPr>
            <p:nvPr/>
          </p:nvSpPr>
          <p:spPr bwMode="auto">
            <a:xfrm>
              <a:off x="3689351" y="4859338"/>
              <a:ext cx="87313" cy="271463"/>
            </a:xfrm>
            <a:custGeom>
              <a:avLst/>
              <a:gdLst>
                <a:gd name="T0" fmla="*/ 8 w 110"/>
                <a:gd name="T1" fmla="*/ 54 h 342"/>
                <a:gd name="T2" fmla="*/ 8 w 110"/>
                <a:gd name="T3" fmla="*/ 54 h 342"/>
                <a:gd name="T4" fmla="*/ 8 w 110"/>
                <a:gd name="T5" fmla="*/ 44 h 342"/>
                <a:gd name="T6" fmla="*/ 11 w 110"/>
                <a:gd name="T7" fmla="*/ 34 h 342"/>
                <a:gd name="T8" fmla="*/ 15 w 110"/>
                <a:gd name="T9" fmla="*/ 25 h 342"/>
                <a:gd name="T10" fmla="*/ 20 w 110"/>
                <a:gd name="T11" fmla="*/ 17 h 342"/>
                <a:gd name="T12" fmla="*/ 27 w 110"/>
                <a:gd name="T13" fmla="*/ 10 h 342"/>
                <a:gd name="T14" fmla="*/ 35 w 110"/>
                <a:gd name="T15" fmla="*/ 5 h 342"/>
                <a:gd name="T16" fmla="*/ 45 w 110"/>
                <a:gd name="T17" fmla="*/ 2 h 342"/>
                <a:gd name="T18" fmla="*/ 56 w 110"/>
                <a:gd name="T19" fmla="*/ 0 h 342"/>
                <a:gd name="T20" fmla="*/ 56 w 110"/>
                <a:gd name="T21" fmla="*/ 0 h 342"/>
                <a:gd name="T22" fmla="*/ 56 w 110"/>
                <a:gd name="T23" fmla="*/ 0 h 342"/>
                <a:gd name="T24" fmla="*/ 66 w 110"/>
                <a:gd name="T25" fmla="*/ 0 h 342"/>
                <a:gd name="T26" fmla="*/ 76 w 110"/>
                <a:gd name="T27" fmla="*/ 2 h 342"/>
                <a:gd name="T28" fmla="*/ 84 w 110"/>
                <a:gd name="T29" fmla="*/ 5 h 342"/>
                <a:gd name="T30" fmla="*/ 93 w 110"/>
                <a:gd name="T31" fmla="*/ 12 h 342"/>
                <a:gd name="T32" fmla="*/ 100 w 110"/>
                <a:gd name="T33" fmla="*/ 19 h 342"/>
                <a:gd name="T34" fmla="*/ 105 w 110"/>
                <a:gd name="T35" fmla="*/ 27 h 342"/>
                <a:gd name="T36" fmla="*/ 108 w 110"/>
                <a:gd name="T37" fmla="*/ 36 h 342"/>
                <a:gd name="T38" fmla="*/ 110 w 110"/>
                <a:gd name="T39" fmla="*/ 46 h 342"/>
                <a:gd name="T40" fmla="*/ 101 w 110"/>
                <a:gd name="T41" fmla="*/ 288 h 342"/>
                <a:gd name="T42" fmla="*/ 101 w 110"/>
                <a:gd name="T43" fmla="*/ 288 h 342"/>
                <a:gd name="T44" fmla="*/ 101 w 110"/>
                <a:gd name="T45" fmla="*/ 298 h 342"/>
                <a:gd name="T46" fmla="*/ 100 w 110"/>
                <a:gd name="T47" fmla="*/ 308 h 342"/>
                <a:gd name="T48" fmla="*/ 94 w 110"/>
                <a:gd name="T49" fmla="*/ 317 h 342"/>
                <a:gd name="T50" fmla="*/ 89 w 110"/>
                <a:gd name="T51" fmla="*/ 325 h 342"/>
                <a:gd name="T52" fmla="*/ 83 w 110"/>
                <a:gd name="T53" fmla="*/ 332 h 342"/>
                <a:gd name="T54" fmla="*/ 74 w 110"/>
                <a:gd name="T55" fmla="*/ 337 h 342"/>
                <a:gd name="T56" fmla="*/ 66 w 110"/>
                <a:gd name="T57" fmla="*/ 341 h 342"/>
                <a:gd name="T58" fmla="*/ 56 w 110"/>
                <a:gd name="T59" fmla="*/ 342 h 342"/>
                <a:gd name="T60" fmla="*/ 56 w 110"/>
                <a:gd name="T61" fmla="*/ 342 h 342"/>
                <a:gd name="T62" fmla="*/ 56 w 110"/>
                <a:gd name="T63" fmla="*/ 342 h 342"/>
                <a:gd name="T64" fmla="*/ 45 w 110"/>
                <a:gd name="T65" fmla="*/ 342 h 342"/>
                <a:gd name="T66" fmla="*/ 35 w 110"/>
                <a:gd name="T67" fmla="*/ 341 h 342"/>
                <a:gd name="T68" fmla="*/ 25 w 110"/>
                <a:gd name="T69" fmla="*/ 336 h 342"/>
                <a:gd name="T70" fmla="*/ 18 w 110"/>
                <a:gd name="T71" fmla="*/ 330 h 342"/>
                <a:gd name="T72" fmla="*/ 11 w 110"/>
                <a:gd name="T73" fmla="*/ 324 h 342"/>
                <a:gd name="T74" fmla="*/ 6 w 110"/>
                <a:gd name="T75" fmla="*/ 315 h 342"/>
                <a:gd name="T76" fmla="*/ 1 w 110"/>
                <a:gd name="T77" fmla="*/ 305 h 342"/>
                <a:gd name="T78" fmla="*/ 0 w 110"/>
                <a:gd name="T79" fmla="*/ 295 h 342"/>
                <a:gd name="T80" fmla="*/ 8 w 110"/>
                <a:gd name="T81" fmla="*/ 5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342">
                  <a:moveTo>
                    <a:pt x="8" y="54"/>
                  </a:moveTo>
                  <a:lnTo>
                    <a:pt x="8" y="54"/>
                  </a:lnTo>
                  <a:lnTo>
                    <a:pt x="8" y="44"/>
                  </a:lnTo>
                  <a:lnTo>
                    <a:pt x="11" y="34"/>
                  </a:lnTo>
                  <a:lnTo>
                    <a:pt x="15" y="25"/>
                  </a:lnTo>
                  <a:lnTo>
                    <a:pt x="20" y="17"/>
                  </a:lnTo>
                  <a:lnTo>
                    <a:pt x="27" y="10"/>
                  </a:lnTo>
                  <a:lnTo>
                    <a:pt x="35" y="5"/>
                  </a:lnTo>
                  <a:lnTo>
                    <a:pt x="45" y="2"/>
                  </a:lnTo>
                  <a:lnTo>
                    <a:pt x="56" y="0"/>
                  </a:lnTo>
                  <a:lnTo>
                    <a:pt x="56" y="0"/>
                  </a:lnTo>
                  <a:lnTo>
                    <a:pt x="56" y="0"/>
                  </a:lnTo>
                  <a:lnTo>
                    <a:pt x="66" y="0"/>
                  </a:lnTo>
                  <a:lnTo>
                    <a:pt x="76" y="2"/>
                  </a:lnTo>
                  <a:lnTo>
                    <a:pt x="84" y="5"/>
                  </a:lnTo>
                  <a:lnTo>
                    <a:pt x="93" y="12"/>
                  </a:lnTo>
                  <a:lnTo>
                    <a:pt x="100" y="19"/>
                  </a:lnTo>
                  <a:lnTo>
                    <a:pt x="105" y="27"/>
                  </a:lnTo>
                  <a:lnTo>
                    <a:pt x="108" y="36"/>
                  </a:lnTo>
                  <a:lnTo>
                    <a:pt x="110" y="46"/>
                  </a:lnTo>
                  <a:lnTo>
                    <a:pt x="101" y="288"/>
                  </a:lnTo>
                  <a:lnTo>
                    <a:pt x="101" y="288"/>
                  </a:lnTo>
                  <a:lnTo>
                    <a:pt x="101" y="298"/>
                  </a:lnTo>
                  <a:lnTo>
                    <a:pt x="100" y="308"/>
                  </a:lnTo>
                  <a:lnTo>
                    <a:pt x="94" y="317"/>
                  </a:lnTo>
                  <a:lnTo>
                    <a:pt x="89" y="325"/>
                  </a:lnTo>
                  <a:lnTo>
                    <a:pt x="83" y="332"/>
                  </a:lnTo>
                  <a:lnTo>
                    <a:pt x="74" y="337"/>
                  </a:lnTo>
                  <a:lnTo>
                    <a:pt x="66" y="341"/>
                  </a:lnTo>
                  <a:lnTo>
                    <a:pt x="56" y="342"/>
                  </a:lnTo>
                  <a:lnTo>
                    <a:pt x="56" y="342"/>
                  </a:lnTo>
                  <a:lnTo>
                    <a:pt x="56" y="342"/>
                  </a:lnTo>
                  <a:lnTo>
                    <a:pt x="45" y="342"/>
                  </a:lnTo>
                  <a:lnTo>
                    <a:pt x="35" y="341"/>
                  </a:lnTo>
                  <a:lnTo>
                    <a:pt x="25" y="336"/>
                  </a:lnTo>
                  <a:lnTo>
                    <a:pt x="18" y="330"/>
                  </a:lnTo>
                  <a:lnTo>
                    <a:pt x="11" y="324"/>
                  </a:lnTo>
                  <a:lnTo>
                    <a:pt x="6" y="315"/>
                  </a:lnTo>
                  <a:lnTo>
                    <a:pt x="1" y="305"/>
                  </a:lnTo>
                  <a:lnTo>
                    <a:pt x="0" y="295"/>
                  </a:lnTo>
                  <a:lnTo>
                    <a:pt x="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7" name="Freeform 267"/>
            <p:cNvSpPr>
              <a:spLocks/>
            </p:cNvSpPr>
            <p:nvPr/>
          </p:nvSpPr>
          <p:spPr bwMode="auto">
            <a:xfrm>
              <a:off x="4130676" y="4806950"/>
              <a:ext cx="157163" cy="471488"/>
            </a:xfrm>
            <a:custGeom>
              <a:avLst/>
              <a:gdLst>
                <a:gd name="T0" fmla="*/ 96 w 196"/>
                <a:gd name="T1" fmla="*/ 36 h 593"/>
                <a:gd name="T2" fmla="*/ 96 w 196"/>
                <a:gd name="T3" fmla="*/ 36 h 593"/>
                <a:gd name="T4" fmla="*/ 100 w 196"/>
                <a:gd name="T5" fmla="*/ 27 h 593"/>
                <a:gd name="T6" fmla="*/ 107 w 196"/>
                <a:gd name="T7" fmla="*/ 19 h 593"/>
                <a:gd name="T8" fmla="*/ 113 w 196"/>
                <a:gd name="T9" fmla="*/ 12 h 593"/>
                <a:gd name="T10" fmla="*/ 122 w 196"/>
                <a:gd name="T11" fmla="*/ 7 h 593"/>
                <a:gd name="T12" fmla="*/ 130 w 196"/>
                <a:gd name="T13" fmla="*/ 3 h 593"/>
                <a:gd name="T14" fmla="*/ 140 w 196"/>
                <a:gd name="T15" fmla="*/ 0 h 593"/>
                <a:gd name="T16" fmla="*/ 151 w 196"/>
                <a:gd name="T17" fmla="*/ 0 h 593"/>
                <a:gd name="T18" fmla="*/ 161 w 196"/>
                <a:gd name="T19" fmla="*/ 3 h 593"/>
                <a:gd name="T20" fmla="*/ 161 w 196"/>
                <a:gd name="T21" fmla="*/ 3 h 593"/>
                <a:gd name="T22" fmla="*/ 161 w 196"/>
                <a:gd name="T23" fmla="*/ 3 h 593"/>
                <a:gd name="T24" fmla="*/ 169 w 196"/>
                <a:gd name="T25" fmla="*/ 7 h 593"/>
                <a:gd name="T26" fmla="*/ 178 w 196"/>
                <a:gd name="T27" fmla="*/ 14 h 593"/>
                <a:gd name="T28" fmla="*/ 185 w 196"/>
                <a:gd name="T29" fmla="*/ 20 h 593"/>
                <a:gd name="T30" fmla="*/ 190 w 196"/>
                <a:gd name="T31" fmla="*/ 29 h 593"/>
                <a:gd name="T32" fmla="*/ 195 w 196"/>
                <a:gd name="T33" fmla="*/ 37 h 593"/>
                <a:gd name="T34" fmla="*/ 196 w 196"/>
                <a:gd name="T35" fmla="*/ 47 h 593"/>
                <a:gd name="T36" fmla="*/ 196 w 196"/>
                <a:gd name="T37" fmla="*/ 58 h 593"/>
                <a:gd name="T38" fmla="*/ 193 w 196"/>
                <a:gd name="T39" fmla="*/ 68 h 593"/>
                <a:gd name="T40" fmla="*/ 100 w 196"/>
                <a:gd name="T41" fmla="*/ 557 h 593"/>
                <a:gd name="T42" fmla="*/ 100 w 196"/>
                <a:gd name="T43" fmla="*/ 557 h 593"/>
                <a:gd name="T44" fmla="*/ 95 w 196"/>
                <a:gd name="T45" fmla="*/ 568 h 593"/>
                <a:gd name="T46" fmla="*/ 90 w 196"/>
                <a:gd name="T47" fmla="*/ 576 h 593"/>
                <a:gd name="T48" fmla="*/ 83 w 196"/>
                <a:gd name="T49" fmla="*/ 583 h 593"/>
                <a:gd name="T50" fmla="*/ 74 w 196"/>
                <a:gd name="T51" fmla="*/ 588 h 593"/>
                <a:gd name="T52" fmla="*/ 66 w 196"/>
                <a:gd name="T53" fmla="*/ 591 h 593"/>
                <a:gd name="T54" fmla="*/ 56 w 196"/>
                <a:gd name="T55" fmla="*/ 593 h 593"/>
                <a:gd name="T56" fmla="*/ 46 w 196"/>
                <a:gd name="T57" fmla="*/ 593 h 593"/>
                <a:gd name="T58" fmla="*/ 35 w 196"/>
                <a:gd name="T59" fmla="*/ 591 h 593"/>
                <a:gd name="T60" fmla="*/ 35 w 196"/>
                <a:gd name="T61" fmla="*/ 591 h 593"/>
                <a:gd name="T62" fmla="*/ 35 w 196"/>
                <a:gd name="T63" fmla="*/ 591 h 593"/>
                <a:gd name="T64" fmla="*/ 25 w 196"/>
                <a:gd name="T65" fmla="*/ 586 h 593"/>
                <a:gd name="T66" fmla="*/ 19 w 196"/>
                <a:gd name="T67" fmla="*/ 581 h 593"/>
                <a:gd name="T68" fmla="*/ 10 w 196"/>
                <a:gd name="T69" fmla="*/ 574 h 593"/>
                <a:gd name="T70" fmla="*/ 5 w 196"/>
                <a:gd name="T71" fmla="*/ 566 h 593"/>
                <a:gd name="T72" fmla="*/ 2 w 196"/>
                <a:gd name="T73" fmla="*/ 557 h 593"/>
                <a:gd name="T74" fmla="*/ 0 w 196"/>
                <a:gd name="T75" fmla="*/ 547 h 593"/>
                <a:gd name="T76" fmla="*/ 0 w 196"/>
                <a:gd name="T77" fmla="*/ 537 h 593"/>
                <a:gd name="T78" fmla="*/ 2 w 196"/>
                <a:gd name="T79" fmla="*/ 527 h 593"/>
                <a:gd name="T80" fmla="*/ 96 w 196"/>
                <a:gd name="T81" fmla="*/ 36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6" h="593">
                  <a:moveTo>
                    <a:pt x="96" y="36"/>
                  </a:moveTo>
                  <a:lnTo>
                    <a:pt x="96" y="36"/>
                  </a:lnTo>
                  <a:lnTo>
                    <a:pt x="100" y="27"/>
                  </a:lnTo>
                  <a:lnTo>
                    <a:pt x="107" y="19"/>
                  </a:lnTo>
                  <a:lnTo>
                    <a:pt x="113" y="12"/>
                  </a:lnTo>
                  <a:lnTo>
                    <a:pt x="122" y="7"/>
                  </a:lnTo>
                  <a:lnTo>
                    <a:pt x="130" y="3"/>
                  </a:lnTo>
                  <a:lnTo>
                    <a:pt x="140" y="0"/>
                  </a:lnTo>
                  <a:lnTo>
                    <a:pt x="151" y="0"/>
                  </a:lnTo>
                  <a:lnTo>
                    <a:pt x="161" y="3"/>
                  </a:lnTo>
                  <a:lnTo>
                    <a:pt x="161" y="3"/>
                  </a:lnTo>
                  <a:lnTo>
                    <a:pt x="161" y="3"/>
                  </a:lnTo>
                  <a:lnTo>
                    <a:pt x="169" y="7"/>
                  </a:lnTo>
                  <a:lnTo>
                    <a:pt x="178" y="14"/>
                  </a:lnTo>
                  <a:lnTo>
                    <a:pt x="185" y="20"/>
                  </a:lnTo>
                  <a:lnTo>
                    <a:pt x="190" y="29"/>
                  </a:lnTo>
                  <a:lnTo>
                    <a:pt x="195" y="37"/>
                  </a:lnTo>
                  <a:lnTo>
                    <a:pt x="196" y="47"/>
                  </a:lnTo>
                  <a:lnTo>
                    <a:pt x="196" y="58"/>
                  </a:lnTo>
                  <a:lnTo>
                    <a:pt x="193" y="68"/>
                  </a:lnTo>
                  <a:lnTo>
                    <a:pt x="100" y="557"/>
                  </a:lnTo>
                  <a:lnTo>
                    <a:pt x="100" y="557"/>
                  </a:lnTo>
                  <a:lnTo>
                    <a:pt x="95" y="568"/>
                  </a:lnTo>
                  <a:lnTo>
                    <a:pt x="90" y="576"/>
                  </a:lnTo>
                  <a:lnTo>
                    <a:pt x="83" y="583"/>
                  </a:lnTo>
                  <a:lnTo>
                    <a:pt x="74" y="588"/>
                  </a:lnTo>
                  <a:lnTo>
                    <a:pt x="66" y="591"/>
                  </a:lnTo>
                  <a:lnTo>
                    <a:pt x="56" y="593"/>
                  </a:lnTo>
                  <a:lnTo>
                    <a:pt x="46" y="593"/>
                  </a:lnTo>
                  <a:lnTo>
                    <a:pt x="35" y="591"/>
                  </a:lnTo>
                  <a:lnTo>
                    <a:pt x="35" y="591"/>
                  </a:lnTo>
                  <a:lnTo>
                    <a:pt x="35" y="591"/>
                  </a:lnTo>
                  <a:lnTo>
                    <a:pt x="25" y="586"/>
                  </a:lnTo>
                  <a:lnTo>
                    <a:pt x="19" y="581"/>
                  </a:lnTo>
                  <a:lnTo>
                    <a:pt x="10" y="574"/>
                  </a:lnTo>
                  <a:lnTo>
                    <a:pt x="5" y="566"/>
                  </a:lnTo>
                  <a:lnTo>
                    <a:pt x="2" y="557"/>
                  </a:lnTo>
                  <a:lnTo>
                    <a:pt x="0" y="547"/>
                  </a:lnTo>
                  <a:lnTo>
                    <a:pt x="0" y="537"/>
                  </a:lnTo>
                  <a:lnTo>
                    <a:pt x="2" y="527"/>
                  </a:lnTo>
                  <a:lnTo>
                    <a:pt x="9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Freeform 268"/>
            <p:cNvSpPr>
              <a:spLocks/>
            </p:cNvSpPr>
            <p:nvPr/>
          </p:nvSpPr>
          <p:spPr bwMode="auto">
            <a:xfrm>
              <a:off x="3884613" y="4938713"/>
              <a:ext cx="239713" cy="239713"/>
            </a:xfrm>
            <a:custGeom>
              <a:avLst/>
              <a:gdLst>
                <a:gd name="T0" fmla="*/ 151 w 301"/>
                <a:gd name="T1" fmla="*/ 302 h 302"/>
                <a:gd name="T2" fmla="*/ 181 w 301"/>
                <a:gd name="T3" fmla="*/ 298 h 302"/>
                <a:gd name="T4" fmla="*/ 210 w 301"/>
                <a:gd name="T5" fmla="*/ 290 h 302"/>
                <a:gd name="T6" fmla="*/ 235 w 301"/>
                <a:gd name="T7" fmla="*/ 276 h 302"/>
                <a:gd name="T8" fmla="*/ 257 w 301"/>
                <a:gd name="T9" fmla="*/ 258 h 302"/>
                <a:gd name="T10" fmla="*/ 276 w 301"/>
                <a:gd name="T11" fmla="*/ 236 h 302"/>
                <a:gd name="T12" fmla="*/ 290 w 301"/>
                <a:gd name="T13" fmla="*/ 208 h 302"/>
                <a:gd name="T14" fmla="*/ 300 w 301"/>
                <a:gd name="T15" fmla="*/ 181 h 302"/>
                <a:gd name="T16" fmla="*/ 301 w 301"/>
                <a:gd name="T17" fmla="*/ 151 h 302"/>
                <a:gd name="T18" fmla="*/ 301 w 301"/>
                <a:gd name="T19" fmla="*/ 136 h 302"/>
                <a:gd name="T20" fmla="*/ 295 w 301"/>
                <a:gd name="T21" fmla="*/ 105 h 302"/>
                <a:gd name="T22" fmla="*/ 284 w 301"/>
                <a:gd name="T23" fmla="*/ 78 h 302"/>
                <a:gd name="T24" fmla="*/ 268 w 301"/>
                <a:gd name="T25" fmla="*/ 54 h 302"/>
                <a:gd name="T26" fmla="*/ 247 w 301"/>
                <a:gd name="T27" fmla="*/ 34 h 302"/>
                <a:gd name="T28" fmla="*/ 224 w 301"/>
                <a:gd name="T29" fmla="*/ 19 h 302"/>
                <a:gd name="T30" fmla="*/ 196 w 301"/>
                <a:gd name="T31" fmla="*/ 7 h 302"/>
                <a:gd name="T32" fmla="*/ 166 w 301"/>
                <a:gd name="T33" fmla="*/ 0 h 302"/>
                <a:gd name="T34" fmla="*/ 151 w 301"/>
                <a:gd name="T35" fmla="*/ 0 h 302"/>
                <a:gd name="T36" fmla="*/ 120 w 301"/>
                <a:gd name="T37" fmla="*/ 3 h 302"/>
                <a:gd name="T38" fmla="*/ 93 w 301"/>
                <a:gd name="T39" fmla="*/ 12 h 302"/>
                <a:gd name="T40" fmla="*/ 66 w 301"/>
                <a:gd name="T41" fmla="*/ 25 h 302"/>
                <a:gd name="T42" fmla="*/ 44 w 301"/>
                <a:gd name="T43" fmla="*/ 44 h 302"/>
                <a:gd name="T44" fmla="*/ 25 w 301"/>
                <a:gd name="T45" fmla="*/ 66 h 302"/>
                <a:gd name="T46" fmla="*/ 12 w 301"/>
                <a:gd name="T47" fmla="*/ 92 h 302"/>
                <a:gd name="T48" fmla="*/ 3 w 301"/>
                <a:gd name="T49" fmla="*/ 120 h 302"/>
                <a:gd name="T50" fmla="*/ 0 w 301"/>
                <a:gd name="T51" fmla="*/ 151 h 302"/>
                <a:gd name="T52" fmla="*/ 2 w 301"/>
                <a:gd name="T53" fmla="*/ 166 h 302"/>
                <a:gd name="T54" fmla="*/ 7 w 301"/>
                <a:gd name="T55" fmla="*/ 195 h 302"/>
                <a:gd name="T56" fmla="*/ 19 w 301"/>
                <a:gd name="T57" fmla="*/ 222 h 302"/>
                <a:gd name="T58" fmla="*/ 35 w 301"/>
                <a:gd name="T59" fmla="*/ 246 h 302"/>
                <a:gd name="T60" fmla="*/ 56 w 301"/>
                <a:gd name="T61" fmla="*/ 266 h 302"/>
                <a:gd name="T62" fmla="*/ 80 w 301"/>
                <a:gd name="T63" fmla="*/ 283 h 302"/>
                <a:gd name="T64" fmla="*/ 107 w 301"/>
                <a:gd name="T65" fmla="*/ 295 h 302"/>
                <a:gd name="T66" fmla="*/ 135 w 301"/>
                <a:gd name="T67" fmla="*/ 300 h 302"/>
                <a:gd name="T68" fmla="*/ 151 w 301"/>
                <a:gd name="T69"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1" h="302">
                  <a:moveTo>
                    <a:pt x="151" y="302"/>
                  </a:moveTo>
                  <a:lnTo>
                    <a:pt x="151" y="302"/>
                  </a:lnTo>
                  <a:lnTo>
                    <a:pt x="166" y="300"/>
                  </a:lnTo>
                  <a:lnTo>
                    <a:pt x="181" y="298"/>
                  </a:lnTo>
                  <a:lnTo>
                    <a:pt x="196" y="295"/>
                  </a:lnTo>
                  <a:lnTo>
                    <a:pt x="210" y="290"/>
                  </a:lnTo>
                  <a:lnTo>
                    <a:pt x="224" y="283"/>
                  </a:lnTo>
                  <a:lnTo>
                    <a:pt x="235" y="276"/>
                  </a:lnTo>
                  <a:lnTo>
                    <a:pt x="247" y="266"/>
                  </a:lnTo>
                  <a:lnTo>
                    <a:pt x="257" y="258"/>
                  </a:lnTo>
                  <a:lnTo>
                    <a:pt x="268" y="246"/>
                  </a:lnTo>
                  <a:lnTo>
                    <a:pt x="276" y="236"/>
                  </a:lnTo>
                  <a:lnTo>
                    <a:pt x="284" y="222"/>
                  </a:lnTo>
                  <a:lnTo>
                    <a:pt x="290" y="208"/>
                  </a:lnTo>
                  <a:lnTo>
                    <a:pt x="295" y="195"/>
                  </a:lnTo>
                  <a:lnTo>
                    <a:pt x="300" y="181"/>
                  </a:lnTo>
                  <a:lnTo>
                    <a:pt x="301" y="166"/>
                  </a:lnTo>
                  <a:lnTo>
                    <a:pt x="301" y="151"/>
                  </a:lnTo>
                  <a:lnTo>
                    <a:pt x="301" y="151"/>
                  </a:lnTo>
                  <a:lnTo>
                    <a:pt x="301" y="136"/>
                  </a:lnTo>
                  <a:lnTo>
                    <a:pt x="300" y="120"/>
                  </a:lnTo>
                  <a:lnTo>
                    <a:pt x="295" y="105"/>
                  </a:lnTo>
                  <a:lnTo>
                    <a:pt x="290" y="92"/>
                  </a:lnTo>
                  <a:lnTo>
                    <a:pt x="284" y="78"/>
                  </a:lnTo>
                  <a:lnTo>
                    <a:pt x="276" y="66"/>
                  </a:lnTo>
                  <a:lnTo>
                    <a:pt x="268" y="54"/>
                  </a:lnTo>
                  <a:lnTo>
                    <a:pt x="257" y="44"/>
                  </a:lnTo>
                  <a:lnTo>
                    <a:pt x="247" y="34"/>
                  </a:lnTo>
                  <a:lnTo>
                    <a:pt x="235" y="25"/>
                  </a:lnTo>
                  <a:lnTo>
                    <a:pt x="224" y="19"/>
                  </a:lnTo>
                  <a:lnTo>
                    <a:pt x="210" y="12"/>
                  </a:lnTo>
                  <a:lnTo>
                    <a:pt x="196" y="7"/>
                  </a:lnTo>
                  <a:lnTo>
                    <a:pt x="181" y="3"/>
                  </a:lnTo>
                  <a:lnTo>
                    <a:pt x="166" y="0"/>
                  </a:lnTo>
                  <a:lnTo>
                    <a:pt x="151" y="0"/>
                  </a:lnTo>
                  <a:lnTo>
                    <a:pt x="151" y="0"/>
                  </a:lnTo>
                  <a:lnTo>
                    <a:pt x="135" y="0"/>
                  </a:lnTo>
                  <a:lnTo>
                    <a:pt x="120" y="3"/>
                  </a:lnTo>
                  <a:lnTo>
                    <a:pt x="107" y="7"/>
                  </a:lnTo>
                  <a:lnTo>
                    <a:pt x="93" y="12"/>
                  </a:lnTo>
                  <a:lnTo>
                    <a:pt x="80" y="19"/>
                  </a:lnTo>
                  <a:lnTo>
                    <a:pt x="66" y="25"/>
                  </a:lnTo>
                  <a:lnTo>
                    <a:pt x="56" y="34"/>
                  </a:lnTo>
                  <a:lnTo>
                    <a:pt x="44" y="44"/>
                  </a:lnTo>
                  <a:lnTo>
                    <a:pt x="35" y="54"/>
                  </a:lnTo>
                  <a:lnTo>
                    <a:pt x="25" y="66"/>
                  </a:lnTo>
                  <a:lnTo>
                    <a:pt x="19" y="78"/>
                  </a:lnTo>
                  <a:lnTo>
                    <a:pt x="12" y="92"/>
                  </a:lnTo>
                  <a:lnTo>
                    <a:pt x="7" y="105"/>
                  </a:lnTo>
                  <a:lnTo>
                    <a:pt x="3" y="120"/>
                  </a:lnTo>
                  <a:lnTo>
                    <a:pt x="2" y="136"/>
                  </a:lnTo>
                  <a:lnTo>
                    <a:pt x="0" y="151"/>
                  </a:lnTo>
                  <a:lnTo>
                    <a:pt x="0" y="151"/>
                  </a:lnTo>
                  <a:lnTo>
                    <a:pt x="2" y="166"/>
                  </a:lnTo>
                  <a:lnTo>
                    <a:pt x="3" y="181"/>
                  </a:lnTo>
                  <a:lnTo>
                    <a:pt x="7" y="195"/>
                  </a:lnTo>
                  <a:lnTo>
                    <a:pt x="12" y="208"/>
                  </a:lnTo>
                  <a:lnTo>
                    <a:pt x="19" y="222"/>
                  </a:lnTo>
                  <a:lnTo>
                    <a:pt x="25" y="236"/>
                  </a:lnTo>
                  <a:lnTo>
                    <a:pt x="35" y="246"/>
                  </a:lnTo>
                  <a:lnTo>
                    <a:pt x="44" y="258"/>
                  </a:lnTo>
                  <a:lnTo>
                    <a:pt x="56" y="266"/>
                  </a:lnTo>
                  <a:lnTo>
                    <a:pt x="66" y="276"/>
                  </a:lnTo>
                  <a:lnTo>
                    <a:pt x="80" y="283"/>
                  </a:lnTo>
                  <a:lnTo>
                    <a:pt x="93" y="290"/>
                  </a:lnTo>
                  <a:lnTo>
                    <a:pt x="107" y="295"/>
                  </a:lnTo>
                  <a:lnTo>
                    <a:pt x="120" y="298"/>
                  </a:lnTo>
                  <a:lnTo>
                    <a:pt x="135" y="300"/>
                  </a:lnTo>
                  <a:lnTo>
                    <a:pt x="151" y="302"/>
                  </a:lnTo>
                  <a:lnTo>
                    <a:pt x="151"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269"/>
            <p:cNvSpPr>
              <a:spLocks/>
            </p:cNvSpPr>
            <p:nvPr/>
          </p:nvSpPr>
          <p:spPr bwMode="auto">
            <a:xfrm>
              <a:off x="3873501" y="5565775"/>
              <a:ext cx="111125" cy="530225"/>
            </a:xfrm>
            <a:custGeom>
              <a:avLst/>
              <a:gdLst>
                <a:gd name="T0" fmla="*/ 140 w 140"/>
                <a:gd name="T1" fmla="*/ 596 h 667"/>
                <a:gd name="T2" fmla="*/ 140 w 140"/>
                <a:gd name="T3" fmla="*/ 596 h 667"/>
                <a:gd name="T4" fmla="*/ 139 w 140"/>
                <a:gd name="T5" fmla="*/ 611 h 667"/>
                <a:gd name="T6" fmla="*/ 135 w 140"/>
                <a:gd name="T7" fmla="*/ 625 h 667"/>
                <a:gd name="T8" fmla="*/ 128 w 140"/>
                <a:gd name="T9" fmla="*/ 637 h 667"/>
                <a:gd name="T10" fmla="*/ 120 w 140"/>
                <a:gd name="T11" fmla="*/ 647 h 667"/>
                <a:gd name="T12" fmla="*/ 110 w 140"/>
                <a:gd name="T13" fmla="*/ 655 h 667"/>
                <a:gd name="T14" fmla="*/ 98 w 140"/>
                <a:gd name="T15" fmla="*/ 662 h 667"/>
                <a:gd name="T16" fmla="*/ 84 w 140"/>
                <a:gd name="T17" fmla="*/ 665 h 667"/>
                <a:gd name="T18" fmla="*/ 69 w 140"/>
                <a:gd name="T19" fmla="*/ 667 h 667"/>
                <a:gd name="T20" fmla="*/ 69 w 140"/>
                <a:gd name="T21" fmla="*/ 667 h 667"/>
                <a:gd name="T22" fmla="*/ 69 w 140"/>
                <a:gd name="T23" fmla="*/ 667 h 667"/>
                <a:gd name="T24" fmla="*/ 56 w 140"/>
                <a:gd name="T25" fmla="*/ 665 h 667"/>
                <a:gd name="T26" fmla="*/ 42 w 140"/>
                <a:gd name="T27" fmla="*/ 662 h 667"/>
                <a:gd name="T28" fmla="*/ 30 w 140"/>
                <a:gd name="T29" fmla="*/ 655 h 667"/>
                <a:gd name="T30" fmla="*/ 20 w 140"/>
                <a:gd name="T31" fmla="*/ 647 h 667"/>
                <a:gd name="T32" fmla="*/ 12 w 140"/>
                <a:gd name="T33" fmla="*/ 637 h 667"/>
                <a:gd name="T34" fmla="*/ 5 w 140"/>
                <a:gd name="T35" fmla="*/ 625 h 667"/>
                <a:gd name="T36" fmla="*/ 0 w 140"/>
                <a:gd name="T37" fmla="*/ 611 h 667"/>
                <a:gd name="T38" fmla="*/ 0 w 140"/>
                <a:gd name="T39" fmla="*/ 596 h 667"/>
                <a:gd name="T40" fmla="*/ 0 w 140"/>
                <a:gd name="T41" fmla="*/ 71 h 667"/>
                <a:gd name="T42" fmla="*/ 0 w 140"/>
                <a:gd name="T43" fmla="*/ 71 h 667"/>
                <a:gd name="T44" fmla="*/ 0 w 140"/>
                <a:gd name="T45" fmla="*/ 55 h 667"/>
                <a:gd name="T46" fmla="*/ 5 w 140"/>
                <a:gd name="T47" fmla="*/ 42 h 667"/>
                <a:gd name="T48" fmla="*/ 12 w 140"/>
                <a:gd name="T49" fmla="*/ 30 h 667"/>
                <a:gd name="T50" fmla="*/ 20 w 140"/>
                <a:gd name="T51" fmla="*/ 20 h 667"/>
                <a:gd name="T52" fmla="*/ 30 w 140"/>
                <a:gd name="T53" fmla="*/ 11 h 667"/>
                <a:gd name="T54" fmla="*/ 42 w 140"/>
                <a:gd name="T55" fmla="*/ 5 h 667"/>
                <a:gd name="T56" fmla="*/ 56 w 140"/>
                <a:gd name="T57" fmla="*/ 1 h 667"/>
                <a:gd name="T58" fmla="*/ 69 w 140"/>
                <a:gd name="T59" fmla="*/ 0 h 667"/>
                <a:gd name="T60" fmla="*/ 69 w 140"/>
                <a:gd name="T61" fmla="*/ 0 h 667"/>
                <a:gd name="T62" fmla="*/ 69 w 140"/>
                <a:gd name="T63" fmla="*/ 0 h 667"/>
                <a:gd name="T64" fmla="*/ 84 w 140"/>
                <a:gd name="T65" fmla="*/ 1 h 667"/>
                <a:gd name="T66" fmla="*/ 98 w 140"/>
                <a:gd name="T67" fmla="*/ 5 h 667"/>
                <a:gd name="T68" fmla="*/ 110 w 140"/>
                <a:gd name="T69" fmla="*/ 11 h 667"/>
                <a:gd name="T70" fmla="*/ 120 w 140"/>
                <a:gd name="T71" fmla="*/ 20 h 667"/>
                <a:gd name="T72" fmla="*/ 128 w 140"/>
                <a:gd name="T73" fmla="*/ 30 h 667"/>
                <a:gd name="T74" fmla="*/ 135 w 140"/>
                <a:gd name="T75" fmla="*/ 42 h 667"/>
                <a:gd name="T76" fmla="*/ 139 w 140"/>
                <a:gd name="T77" fmla="*/ 55 h 667"/>
                <a:gd name="T78" fmla="*/ 140 w 140"/>
                <a:gd name="T79" fmla="*/ 71 h 667"/>
                <a:gd name="T80" fmla="*/ 140 w 140"/>
                <a:gd name="T81" fmla="*/ 596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667">
                  <a:moveTo>
                    <a:pt x="140" y="596"/>
                  </a:moveTo>
                  <a:lnTo>
                    <a:pt x="140" y="596"/>
                  </a:lnTo>
                  <a:lnTo>
                    <a:pt x="139" y="611"/>
                  </a:lnTo>
                  <a:lnTo>
                    <a:pt x="135" y="625"/>
                  </a:lnTo>
                  <a:lnTo>
                    <a:pt x="128" y="637"/>
                  </a:lnTo>
                  <a:lnTo>
                    <a:pt x="120" y="647"/>
                  </a:lnTo>
                  <a:lnTo>
                    <a:pt x="110" y="655"/>
                  </a:lnTo>
                  <a:lnTo>
                    <a:pt x="98" y="662"/>
                  </a:lnTo>
                  <a:lnTo>
                    <a:pt x="84" y="665"/>
                  </a:lnTo>
                  <a:lnTo>
                    <a:pt x="69" y="667"/>
                  </a:lnTo>
                  <a:lnTo>
                    <a:pt x="69" y="667"/>
                  </a:lnTo>
                  <a:lnTo>
                    <a:pt x="69" y="667"/>
                  </a:lnTo>
                  <a:lnTo>
                    <a:pt x="56" y="665"/>
                  </a:lnTo>
                  <a:lnTo>
                    <a:pt x="42" y="662"/>
                  </a:lnTo>
                  <a:lnTo>
                    <a:pt x="30" y="655"/>
                  </a:lnTo>
                  <a:lnTo>
                    <a:pt x="20" y="647"/>
                  </a:lnTo>
                  <a:lnTo>
                    <a:pt x="12" y="637"/>
                  </a:lnTo>
                  <a:lnTo>
                    <a:pt x="5" y="625"/>
                  </a:lnTo>
                  <a:lnTo>
                    <a:pt x="0" y="611"/>
                  </a:lnTo>
                  <a:lnTo>
                    <a:pt x="0" y="596"/>
                  </a:lnTo>
                  <a:lnTo>
                    <a:pt x="0" y="71"/>
                  </a:lnTo>
                  <a:lnTo>
                    <a:pt x="0" y="71"/>
                  </a:lnTo>
                  <a:lnTo>
                    <a:pt x="0" y="55"/>
                  </a:lnTo>
                  <a:lnTo>
                    <a:pt x="5" y="42"/>
                  </a:lnTo>
                  <a:lnTo>
                    <a:pt x="12" y="30"/>
                  </a:lnTo>
                  <a:lnTo>
                    <a:pt x="20" y="20"/>
                  </a:lnTo>
                  <a:lnTo>
                    <a:pt x="30" y="11"/>
                  </a:lnTo>
                  <a:lnTo>
                    <a:pt x="42" y="5"/>
                  </a:lnTo>
                  <a:lnTo>
                    <a:pt x="56" y="1"/>
                  </a:lnTo>
                  <a:lnTo>
                    <a:pt x="69" y="0"/>
                  </a:lnTo>
                  <a:lnTo>
                    <a:pt x="69" y="0"/>
                  </a:lnTo>
                  <a:lnTo>
                    <a:pt x="69" y="0"/>
                  </a:lnTo>
                  <a:lnTo>
                    <a:pt x="84" y="1"/>
                  </a:lnTo>
                  <a:lnTo>
                    <a:pt x="98" y="5"/>
                  </a:lnTo>
                  <a:lnTo>
                    <a:pt x="110" y="11"/>
                  </a:lnTo>
                  <a:lnTo>
                    <a:pt x="120" y="20"/>
                  </a:lnTo>
                  <a:lnTo>
                    <a:pt x="128" y="30"/>
                  </a:lnTo>
                  <a:lnTo>
                    <a:pt x="135" y="42"/>
                  </a:lnTo>
                  <a:lnTo>
                    <a:pt x="139" y="55"/>
                  </a:lnTo>
                  <a:lnTo>
                    <a:pt x="140" y="71"/>
                  </a:lnTo>
                  <a:lnTo>
                    <a:pt x="140" y="5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270"/>
            <p:cNvSpPr>
              <a:spLocks/>
            </p:cNvSpPr>
            <p:nvPr/>
          </p:nvSpPr>
          <p:spPr bwMode="auto">
            <a:xfrm>
              <a:off x="4027488" y="5565775"/>
              <a:ext cx="112713" cy="530225"/>
            </a:xfrm>
            <a:custGeom>
              <a:avLst/>
              <a:gdLst>
                <a:gd name="T0" fmla="*/ 143 w 143"/>
                <a:gd name="T1" fmla="*/ 596 h 667"/>
                <a:gd name="T2" fmla="*/ 143 w 143"/>
                <a:gd name="T3" fmla="*/ 596 h 667"/>
                <a:gd name="T4" fmla="*/ 141 w 143"/>
                <a:gd name="T5" fmla="*/ 611 h 667"/>
                <a:gd name="T6" fmla="*/ 136 w 143"/>
                <a:gd name="T7" fmla="*/ 625 h 667"/>
                <a:gd name="T8" fmla="*/ 129 w 143"/>
                <a:gd name="T9" fmla="*/ 637 h 667"/>
                <a:gd name="T10" fmla="*/ 121 w 143"/>
                <a:gd name="T11" fmla="*/ 647 h 667"/>
                <a:gd name="T12" fmla="*/ 111 w 143"/>
                <a:gd name="T13" fmla="*/ 655 h 667"/>
                <a:gd name="T14" fmla="*/ 99 w 143"/>
                <a:gd name="T15" fmla="*/ 662 h 667"/>
                <a:gd name="T16" fmla="*/ 85 w 143"/>
                <a:gd name="T17" fmla="*/ 665 h 667"/>
                <a:gd name="T18" fmla="*/ 72 w 143"/>
                <a:gd name="T19" fmla="*/ 667 h 667"/>
                <a:gd name="T20" fmla="*/ 72 w 143"/>
                <a:gd name="T21" fmla="*/ 667 h 667"/>
                <a:gd name="T22" fmla="*/ 72 w 143"/>
                <a:gd name="T23" fmla="*/ 667 h 667"/>
                <a:gd name="T24" fmla="*/ 56 w 143"/>
                <a:gd name="T25" fmla="*/ 665 h 667"/>
                <a:gd name="T26" fmla="*/ 43 w 143"/>
                <a:gd name="T27" fmla="*/ 662 h 667"/>
                <a:gd name="T28" fmla="*/ 31 w 143"/>
                <a:gd name="T29" fmla="*/ 655 h 667"/>
                <a:gd name="T30" fmla="*/ 21 w 143"/>
                <a:gd name="T31" fmla="*/ 647 h 667"/>
                <a:gd name="T32" fmla="*/ 12 w 143"/>
                <a:gd name="T33" fmla="*/ 637 h 667"/>
                <a:gd name="T34" fmla="*/ 6 w 143"/>
                <a:gd name="T35" fmla="*/ 625 h 667"/>
                <a:gd name="T36" fmla="*/ 2 w 143"/>
                <a:gd name="T37" fmla="*/ 611 h 667"/>
                <a:gd name="T38" fmla="*/ 0 w 143"/>
                <a:gd name="T39" fmla="*/ 596 h 667"/>
                <a:gd name="T40" fmla="*/ 0 w 143"/>
                <a:gd name="T41" fmla="*/ 71 h 667"/>
                <a:gd name="T42" fmla="*/ 0 w 143"/>
                <a:gd name="T43" fmla="*/ 71 h 667"/>
                <a:gd name="T44" fmla="*/ 2 w 143"/>
                <a:gd name="T45" fmla="*/ 55 h 667"/>
                <a:gd name="T46" fmla="*/ 6 w 143"/>
                <a:gd name="T47" fmla="*/ 42 h 667"/>
                <a:gd name="T48" fmla="*/ 12 w 143"/>
                <a:gd name="T49" fmla="*/ 30 h 667"/>
                <a:gd name="T50" fmla="*/ 21 w 143"/>
                <a:gd name="T51" fmla="*/ 20 h 667"/>
                <a:gd name="T52" fmla="*/ 31 w 143"/>
                <a:gd name="T53" fmla="*/ 11 h 667"/>
                <a:gd name="T54" fmla="*/ 43 w 143"/>
                <a:gd name="T55" fmla="*/ 5 h 667"/>
                <a:gd name="T56" fmla="*/ 56 w 143"/>
                <a:gd name="T57" fmla="*/ 1 h 667"/>
                <a:gd name="T58" fmla="*/ 72 w 143"/>
                <a:gd name="T59" fmla="*/ 0 h 667"/>
                <a:gd name="T60" fmla="*/ 72 w 143"/>
                <a:gd name="T61" fmla="*/ 0 h 667"/>
                <a:gd name="T62" fmla="*/ 72 w 143"/>
                <a:gd name="T63" fmla="*/ 0 h 667"/>
                <a:gd name="T64" fmla="*/ 85 w 143"/>
                <a:gd name="T65" fmla="*/ 1 h 667"/>
                <a:gd name="T66" fmla="*/ 99 w 143"/>
                <a:gd name="T67" fmla="*/ 5 h 667"/>
                <a:gd name="T68" fmla="*/ 111 w 143"/>
                <a:gd name="T69" fmla="*/ 11 h 667"/>
                <a:gd name="T70" fmla="*/ 121 w 143"/>
                <a:gd name="T71" fmla="*/ 20 h 667"/>
                <a:gd name="T72" fmla="*/ 129 w 143"/>
                <a:gd name="T73" fmla="*/ 30 h 667"/>
                <a:gd name="T74" fmla="*/ 136 w 143"/>
                <a:gd name="T75" fmla="*/ 42 h 667"/>
                <a:gd name="T76" fmla="*/ 141 w 143"/>
                <a:gd name="T77" fmla="*/ 55 h 667"/>
                <a:gd name="T78" fmla="*/ 143 w 143"/>
                <a:gd name="T79" fmla="*/ 71 h 667"/>
                <a:gd name="T80" fmla="*/ 143 w 143"/>
                <a:gd name="T81" fmla="*/ 596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667">
                  <a:moveTo>
                    <a:pt x="143" y="596"/>
                  </a:moveTo>
                  <a:lnTo>
                    <a:pt x="143" y="596"/>
                  </a:lnTo>
                  <a:lnTo>
                    <a:pt x="141" y="611"/>
                  </a:lnTo>
                  <a:lnTo>
                    <a:pt x="136" y="625"/>
                  </a:lnTo>
                  <a:lnTo>
                    <a:pt x="129" y="637"/>
                  </a:lnTo>
                  <a:lnTo>
                    <a:pt x="121" y="647"/>
                  </a:lnTo>
                  <a:lnTo>
                    <a:pt x="111" y="655"/>
                  </a:lnTo>
                  <a:lnTo>
                    <a:pt x="99" y="662"/>
                  </a:lnTo>
                  <a:lnTo>
                    <a:pt x="85" y="665"/>
                  </a:lnTo>
                  <a:lnTo>
                    <a:pt x="72" y="667"/>
                  </a:lnTo>
                  <a:lnTo>
                    <a:pt x="72" y="667"/>
                  </a:lnTo>
                  <a:lnTo>
                    <a:pt x="72" y="667"/>
                  </a:lnTo>
                  <a:lnTo>
                    <a:pt x="56" y="665"/>
                  </a:lnTo>
                  <a:lnTo>
                    <a:pt x="43" y="662"/>
                  </a:lnTo>
                  <a:lnTo>
                    <a:pt x="31" y="655"/>
                  </a:lnTo>
                  <a:lnTo>
                    <a:pt x="21" y="647"/>
                  </a:lnTo>
                  <a:lnTo>
                    <a:pt x="12" y="637"/>
                  </a:lnTo>
                  <a:lnTo>
                    <a:pt x="6" y="625"/>
                  </a:lnTo>
                  <a:lnTo>
                    <a:pt x="2" y="611"/>
                  </a:lnTo>
                  <a:lnTo>
                    <a:pt x="0" y="596"/>
                  </a:lnTo>
                  <a:lnTo>
                    <a:pt x="0" y="71"/>
                  </a:lnTo>
                  <a:lnTo>
                    <a:pt x="0" y="71"/>
                  </a:lnTo>
                  <a:lnTo>
                    <a:pt x="2" y="55"/>
                  </a:lnTo>
                  <a:lnTo>
                    <a:pt x="6" y="42"/>
                  </a:lnTo>
                  <a:lnTo>
                    <a:pt x="12" y="30"/>
                  </a:lnTo>
                  <a:lnTo>
                    <a:pt x="21" y="20"/>
                  </a:lnTo>
                  <a:lnTo>
                    <a:pt x="31" y="11"/>
                  </a:lnTo>
                  <a:lnTo>
                    <a:pt x="43" y="5"/>
                  </a:lnTo>
                  <a:lnTo>
                    <a:pt x="56" y="1"/>
                  </a:lnTo>
                  <a:lnTo>
                    <a:pt x="72" y="0"/>
                  </a:lnTo>
                  <a:lnTo>
                    <a:pt x="72" y="0"/>
                  </a:lnTo>
                  <a:lnTo>
                    <a:pt x="72" y="0"/>
                  </a:lnTo>
                  <a:lnTo>
                    <a:pt x="85" y="1"/>
                  </a:lnTo>
                  <a:lnTo>
                    <a:pt x="99" y="5"/>
                  </a:lnTo>
                  <a:lnTo>
                    <a:pt x="111" y="11"/>
                  </a:lnTo>
                  <a:lnTo>
                    <a:pt x="121" y="20"/>
                  </a:lnTo>
                  <a:lnTo>
                    <a:pt x="129" y="30"/>
                  </a:lnTo>
                  <a:lnTo>
                    <a:pt x="136" y="42"/>
                  </a:lnTo>
                  <a:lnTo>
                    <a:pt x="141" y="55"/>
                  </a:lnTo>
                  <a:lnTo>
                    <a:pt x="143" y="71"/>
                  </a:lnTo>
                  <a:lnTo>
                    <a:pt x="143" y="5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Freeform 271"/>
            <p:cNvSpPr>
              <a:spLocks/>
            </p:cNvSpPr>
            <p:nvPr/>
          </p:nvSpPr>
          <p:spPr bwMode="auto">
            <a:xfrm>
              <a:off x="3805238" y="5187950"/>
              <a:ext cx="404813" cy="454025"/>
            </a:xfrm>
            <a:custGeom>
              <a:avLst/>
              <a:gdLst>
                <a:gd name="T0" fmla="*/ 429 w 508"/>
                <a:gd name="T1" fmla="*/ 487 h 573"/>
                <a:gd name="T2" fmla="*/ 425 w 508"/>
                <a:gd name="T3" fmla="*/ 514 h 573"/>
                <a:gd name="T4" fmla="*/ 417 w 508"/>
                <a:gd name="T5" fmla="*/ 534 h 573"/>
                <a:gd name="T6" fmla="*/ 405 w 508"/>
                <a:gd name="T7" fmla="*/ 549 h 573"/>
                <a:gd name="T8" fmla="*/ 386 w 508"/>
                <a:gd name="T9" fmla="*/ 561 h 573"/>
                <a:gd name="T10" fmla="*/ 364 w 508"/>
                <a:gd name="T11" fmla="*/ 568 h 573"/>
                <a:gd name="T12" fmla="*/ 313 w 508"/>
                <a:gd name="T13" fmla="*/ 573 h 573"/>
                <a:gd name="T14" fmla="*/ 222 w 508"/>
                <a:gd name="T15" fmla="*/ 573 h 573"/>
                <a:gd name="T16" fmla="*/ 193 w 508"/>
                <a:gd name="T17" fmla="*/ 573 h 573"/>
                <a:gd name="T18" fmla="*/ 141 w 508"/>
                <a:gd name="T19" fmla="*/ 568 h 573"/>
                <a:gd name="T20" fmla="*/ 119 w 508"/>
                <a:gd name="T21" fmla="*/ 561 h 573"/>
                <a:gd name="T22" fmla="*/ 102 w 508"/>
                <a:gd name="T23" fmla="*/ 549 h 573"/>
                <a:gd name="T24" fmla="*/ 88 w 508"/>
                <a:gd name="T25" fmla="*/ 534 h 573"/>
                <a:gd name="T26" fmla="*/ 80 w 508"/>
                <a:gd name="T27" fmla="*/ 514 h 573"/>
                <a:gd name="T28" fmla="*/ 76 w 508"/>
                <a:gd name="T29" fmla="*/ 487 h 573"/>
                <a:gd name="T30" fmla="*/ 76 w 508"/>
                <a:gd name="T31" fmla="*/ 146 h 573"/>
                <a:gd name="T32" fmla="*/ 42 w 508"/>
                <a:gd name="T33" fmla="*/ 126 h 573"/>
                <a:gd name="T34" fmla="*/ 19 w 508"/>
                <a:gd name="T35" fmla="*/ 107 h 573"/>
                <a:gd name="T36" fmla="*/ 5 w 508"/>
                <a:gd name="T37" fmla="*/ 90 h 573"/>
                <a:gd name="T38" fmla="*/ 0 w 508"/>
                <a:gd name="T39" fmla="*/ 77 h 573"/>
                <a:gd name="T40" fmla="*/ 2 w 508"/>
                <a:gd name="T41" fmla="*/ 63 h 573"/>
                <a:gd name="T42" fmla="*/ 10 w 508"/>
                <a:gd name="T43" fmla="*/ 51 h 573"/>
                <a:gd name="T44" fmla="*/ 24 w 508"/>
                <a:gd name="T45" fmla="*/ 39 h 573"/>
                <a:gd name="T46" fmla="*/ 63 w 508"/>
                <a:gd name="T47" fmla="*/ 24 h 573"/>
                <a:gd name="T48" fmla="*/ 110 w 508"/>
                <a:gd name="T49" fmla="*/ 12 h 573"/>
                <a:gd name="T50" fmla="*/ 183 w 508"/>
                <a:gd name="T51" fmla="*/ 2 h 573"/>
                <a:gd name="T52" fmla="*/ 283 w 508"/>
                <a:gd name="T53" fmla="*/ 0 h 573"/>
                <a:gd name="T54" fmla="*/ 322 w 508"/>
                <a:gd name="T55" fmla="*/ 2 h 573"/>
                <a:gd name="T56" fmla="*/ 396 w 508"/>
                <a:gd name="T57" fmla="*/ 12 h 573"/>
                <a:gd name="T58" fmla="*/ 445 w 508"/>
                <a:gd name="T59" fmla="*/ 24 h 573"/>
                <a:gd name="T60" fmla="*/ 484 w 508"/>
                <a:gd name="T61" fmla="*/ 41 h 573"/>
                <a:gd name="T62" fmla="*/ 498 w 508"/>
                <a:gd name="T63" fmla="*/ 53 h 573"/>
                <a:gd name="T64" fmla="*/ 506 w 508"/>
                <a:gd name="T65" fmla="*/ 65 h 573"/>
                <a:gd name="T66" fmla="*/ 508 w 508"/>
                <a:gd name="T67" fmla="*/ 77 h 573"/>
                <a:gd name="T68" fmla="*/ 501 w 508"/>
                <a:gd name="T69" fmla="*/ 92 h 573"/>
                <a:gd name="T70" fmla="*/ 488 w 508"/>
                <a:gd name="T71" fmla="*/ 109 h 573"/>
                <a:gd name="T72" fmla="*/ 464 w 508"/>
                <a:gd name="T73" fmla="*/ 128 h 573"/>
                <a:gd name="T74" fmla="*/ 429 w 508"/>
                <a:gd name="T75" fmla="*/ 146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8" h="573">
                  <a:moveTo>
                    <a:pt x="429" y="487"/>
                  </a:moveTo>
                  <a:lnTo>
                    <a:pt x="429" y="487"/>
                  </a:lnTo>
                  <a:lnTo>
                    <a:pt x="429" y="502"/>
                  </a:lnTo>
                  <a:lnTo>
                    <a:pt x="425" y="514"/>
                  </a:lnTo>
                  <a:lnTo>
                    <a:pt x="422" y="526"/>
                  </a:lnTo>
                  <a:lnTo>
                    <a:pt x="417" y="534"/>
                  </a:lnTo>
                  <a:lnTo>
                    <a:pt x="412" y="543"/>
                  </a:lnTo>
                  <a:lnTo>
                    <a:pt x="405" y="549"/>
                  </a:lnTo>
                  <a:lnTo>
                    <a:pt x="396" y="556"/>
                  </a:lnTo>
                  <a:lnTo>
                    <a:pt x="386" y="561"/>
                  </a:lnTo>
                  <a:lnTo>
                    <a:pt x="376" y="565"/>
                  </a:lnTo>
                  <a:lnTo>
                    <a:pt x="364" y="568"/>
                  </a:lnTo>
                  <a:lnTo>
                    <a:pt x="340" y="571"/>
                  </a:lnTo>
                  <a:lnTo>
                    <a:pt x="313" y="573"/>
                  </a:lnTo>
                  <a:lnTo>
                    <a:pt x="283" y="573"/>
                  </a:lnTo>
                  <a:lnTo>
                    <a:pt x="222" y="573"/>
                  </a:lnTo>
                  <a:lnTo>
                    <a:pt x="222" y="573"/>
                  </a:lnTo>
                  <a:lnTo>
                    <a:pt x="193" y="573"/>
                  </a:lnTo>
                  <a:lnTo>
                    <a:pt x="164" y="571"/>
                  </a:lnTo>
                  <a:lnTo>
                    <a:pt x="141" y="568"/>
                  </a:lnTo>
                  <a:lnTo>
                    <a:pt x="129" y="565"/>
                  </a:lnTo>
                  <a:lnTo>
                    <a:pt x="119" y="561"/>
                  </a:lnTo>
                  <a:lnTo>
                    <a:pt x="110" y="556"/>
                  </a:lnTo>
                  <a:lnTo>
                    <a:pt x="102" y="549"/>
                  </a:lnTo>
                  <a:lnTo>
                    <a:pt x="93" y="543"/>
                  </a:lnTo>
                  <a:lnTo>
                    <a:pt x="88" y="534"/>
                  </a:lnTo>
                  <a:lnTo>
                    <a:pt x="83" y="526"/>
                  </a:lnTo>
                  <a:lnTo>
                    <a:pt x="80" y="514"/>
                  </a:lnTo>
                  <a:lnTo>
                    <a:pt x="76" y="502"/>
                  </a:lnTo>
                  <a:lnTo>
                    <a:pt x="76" y="487"/>
                  </a:lnTo>
                  <a:lnTo>
                    <a:pt x="76" y="146"/>
                  </a:lnTo>
                  <a:lnTo>
                    <a:pt x="76" y="146"/>
                  </a:lnTo>
                  <a:lnTo>
                    <a:pt x="58" y="136"/>
                  </a:lnTo>
                  <a:lnTo>
                    <a:pt x="42" y="126"/>
                  </a:lnTo>
                  <a:lnTo>
                    <a:pt x="30" y="117"/>
                  </a:lnTo>
                  <a:lnTo>
                    <a:pt x="19" y="107"/>
                  </a:lnTo>
                  <a:lnTo>
                    <a:pt x="12" y="99"/>
                  </a:lnTo>
                  <a:lnTo>
                    <a:pt x="5" y="90"/>
                  </a:lnTo>
                  <a:lnTo>
                    <a:pt x="2" y="84"/>
                  </a:lnTo>
                  <a:lnTo>
                    <a:pt x="0" y="77"/>
                  </a:lnTo>
                  <a:lnTo>
                    <a:pt x="0" y="68"/>
                  </a:lnTo>
                  <a:lnTo>
                    <a:pt x="2" y="63"/>
                  </a:lnTo>
                  <a:lnTo>
                    <a:pt x="5" y="56"/>
                  </a:lnTo>
                  <a:lnTo>
                    <a:pt x="10" y="51"/>
                  </a:lnTo>
                  <a:lnTo>
                    <a:pt x="15" y="45"/>
                  </a:lnTo>
                  <a:lnTo>
                    <a:pt x="24" y="39"/>
                  </a:lnTo>
                  <a:lnTo>
                    <a:pt x="41" y="31"/>
                  </a:lnTo>
                  <a:lnTo>
                    <a:pt x="63" y="24"/>
                  </a:lnTo>
                  <a:lnTo>
                    <a:pt x="85" y="17"/>
                  </a:lnTo>
                  <a:lnTo>
                    <a:pt x="110" y="12"/>
                  </a:lnTo>
                  <a:lnTo>
                    <a:pt x="135" y="7"/>
                  </a:lnTo>
                  <a:lnTo>
                    <a:pt x="183" y="2"/>
                  </a:lnTo>
                  <a:lnTo>
                    <a:pt x="222" y="0"/>
                  </a:lnTo>
                  <a:lnTo>
                    <a:pt x="283" y="0"/>
                  </a:lnTo>
                  <a:lnTo>
                    <a:pt x="283" y="0"/>
                  </a:lnTo>
                  <a:lnTo>
                    <a:pt x="322" y="2"/>
                  </a:lnTo>
                  <a:lnTo>
                    <a:pt x="369" y="9"/>
                  </a:lnTo>
                  <a:lnTo>
                    <a:pt x="396" y="12"/>
                  </a:lnTo>
                  <a:lnTo>
                    <a:pt x="422" y="17"/>
                  </a:lnTo>
                  <a:lnTo>
                    <a:pt x="445" y="24"/>
                  </a:lnTo>
                  <a:lnTo>
                    <a:pt x="466" y="33"/>
                  </a:lnTo>
                  <a:lnTo>
                    <a:pt x="484" y="41"/>
                  </a:lnTo>
                  <a:lnTo>
                    <a:pt x="491" y="46"/>
                  </a:lnTo>
                  <a:lnTo>
                    <a:pt x="498" y="53"/>
                  </a:lnTo>
                  <a:lnTo>
                    <a:pt x="503" y="58"/>
                  </a:lnTo>
                  <a:lnTo>
                    <a:pt x="506" y="65"/>
                  </a:lnTo>
                  <a:lnTo>
                    <a:pt x="508" y="70"/>
                  </a:lnTo>
                  <a:lnTo>
                    <a:pt x="508" y="77"/>
                  </a:lnTo>
                  <a:lnTo>
                    <a:pt x="506" y="85"/>
                  </a:lnTo>
                  <a:lnTo>
                    <a:pt x="501" y="92"/>
                  </a:lnTo>
                  <a:lnTo>
                    <a:pt x="496" y="100"/>
                  </a:lnTo>
                  <a:lnTo>
                    <a:pt x="488" y="109"/>
                  </a:lnTo>
                  <a:lnTo>
                    <a:pt x="476" y="117"/>
                  </a:lnTo>
                  <a:lnTo>
                    <a:pt x="464" y="128"/>
                  </a:lnTo>
                  <a:lnTo>
                    <a:pt x="447" y="136"/>
                  </a:lnTo>
                  <a:lnTo>
                    <a:pt x="429" y="146"/>
                  </a:lnTo>
                  <a:lnTo>
                    <a:pt x="429"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2" name="Freeform 272"/>
            <p:cNvSpPr>
              <a:spLocks/>
            </p:cNvSpPr>
            <p:nvPr/>
          </p:nvSpPr>
          <p:spPr bwMode="auto">
            <a:xfrm>
              <a:off x="3867151" y="6199188"/>
              <a:ext cx="184150" cy="476250"/>
            </a:xfrm>
            <a:custGeom>
              <a:avLst/>
              <a:gdLst>
                <a:gd name="T0" fmla="*/ 122 w 232"/>
                <a:gd name="T1" fmla="*/ 599 h 599"/>
                <a:gd name="T2" fmla="*/ 122 w 232"/>
                <a:gd name="T3" fmla="*/ 118 h 599"/>
                <a:gd name="T4" fmla="*/ 0 w 232"/>
                <a:gd name="T5" fmla="*/ 223 h 599"/>
                <a:gd name="T6" fmla="*/ 0 w 232"/>
                <a:gd name="T7" fmla="*/ 106 h 599"/>
                <a:gd name="T8" fmla="*/ 122 w 232"/>
                <a:gd name="T9" fmla="*/ 0 h 599"/>
                <a:gd name="T10" fmla="*/ 232 w 232"/>
                <a:gd name="T11" fmla="*/ 0 h 599"/>
                <a:gd name="T12" fmla="*/ 232 w 232"/>
                <a:gd name="T13" fmla="*/ 599 h 599"/>
                <a:gd name="T14" fmla="*/ 122 w 232"/>
                <a:gd name="T15" fmla="*/ 599 h 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599">
                  <a:moveTo>
                    <a:pt x="122" y="599"/>
                  </a:moveTo>
                  <a:lnTo>
                    <a:pt x="122" y="118"/>
                  </a:lnTo>
                  <a:lnTo>
                    <a:pt x="0" y="223"/>
                  </a:lnTo>
                  <a:lnTo>
                    <a:pt x="0" y="106"/>
                  </a:lnTo>
                  <a:lnTo>
                    <a:pt x="122" y="0"/>
                  </a:lnTo>
                  <a:lnTo>
                    <a:pt x="232" y="0"/>
                  </a:lnTo>
                  <a:lnTo>
                    <a:pt x="232" y="599"/>
                  </a:lnTo>
                  <a:lnTo>
                    <a:pt x="122" y="5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58" name="TextBox 57"/>
          <p:cNvSpPr txBox="1"/>
          <p:nvPr/>
        </p:nvSpPr>
        <p:spPr>
          <a:xfrm>
            <a:off x="2453875" y="3354470"/>
            <a:ext cx="1542061" cy="523220"/>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点击输入</a:t>
            </a:r>
            <a:r>
              <a:rPr lang="zh-CN" altLang="en-US" sz="1400" dirty="0" smtClean="0">
                <a:solidFill>
                  <a:schemeClr val="bg1"/>
                </a:solidFill>
                <a:latin typeface="微软雅黑" pitchFamily="34" charset="-122"/>
                <a:ea typeface="微软雅黑" pitchFamily="34" charset="-122"/>
              </a:rPr>
              <a:t>文本点击输入文本点击</a:t>
            </a:r>
            <a:endParaRPr lang="zh-CN" altLang="en-US" sz="1400" dirty="0">
              <a:solidFill>
                <a:schemeClr val="bg1"/>
              </a:solidFill>
              <a:latin typeface="微软雅黑" pitchFamily="34" charset="-122"/>
              <a:ea typeface="微软雅黑" pitchFamily="34" charset="-122"/>
            </a:endParaRPr>
          </a:p>
        </p:txBody>
      </p:sp>
      <p:grpSp>
        <p:nvGrpSpPr>
          <p:cNvPr id="4100" name="组合 4099"/>
          <p:cNvGrpSpPr/>
          <p:nvPr/>
        </p:nvGrpSpPr>
        <p:grpSpPr>
          <a:xfrm>
            <a:off x="611187" y="1846221"/>
            <a:ext cx="1728565" cy="2649227"/>
            <a:chOff x="611187" y="1864457"/>
            <a:chExt cx="1728565" cy="2649227"/>
          </a:xfrm>
        </p:grpSpPr>
        <p:sp>
          <p:nvSpPr>
            <p:cNvPr id="4099" name="TextBox 4098"/>
            <p:cNvSpPr txBox="1"/>
            <p:nvPr/>
          </p:nvSpPr>
          <p:spPr>
            <a:xfrm>
              <a:off x="611187" y="1864457"/>
              <a:ext cx="1728565" cy="1446550"/>
            </a:xfrm>
            <a:prstGeom prst="rect">
              <a:avLst/>
            </a:prstGeom>
            <a:noFill/>
          </p:spPr>
          <p:txBody>
            <a:bodyPr wrap="square" rtlCol="0">
              <a:spAutoFit/>
            </a:bodyPr>
            <a:lstStyle/>
            <a:p>
              <a:r>
                <a:rPr lang="zh-CN" altLang="en-US" sz="2000" dirty="0" smtClean="0">
                  <a:solidFill>
                    <a:schemeClr val="bg1">
                      <a:alpha val="90000"/>
                    </a:schemeClr>
                  </a:solidFill>
                  <a:latin typeface="微软雅黑" pitchFamily="34" charset="-122"/>
                  <a:ea typeface="微软雅黑" pitchFamily="34" charset="-122"/>
                </a:rPr>
                <a:t>点击输入标题</a:t>
              </a:r>
              <a:endParaRPr lang="en-US" altLang="zh-CN" sz="2000" dirty="0" smtClean="0">
                <a:solidFill>
                  <a:schemeClr val="bg1">
                    <a:alpha val="90000"/>
                  </a:schemeClr>
                </a:solidFill>
                <a:latin typeface="微软雅黑" pitchFamily="34" charset="-122"/>
                <a:ea typeface="微软雅黑" pitchFamily="34" charset="-122"/>
              </a:endParaRPr>
            </a:p>
            <a:p>
              <a:endParaRPr lang="en-US" altLang="zh-CN" sz="2000" dirty="0" smtClean="0">
                <a:solidFill>
                  <a:schemeClr val="bg1">
                    <a:alpha val="90000"/>
                  </a:schemeClr>
                </a:solidFill>
                <a:latin typeface="微软雅黑" pitchFamily="34" charset="-122"/>
                <a:ea typeface="微软雅黑" pitchFamily="34" charset="-122"/>
              </a:endParaRPr>
            </a:p>
            <a:p>
              <a:r>
                <a:rPr lang="zh-CN" altLang="en-US" sz="1600" dirty="0">
                  <a:solidFill>
                    <a:schemeClr val="bg1">
                      <a:alpha val="90000"/>
                    </a:schemeClr>
                  </a:solidFill>
                  <a:latin typeface="微软雅黑" pitchFamily="34" charset="-122"/>
                  <a:ea typeface="微软雅黑" pitchFamily="34" charset="-122"/>
                </a:rPr>
                <a:t>点击输入文本点击输入</a:t>
              </a:r>
              <a:r>
                <a:rPr lang="zh-CN" altLang="en-US" sz="1600" dirty="0" smtClean="0">
                  <a:solidFill>
                    <a:schemeClr val="bg1">
                      <a:alpha val="90000"/>
                    </a:schemeClr>
                  </a:solidFill>
                  <a:latin typeface="微软雅黑" pitchFamily="34" charset="-122"/>
                  <a:ea typeface="微软雅黑" pitchFamily="34" charset="-122"/>
                </a:rPr>
                <a:t>文本点击输入文本点击</a:t>
              </a:r>
              <a:endParaRPr lang="zh-CN" altLang="en-US" sz="1600" dirty="0">
                <a:solidFill>
                  <a:schemeClr val="bg1">
                    <a:alpha val="90000"/>
                  </a:schemeClr>
                </a:solidFill>
                <a:latin typeface="微软雅黑" pitchFamily="34" charset="-122"/>
                <a:ea typeface="微软雅黑" pitchFamily="34" charset="-122"/>
              </a:endParaRPr>
            </a:p>
          </p:txBody>
        </p:sp>
        <p:sp>
          <p:nvSpPr>
            <p:cNvPr id="87" name="TextBox 86"/>
            <p:cNvSpPr txBox="1"/>
            <p:nvPr/>
          </p:nvSpPr>
          <p:spPr>
            <a:xfrm>
              <a:off x="611187" y="3436466"/>
              <a:ext cx="1728565" cy="1077218"/>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a:t>
              </a:r>
              <a:r>
                <a:rPr lang="zh-CN" altLang="en-US" sz="1600" dirty="0">
                  <a:solidFill>
                    <a:schemeClr val="bg1">
                      <a:alpha val="90000"/>
                    </a:schemeClr>
                  </a:solidFill>
                  <a:latin typeface="微软雅黑" pitchFamily="34" charset="-122"/>
                  <a:ea typeface="微软雅黑" pitchFamily="34" charset="-122"/>
                </a:rPr>
                <a:t>输入文本点击输入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a:t>
              </a:r>
              <a:endParaRPr lang="zh-CN" altLang="en-US" sz="1600" dirty="0">
                <a:solidFill>
                  <a:schemeClr val="bg1">
                    <a:alpha val="9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51344248"/>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Effect transition="in" filter="fade">
                                      <p:cBhvr>
                                        <p:cTn id="32" dur="1000"/>
                                        <p:tgtEl>
                                          <p:spTgt spid="9"/>
                                        </p:tgtEl>
                                      </p:cBhvr>
                                    </p:animEffect>
                                  </p:childTnLst>
                                </p:cTn>
                              </p:par>
                              <p:par>
                                <p:cTn id="33" presetID="53" presetClass="entr" presetSubtype="16" fill="hold" nodeType="withEffect">
                                  <p:stCondLst>
                                    <p:cond delay="2000"/>
                                  </p:stCondLst>
                                  <p:childTnLst>
                                    <p:set>
                                      <p:cBhvr>
                                        <p:cTn id="34" dur="1" fill="hold">
                                          <p:stCondLst>
                                            <p:cond delay="0"/>
                                          </p:stCondLst>
                                        </p:cTn>
                                        <p:tgtEl>
                                          <p:spTgt spid="4096"/>
                                        </p:tgtEl>
                                        <p:attrNameLst>
                                          <p:attrName>style.visibility</p:attrName>
                                        </p:attrNameLst>
                                      </p:cBhvr>
                                      <p:to>
                                        <p:strVal val="visible"/>
                                      </p:to>
                                    </p:set>
                                    <p:anim calcmode="lin" valueType="num">
                                      <p:cBhvr>
                                        <p:cTn id="35" dur="1000" fill="hold"/>
                                        <p:tgtEl>
                                          <p:spTgt spid="4096"/>
                                        </p:tgtEl>
                                        <p:attrNameLst>
                                          <p:attrName>ppt_w</p:attrName>
                                        </p:attrNameLst>
                                      </p:cBhvr>
                                      <p:tavLst>
                                        <p:tav tm="0">
                                          <p:val>
                                            <p:fltVal val="0"/>
                                          </p:val>
                                        </p:tav>
                                        <p:tav tm="100000">
                                          <p:val>
                                            <p:strVal val="#ppt_w"/>
                                          </p:val>
                                        </p:tav>
                                      </p:tavLst>
                                    </p:anim>
                                    <p:anim calcmode="lin" valueType="num">
                                      <p:cBhvr>
                                        <p:cTn id="36" dur="1000" fill="hold"/>
                                        <p:tgtEl>
                                          <p:spTgt spid="4096"/>
                                        </p:tgtEl>
                                        <p:attrNameLst>
                                          <p:attrName>ppt_h</p:attrName>
                                        </p:attrNameLst>
                                      </p:cBhvr>
                                      <p:tavLst>
                                        <p:tav tm="0">
                                          <p:val>
                                            <p:fltVal val="0"/>
                                          </p:val>
                                        </p:tav>
                                        <p:tav tm="100000">
                                          <p:val>
                                            <p:strVal val="#ppt_h"/>
                                          </p:val>
                                        </p:tav>
                                      </p:tavLst>
                                    </p:anim>
                                    <p:animEffect transition="in" filter="fade">
                                      <p:cBhvr>
                                        <p:cTn id="37" dur="1000"/>
                                        <p:tgtEl>
                                          <p:spTgt spid="4096"/>
                                        </p:tgtEl>
                                      </p:cBhvr>
                                    </p:animEffect>
                                  </p:childTnLst>
                                </p:cTn>
                              </p:par>
                              <p:par>
                                <p:cTn id="38" presetID="53" presetClass="entr" presetSubtype="16" fill="hold" nodeType="withEffect">
                                  <p:stCondLst>
                                    <p:cond delay="2000"/>
                                  </p:stCondLst>
                                  <p:childTnLst>
                                    <p:set>
                                      <p:cBhvr>
                                        <p:cTn id="39" dur="1" fill="hold">
                                          <p:stCondLst>
                                            <p:cond delay="0"/>
                                          </p:stCondLst>
                                        </p:cTn>
                                        <p:tgtEl>
                                          <p:spTgt spid="59"/>
                                        </p:tgtEl>
                                        <p:attrNameLst>
                                          <p:attrName>style.visibility</p:attrName>
                                        </p:attrNameLst>
                                      </p:cBhvr>
                                      <p:to>
                                        <p:strVal val="visible"/>
                                      </p:to>
                                    </p:set>
                                    <p:anim calcmode="lin" valueType="num">
                                      <p:cBhvr>
                                        <p:cTn id="40" dur="1000" fill="hold"/>
                                        <p:tgtEl>
                                          <p:spTgt spid="59"/>
                                        </p:tgtEl>
                                        <p:attrNameLst>
                                          <p:attrName>ppt_w</p:attrName>
                                        </p:attrNameLst>
                                      </p:cBhvr>
                                      <p:tavLst>
                                        <p:tav tm="0">
                                          <p:val>
                                            <p:fltVal val="0"/>
                                          </p:val>
                                        </p:tav>
                                        <p:tav tm="100000">
                                          <p:val>
                                            <p:strVal val="#ppt_w"/>
                                          </p:val>
                                        </p:tav>
                                      </p:tavLst>
                                    </p:anim>
                                    <p:anim calcmode="lin" valueType="num">
                                      <p:cBhvr>
                                        <p:cTn id="41" dur="1000" fill="hold"/>
                                        <p:tgtEl>
                                          <p:spTgt spid="59"/>
                                        </p:tgtEl>
                                        <p:attrNameLst>
                                          <p:attrName>ppt_h</p:attrName>
                                        </p:attrNameLst>
                                      </p:cBhvr>
                                      <p:tavLst>
                                        <p:tav tm="0">
                                          <p:val>
                                            <p:fltVal val="0"/>
                                          </p:val>
                                        </p:tav>
                                        <p:tav tm="100000">
                                          <p:val>
                                            <p:strVal val="#ppt_h"/>
                                          </p:val>
                                        </p:tav>
                                      </p:tavLst>
                                    </p:anim>
                                    <p:animEffect transition="in" filter="fade">
                                      <p:cBhvr>
                                        <p:cTn id="42" dur="1000"/>
                                        <p:tgtEl>
                                          <p:spTgt spid="59"/>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1000" fill="hold"/>
                                        <p:tgtEl>
                                          <p:spTgt spid="39"/>
                                        </p:tgtEl>
                                        <p:attrNameLst>
                                          <p:attrName>ppt_w</p:attrName>
                                        </p:attrNameLst>
                                      </p:cBhvr>
                                      <p:tavLst>
                                        <p:tav tm="0">
                                          <p:val>
                                            <p:fltVal val="0"/>
                                          </p:val>
                                        </p:tav>
                                        <p:tav tm="100000">
                                          <p:val>
                                            <p:strVal val="#ppt_w"/>
                                          </p:val>
                                        </p:tav>
                                      </p:tavLst>
                                    </p:anim>
                                    <p:anim calcmode="lin" valueType="num">
                                      <p:cBhvr>
                                        <p:cTn id="46" dur="1000" fill="hold"/>
                                        <p:tgtEl>
                                          <p:spTgt spid="39"/>
                                        </p:tgtEl>
                                        <p:attrNameLst>
                                          <p:attrName>ppt_h</p:attrName>
                                        </p:attrNameLst>
                                      </p:cBhvr>
                                      <p:tavLst>
                                        <p:tav tm="0">
                                          <p:val>
                                            <p:fltVal val="0"/>
                                          </p:val>
                                        </p:tav>
                                        <p:tav tm="100000">
                                          <p:val>
                                            <p:strVal val="#ppt_h"/>
                                          </p:val>
                                        </p:tav>
                                      </p:tavLst>
                                    </p:anim>
                                    <p:animEffect transition="in" filter="fade">
                                      <p:cBhvr>
                                        <p:cTn id="47" dur="1000"/>
                                        <p:tgtEl>
                                          <p:spTgt spid="39"/>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58"/>
                                        </p:tgtEl>
                                        <p:attrNameLst>
                                          <p:attrName>style.visibility</p:attrName>
                                        </p:attrNameLst>
                                      </p:cBhvr>
                                      <p:to>
                                        <p:strVal val="visible"/>
                                      </p:to>
                                    </p:set>
                                    <p:anim calcmode="lin" valueType="num">
                                      <p:cBhvr>
                                        <p:cTn id="50" dur="1000" fill="hold"/>
                                        <p:tgtEl>
                                          <p:spTgt spid="58"/>
                                        </p:tgtEl>
                                        <p:attrNameLst>
                                          <p:attrName>ppt_w</p:attrName>
                                        </p:attrNameLst>
                                      </p:cBhvr>
                                      <p:tavLst>
                                        <p:tav tm="0">
                                          <p:val>
                                            <p:fltVal val="0"/>
                                          </p:val>
                                        </p:tav>
                                        <p:tav tm="100000">
                                          <p:val>
                                            <p:strVal val="#ppt_w"/>
                                          </p:val>
                                        </p:tav>
                                      </p:tavLst>
                                    </p:anim>
                                    <p:anim calcmode="lin" valueType="num">
                                      <p:cBhvr>
                                        <p:cTn id="51" dur="1000" fill="hold"/>
                                        <p:tgtEl>
                                          <p:spTgt spid="58"/>
                                        </p:tgtEl>
                                        <p:attrNameLst>
                                          <p:attrName>ppt_h</p:attrName>
                                        </p:attrNameLst>
                                      </p:cBhvr>
                                      <p:tavLst>
                                        <p:tav tm="0">
                                          <p:val>
                                            <p:fltVal val="0"/>
                                          </p:val>
                                        </p:tav>
                                        <p:tav tm="100000">
                                          <p:val>
                                            <p:strVal val="#ppt_h"/>
                                          </p:val>
                                        </p:tav>
                                      </p:tavLst>
                                    </p:anim>
                                    <p:animEffect transition="in" filter="fade">
                                      <p:cBhvr>
                                        <p:cTn id="52" dur="1000"/>
                                        <p:tgtEl>
                                          <p:spTgt spid="58"/>
                                        </p:tgtEl>
                                      </p:cBhvr>
                                    </p:animEffect>
                                  </p:childTnLst>
                                </p:cTn>
                              </p:par>
                              <p:par>
                                <p:cTn id="53" presetID="53" presetClass="entr" presetSubtype="16" fill="hold" nodeType="withEffect">
                                  <p:stCondLst>
                                    <p:cond delay="2000"/>
                                  </p:stCondLst>
                                  <p:childTnLst>
                                    <p:set>
                                      <p:cBhvr>
                                        <p:cTn id="54" dur="1" fill="hold">
                                          <p:stCondLst>
                                            <p:cond delay="0"/>
                                          </p:stCondLst>
                                        </p:cTn>
                                        <p:tgtEl>
                                          <p:spTgt spid="4097"/>
                                        </p:tgtEl>
                                        <p:attrNameLst>
                                          <p:attrName>style.visibility</p:attrName>
                                        </p:attrNameLst>
                                      </p:cBhvr>
                                      <p:to>
                                        <p:strVal val="visible"/>
                                      </p:to>
                                    </p:set>
                                    <p:anim calcmode="lin" valueType="num">
                                      <p:cBhvr>
                                        <p:cTn id="55" dur="1000" fill="hold"/>
                                        <p:tgtEl>
                                          <p:spTgt spid="4097"/>
                                        </p:tgtEl>
                                        <p:attrNameLst>
                                          <p:attrName>ppt_w</p:attrName>
                                        </p:attrNameLst>
                                      </p:cBhvr>
                                      <p:tavLst>
                                        <p:tav tm="0">
                                          <p:val>
                                            <p:fltVal val="0"/>
                                          </p:val>
                                        </p:tav>
                                        <p:tav tm="100000">
                                          <p:val>
                                            <p:strVal val="#ppt_w"/>
                                          </p:val>
                                        </p:tav>
                                      </p:tavLst>
                                    </p:anim>
                                    <p:anim calcmode="lin" valueType="num">
                                      <p:cBhvr>
                                        <p:cTn id="56" dur="1000" fill="hold"/>
                                        <p:tgtEl>
                                          <p:spTgt spid="4097"/>
                                        </p:tgtEl>
                                        <p:attrNameLst>
                                          <p:attrName>ppt_h</p:attrName>
                                        </p:attrNameLst>
                                      </p:cBhvr>
                                      <p:tavLst>
                                        <p:tav tm="0">
                                          <p:val>
                                            <p:fltVal val="0"/>
                                          </p:val>
                                        </p:tav>
                                        <p:tav tm="100000">
                                          <p:val>
                                            <p:strVal val="#ppt_h"/>
                                          </p:val>
                                        </p:tav>
                                      </p:tavLst>
                                    </p:anim>
                                    <p:animEffect transition="in" filter="fade">
                                      <p:cBhvr>
                                        <p:cTn id="57" dur="1000"/>
                                        <p:tgtEl>
                                          <p:spTgt spid="4097"/>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32"/>
                                        </p:tgtEl>
                                        <p:attrNameLst>
                                          <p:attrName>style.visibility</p:attrName>
                                        </p:attrNameLst>
                                      </p:cBhvr>
                                      <p:to>
                                        <p:strVal val="visible"/>
                                      </p:to>
                                    </p:set>
                                    <p:anim calcmode="lin" valueType="num">
                                      <p:cBhvr>
                                        <p:cTn id="60" dur="1000" fill="hold"/>
                                        <p:tgtEl>
                                          <p:spTgt spid="32"/>
                                        </p:tgtEl>
                                        <p:attrNameLst>
                                          <p:attrName>ppt_w</p:attrName>
                                        </p:attrNameLst>
                                      </p:cBhvr>
                                      <p:tavLst>
                                        <p:tav tm="0">
                                          <p:val>
                                            <p:fltVal val="0"/>
                                          </p:val>
                                        </p:tav>
                                        <p:tav tm="100000">
                                          <p:val>
                                            <p:strVal val="#ppt_w"/>
                                          </p:val>
                                        </p:tav>
                                      </p:tavLst>
                                    </p:anim>
                                    <p:anim calcmode="lin" valueType="num">
                                      <p:cBhvr>
                                        <p:cTn id="61" dur="1000" fill="hold"/>
                                        <p:tgtEl>
                                          <p:spTgt spid="32"/>
                                        </p:tgtEl>
                                        <p:attrNameLst>
                                          <p:attrName>ppt_h</p:attrName>
                                        </p:attrNameLst>
                                      </p:cBhvr>
                                      <p:tavLst>
                                        <p:tav tm="0">
                                          <p:val>
                                            <p:fltVal val="0"/>
                                          </p:val>
                                        </p:tav>
                                        <p:tav tm="100000">
                                          <p:val>
                                            <p:strVal val="#ppt_h"/>
                                          </p:val>
                                        </p:tav>
                                      </p:tavLst>
                                    </p:anim>
                                    <p:animEffect transition="in" filter="fade">
                                      <p:cBhvr>
                                        <p:cTn id="62" dur="1000"/>
                                        <p:tgtEl>
                                          <p:spTgt spid="32"/>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fltVal val="0"/>
                                          </p:val>
                                        </p:tav>
                                        <p:tav tm="100000">
                                          <p:val>
                                            <p:strVal val="#ppt_w"/>
                                          </p:val>
                                        </p:tav>
                                      </p:tavLst>
                                    </p:anim>
                                    <p:anim calcmode="lin" valueType="num">
                                      <p:cBhvr>
                                        <p:cTn id="66" dur="1000" fill="hold"/>
                                        <p:tgtEl>
                                          <p:spTgt spid="57"/>
                                        </p:tgtEl>
                                        <p:attrNameLst>
                                          <p:attrName>ppt_h</p:attrName>
                                        </p:attrNameLst>
                                      </p:cBhvr>
                                      <p:tavLst>
                                        <p:tav tm="0">
                                          <p:val>
                                            <p:fltVal val="0"/>
                                          </p:val>
                                        </p:tav>
                                        <p:tav tm="100000">
                                          <p:val>
                                            <p:strVal val="#ppt_h"/>
                                          </p:val>
                                        </p:tav>
                                      </p:tavLst>
                                    </p:anim>
                                    <p:animEffect transition="in" filter="fade">
                                      <p:cBhvr>
                                        <p:cTn id="67" dur="1000"/>
                                        <p:tgtEl>
                                          <p:spTgt spid="57"/>
                                        </p:tgtEl>
                                      </p:cBhvr>
                                    </p:animEffect>
                                  </p:childTnLst>
                                </p:cTn>
                              </p:par>
                              <p:par>
                                <p:cTn id="68" presetID="2" presetClass="entr" presetSubtype="9" fill="hold" nodeType="withEffect">
                                  <p:stCondLst>
                                    <p:cond delay="2250"/>
                                  </p:stCondLst>
                                  <p:childTnLst>
                                    <p:set>
                                      <p:cBhvr>
                                        <p:cTn id="69" dur="1" fill="hold">
                                          <p:stCondLst>
                                            <p:cond delay="0"/>
                                          </p:stCondLst>
                                        </p:cTn>
                                        <p:tgtEl>
                                          <p:spTgt spid="4100"/>
                                        </p:tgtEl>
                                        <p:attrNameLst>
                                          <p:attrName>style.visibility</p:attrName>
                                        </p:attrNameLst>
                                      </p:cBhvr>
                                      <p:to>
                                        <p:strVal val="visible"/>
                                      </p:to>
                                    </p:set>
                                    <p:anim calcmode="lin" valueType="num">
                                      <p:cBhvr additive="base">
                                        <p:cTn id="70" dur="750" fill="hold"/>
                                        <p:tgtEl>
                                          <p:spTgt spid="4100"/>
                                        </p:tgtEl>
                                        <p:attrNameLst>
                                          <p:attrName>ppt_x</p:attrName>
                                        </p:attrNameLst>
                                      </p:cBhvr>
                                      <p:tavLst>
                                        <p:tav tm="0">
                                          <p:val>
                                            <p:strVal val="0-#ppt_w/2"/>
                                          </p:val>
                                        </p:tav>
                                        <p:tav tm="100000">
                                          <p:val>
                                            <p:strVal val="#ppt_x"/>
                                          </p:val>
                                        </p:tav>
                                      </p:tavLst>
                                    </p:anim>
                                    <p:anim calcmode="lin" valueType="num">
                                      <p:cBhvr additive="base">
                                        <p:cTn id="71" dur="750" fill="hold"/>
                                        <p:tgtEl>
                                          <p:spTgt spid="410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32" grpId="0" animBg="1"/>
      <p:bldP spid="39" grpId="0" animBg="1"/>
      <p:bldP spid="9" grpId="0" animBg="1"/>
      <p:bldP spid="57" grpId="0" animBg="1"/>
      <p:bldP spid="3" grpId="0" animBg="1"/>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7</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8" name="TextBox 7"/>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10" name="L 形 9"/>
          <p:cNvSpPr/>
          <p:nvPr/>
        </p:nvSpPr>
        <p:spPr>
          <a:xfrm rot="5400000">
            <a:off x="5031051" y="2488461"/>
            <a:ext cx="738082" cy="1224136"/>
          </a:xfrm>
          <a:prstGeom prst="corner">
            <a:avLst>
              <a:gd name="adj1" fmla="val 15899"/>
              <a:gd name="adj2" fmla="val 1340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9" name="矩形 8"/>
          <p:cNvSpPr/>
          <p:nvPr/>
        </p:nvSpPr>
        <p:spPr>
          <a:xfrm>
            <a:off x="4041656" y="3466690"/>
            <a:ext cx="1008112" cy="1872208"/>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0" name="L 形 59"/>
          <p:cNvSpPr/>
          <p:nvPr/>
        </p:nvSpPr>
        <p:spPr>
          <a:xfrm rot="5400000">
            <a:off x="4209037" y="1948321"/>
            <a:ext cx="1806046" cy="1224136"/>
          </a:xfrm>
          <a:prstGeom prst="corner">
            <a:avLst>
              <a:gd name="adj1" fmla="val 10261"/>
              <a:gd name="adj2" fmla="val 9181"/>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2" name="L 形 61"/>
          <p:cNvSpPr/>
          <p:nvPr/>
        </p:nvSpPr>
        <p:spPr>
          <a:xfrm rot="16200000" flipH="1">
            <a:off x="3192622" y="2488461"/>
            <a:ext cx="738082" cy="1224136"/>
          </a:xfrm>
          <a:prstGeom prst="corner">
            <a:avLst>
              <a:gd name="adj1" fmla="val 15899"/>
              <a:gd name="adj2" fmla="val 1340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3" name="L 形 62"/>
          <p:cNvSpPr/>
          <p:nvPr/>
        </p:nvSpPr>
        <p:spPr>
          <a:xfrm rot="16200000" flipH="1">
            <a:off x="2644628" y="1680056"/>
            <a:ext cx="1478480" cy="2088232"/>
          </a:xfrm>
          <a:prstGeom prst="corner">
            <a:avLst>
              <a:gd name="adj1" fmla="val 8119"/>
              <a:gd name="adj2" fmla="val 9519"/>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grpSp>
        <p:nvGrpSpPr>
          <p:cNvPr id="11" name="组合 10"/>
          <p:cNvGrpSpPr/>
          <p:nvPr/>
        </p:nvGrpSpPr>
        <p:grpSpPr>
          <a:xfrm>
            <a:off x="2252399" y="2469600"/>
            <a:ext cx="750398" cy="750398"/>
            <a:chOff x="2252399" y="2469600"/>
            <a:chExt cx="750398" cy="750398"/>
          </a:xfrm>
        </p:grpSpPr>
        <p:sp>
          <p:nvSpPr>
            <p:cNvPr id="65" name="椭圆 64"/>
            <p:cNvSpPr/>
            <p:nvPr/>
          </p:nvSpPr>
          <p:spPr>
            <a:xfrm>
              <a:off x="2252399" y="2469600"/>
              <a:ext cx="750398" cy="750398"/>
            </a:xfrm>
            <a:prstGeom prst="ellipse">
              <a:avLst/>
            </a:prstGeom>
            <a:solidFill>
              <a:srgbClr val="F6C874"/>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2376374" y="2612853"/>
              <a:ext cx="502448" cy="489294"/>
              <a:chOff x="7704137" y="2810669"/>
              <a:chExt cx="1333500" cy="1298575"/>
            </a:xfrm>
            <a:solidFill>
              <a:schemeClr val="bg1"/>
            </a:solidFill>
          </p:grpSpPr>
          <p:sp>
            <p:nvSpPr>
              <p:cNvPr id="67"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68"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69"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0"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1"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2"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3"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4"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sp>
            <p:nvSpPr>
              <p:cNvPr id="75"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b="1"/>
              </a:p>
            </p:txBody>
          </p:sp>
        </p:grpSp>
      </p:grpSp>
      <p:grpSp>
        <p:nvGrpSpPr>
          <p:cNvPr id="96" name="组合 95"/>
          <p:cNvGrpSpPr/>
          <p:nvPr/>
        </p:nvGrpSpPr>
        <p:grpSpPr>
          <a:xfrm>
            <a:off x="6012160" y="2350131"/>
            <a:ext cx="750398" cy="750398"/>
            <a:chOff x="6012160" y="2350131"/>
            <a:chExt cx="750398" cy="750398"/>
          </a:xfrm>
        </p:grpSpPr>
        <p:sp>
          <p:nvSpPr>
            <p:cNvPr id="59" name="椭圆 58"/>
            <p:cNvSpPr/>
            <p:nvPr/>
          </p:nvSpPr>
          <p:spPr>
            <a:xfrm>
              <a:off x="6012160" y="2350131"/>
              <a:ext cx="750398" cy="750398"/>
            </a:xfrm>
            <a:prstGeom prst="ellipse">
              <a:avLst/>
            </a:prstGeom>
            <a:solidFill>
              <a:srgbClr val="85CDE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6171634" y="2464120"/>
              <a:ext cx="479790" cy="471296"/>
              <a:chOff x="234950" y="2943226"/>
              <a:chExt cx="1344613" cy="1320800"/>
            </a:xfrm>
            <a:solidFill>
              <a:schemeClr val="bg1"/>
            </a:solidFill>
          </p:grpSpPr>
          <p:sp>
            <p:nvSpPr>
              <p:cNvPr id="77"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8"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9"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0"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1"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97" name="组合 96"/>
          <p:cNvGrpSpPr/>
          <p:nvPr/>
        </p:nvGrpSpPr>
        <p:grpSpPr>
          <a:xfrm>
            <a:off x="1780701" y="1599733"/>
            <a:ext cx="750398" cy="750398"/>
            <a:chOff x="1780701" y="1599733"/>
            <a:chExt cx="750398" cy="750398"/>
          </a:xfrm>
        </p:grpSpPr>
        <p:sp>
          <p:nvSpPr>
            <p:cNvPr id="64" name="椭圆 63"/>
            <p:cNvSpPr/>
            <p:nvPr/>
          </p:nvSpPr>
          <p:spPr>
            <a:xfrm>
              <a:off x="1780701" y="1599733"/>
              <a:ext cx="750398" cy="750398"/>
            </a:xfrm>
            <a:prstGeom prst="ellipse">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1916004" y="1751494"/>
              <a:ext cx="479792" cy="445236"/>
              <a:chOff x="5278438" y="2973388"/>
              <a:chExt cx="1344613" cy="1247775"/>
            </a:xfrm>
            <a:solidFill>
              <a:schemeClr val="bg1"/>
            </a:solidFill>
          </p:grpSpPr>
          <p:sp>
            <p:nvSpPr>
              <p:cNvPr id="8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4"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5"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grpSp>
        <p:nvGrpSpPr>
          <p:cNvPr id="95" name="组合 94"/>
          <p:cNvGrpSpPr/>
          <p:nvPr/>
        </p:nvGrpSpPr>
        <p:grpSpPr>
          <a:xfrm>
            <a:off x="5652120" y="1335116"/>
            <a:ext cx="750398" cy="750398"/>
            <a:chOff x="6012160" y="1335116"/>
            <a:chExt cx="750398" cy="750398"/>
          </a:xfrm>
        </p:grpSpPr>
        <p:sp>
          <p:nvSpPr>
            <p:cNvPr id="61" name="椭圆 60"/>
            <p:cNvSpPr/>
            <p:nvPr/>
          </p:nvSpPr>
          <p:spPr>
            <a:xfrm>
              <a:off x="6012160" y="1335116"/>
              <a:ext cx="750398" cy="750398"/>
            </a:xfrm>
            <a:prstGeom prst="ellipse">
              <a:avLst/>
            </a:prstGeom>
            <a:solidFill>
              <a:srgbClr val="A1CB77"/>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6140986" y="1455498"/>
              <a:ext cx="526526" cy="509634"/>
              <a:chOff x="3030538" y="663575"/>
              <a:chExt cx="1435101" cy="1389063"/>
            </a:xfrm>
            <a:solidFill>
              <a:srgbClr val="FFFFFF"/>
            </a:solidFill>
          </p:grpSpPr>
          <p:sp>
            <p:nvSpPr>
              <p:cNvPr id="88"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89"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0"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1"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2"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3"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94"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sp>
        <p:nvSpPr>
          <p:cNvPr id="98" name="TextBox 97"/>
          <p:cNvSpPr txBox="1"/>
          <p:nvPr/>
        </p:nvSpPr>
        <p:spPr>
          <a:xfrm>
            <a:off x="6535300" y="1455498"/>
            <a:ext cx="2213164"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0" name="TextBox 99"/>
          <p:cNvSpPr txBox="1"/>
          <p:nvPr/>
        </p:nvSpPr>
        <p:spPr>
          <a:xfrm>
            <a:off x="356704" y="1696661"/>
            <a:ext cx="1423997"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1" name="TextBox 100"/>
          <p:cNvSpPr txBox="1"/>
          <p:nvPr/>
        </p:nvSpPr>
        <p:spPr>
          <a:xfrm>
            <a:off x="1642038" y="3262293"/>
            <a:ext cx="1846106"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102" name="TextBox 101"/>
          <p:cNvSpPr txBox="1"/>
          <p:nvPr/>
        </p:nvSpPr>
        <p:spPr>
          <a:xfrm>
            <a:off x="5400092" y="3223830"/>
            <a:ext cx="2844316" cy="584775"/>
          </a:xfrm>
          <a:prstGeom prst="rect">
            <a:avLst/>
          </a:prstGeom>
          <a:noFill/>
        </p:spPr>
        <p:txBody>
          <a:bodyPr wrap="square" rtlCol="0">
            <a:spAutoFit/>
          </a:bodyPr>
          <a:lstStyle/>
          <a:p>
            <a:r>
              <a:rPr lang="zh-CN" altLang="en-US" sz="1600" dirty="0" smtClean="0">
                <a:solidFill>
                  <a:schemeClr val="bg1">
                    <a:alpha val="90000"/>
                  </a:schemeClr>
                </a:solidFill>
                <a:latin typeface="微软雅黑" pitchFamily="34" charset="-122"/>
                <a:ea typeface="微软雅黑" pitchFamily="34" charset="-122"/>
              </a:rPr>
              <a:t>点击输入文本点击输入文本点击输入文本点击输入文本</a:t>
            </a:r>
            <a:endParaRPr lang="zh-CN" altLang="en-US" sz="1600" dirty="0">
              <a:solidFill>
                <a:schemeClr val="bg1">
                  <a:alpha val="9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30475156"/>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2" presetClass="entr" presetSubtype="4" fill="hold" grpId="0" nodeType="withEffect">
                                  <p:stCondLst>
                                    <p:cond delay="20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grpId="0" nodeType="withEffect">
                                  <p:stCondLst>
                                    <p:cond delay="2500"/>
                                  </p:stCondLst>
                                  <p:childTnLst>
                                    <p:set>
                                      <p:cBhvr>
                                        <p:cTn id="32" dur="1" fill="hold">
                                          <p:stCondLst>
                                            <p:cond delay="0"/>
                                          </p:stCondLst>
                                        </p:cTn>
                                        <p:tgtEl>
                                          <p:spTgt spid="62"/>
                                        </p:tgtEl>
                                        <p:attrNameLst>
                                          <p:attrName>style.visibility</p:attrName>
                                        </p:attrNameLst>
                                      </p:cBhvr>
                                      <p:to>
                                        <p:strVal val="visible"/>
                                      </p:to>
                                    </p:set>
                                    <p:animEffect transition="in" filter="wipe(down)">
                                      <p:cBhvr>
                                        <p:cTn id="33" dur="500"/>
                                        <p:tgtEl>
                                          <p:spTgt spid="62"/>
                                        </p:tgtEl>
                                      </p:cBhvr>
                                    </p:animEffect>
                                  </p:childTnLst>
                                </p:cTn>
                              </p:par>
                              <p:par>
                                <p:cTn id="34" presetID="22" presetClass="entr" presetSubtype="4" fill="hold" grpId="0" nodeType="withEffect">
                                  <p:stCondLst>
                                    <p:cond delay="2500"/>
                                  </p:stCondLst>
                                  <p:childTnLst>
                                    <p:set>
                                      <p:cBhvr>
                                        <p:cTn id="35" dur="1" fill="hold">
                                          <p:stCondLst>
                                            <p:cond delay="0"/>
                                          </p:stCondLst>
                                        </p:cTn>
                                        <p:tgtEl>
                                          <p:spTgt spid="63"/>
                                        </p:tgtEl>
                                        <p:attrNameLst>
                                          <p:attrName>style.visibility</p:attrName>
                                        </p:attrNameLst>
                                      </p:cBhvr>
                                      <p:to>
                                        <p:strVal val="visible"/>
                                      </p:to>
                                    </p:set>
                                    <p:animEffect transition="in" filter="wipe(down)">
                                      <p:cBhvr>
                                        <p:cTn id="36" dur="500"/>
                                        <p:tgtEl>
                                          <p:spTgt spid="63"/>
                                        </p:tgtEl>
                                      </p:cBhvr>
                                    </p:animEffect>
                                  </p:childTnLst>
                                </p:cTn>
                              </p:par>
                              <p:par>
                                <p:cTn id="37" presetID="22" presetClass="entr" presetSubtype="4" fill="hold" grpId="0" nodeType="withEffect">
                                  <p:stCondLst>
                                    <p:cond delay="2500"/>
                                  </p:stCondLst>
                                  <p:childTnLst>
                                    <p:set>
                                      <p:cBhvr>
                                        <p:cTn id="38" dur="1" fill="hold">
                                          <p:stCondLst>
                                            <p:cond delay="0"/>
                                          </p:stCondLst>
                                        </p:cTn>
                                        <p:tgtEl>
                                          <p:spTgt spid="60"/>
                                        </p:tgtEl>
                                        <p:attrNameLst>
                                          <p:attrName>style.visibility</p:attrName>
                                        </p:attrNameLst>
                                      </p:cBhvr>
                                      <p:to>
                                        <p:strVal val="visible"/>
                                      </p:to>
                                    </p:set>
                                    <p:animEffect transition="in" filter="wipe(down)">
                                      <p:cBhvr>
                                        <p:cTn id="39" dur="500"/>
                                        <p:tgtEl>
                                          <p:spTgt spid="60"/>
                                        </p:tgtEl>
                                      </p:cBhvr>
                                    </p:animEffect>
                                  </p:childTnLst>
                                </p:cTn>
                              </p:par>
                              <p:par>
                                <p:cTn id="40" presetID="22" presetClass="entr" presetSubtype="4" fill="hold" grpId="0" nodeType="withEffect">
                                  <p:stCondLst>
                                    <p:cond delay="250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par>
                                <p:cTn id="43" presetID="2" presetClass="entr" presetSubtype="9" fill="hold" nodeType="withEffect">
                                  <p:stCondLst>
                                    <p:cond delay="3000"/>
                                  </p:stCondLst>
                                  <p:childTnLst>
                                    <p:set>
                                      <p:cBhvr>
                                        <p:cTn id="44" dur="1" fill="hold">
                                          <p:stCondLst>
                                            <p:cond delay="0"/>
                                          </p:stCondLst>
                                        </p:cTn>
                                        <p:tgtEl>
                                          <p:spTgt spid="97"/>
                                        </p:tgtEl>
                                        <p:attrNameLst>
                                          <p:attrName>style.visibility</p:attrName>
                                        </p:attrNameLst>
                                      </p:cBhvr>
                                      <p:to>
                                        <p:strVal val="visible"/>
                                      </p:to>
                                    </p:set>
                                    <p:anim calcmode="lin" valueType="num">
                                      <p:cBhvr additive="base">
                                        <p:cTn id="45" dur="500" fill="hold"/>
                                        <p:tgtEl>
                                          <p:spTgt spid="97"/>
                                        </p:tgtEl>
                                        <p:attrNameLst>
                                          <p:attrName>ppt_x</p:attrName>
                                        </p:attrNameLst>
                                      </p:cBhvr>
                                      <p:tavLst>
                                        <p:tav tm="0">
                                          <p:val>
                                            <p:strVal val="0-#ppt_w/2"/>
                                          </p:val>
                                        </p:tav>
                                        <p:tav tm="100000">
                                          <p:val>
                                            <p:strVal val="#ppt_x"/>
                                          </p:val>
                                        </p:tav>
                                      </p:tavLst>
                                    </p:anim>
                                    <p:anim calcmode="lin" valueType="num">
                                      <p:cBhvr additive="base">
                                        <p:cTn id="46" dur="500" fill="hold"/>
                                        <p:tgtEl>
                                          <p:spTgt spid="97"/>
                                        </p:tgtEl>
                                        <p:attrNameLst>
                                          <p:attrName>ppt_y</p:attrName>
                                        </p:attrNameLst>
                                      </p:cBhvr>
                                      <p:tavLst>
                                        <p:tav tm="0">
                                          <p:val>
                                            <p:strVal val="0-#ppt_h/2"/>
                                          </p:val>
                                        </p:tav>
                                        <p:tav tm="100000">
                                          <p:val>
                                            <p:strVal val="#ppt_y"/>
                                          </p:val>
                                        </p:tav>
                                      </p:tavLst>
                                    </p:anim>
                                  </p:childTnLst>
                                </p:cTn>
                              </p:par>
                              <p:par>
                                <p:cTn id="47" presetID="2" presetClass="entr" presetSubtype="9" fill="hold" nodeType="withEffect">
                                  <p:stCondLst>
                                    <p:cond delay="300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fill="hold"/>
                                        <p:tgtEl>
                                          <p:spTgt spid="95"/>
                                        </p:tgtEl>
                                        <p:attrNameLst>
                                          <p:attrName>ppt_x</p:attrName>
                                        </p:attrNameLst>
                                      </p:cBhvr>
                                      <p:tavLst>
                                        <p:tav tm="0">
                                          <p:val>
                                            <p:strVal val="0-#ppt_w/2"/>
                                          </p:val>
                                        </p:tav>
                                        <p:tav tm="100000">
                                          <p:val>
                                            <p:strVal val="#ppt_x"/>
                                          </p:val>
                                        </p:tav>
                                      </p:tavLst>
                                    </p:anim>
                                    <p:anim calcmode="lin" valueType="num">
                                      <p:cBhvr additive="base">
                                        <p:cTn id="50" dur="500" fill="hold"/>
                                        <p:tgtEl>
                                          <p:spTgt spid="95"/>
                                        </p:tgtEl>
                                        <p:attrNameLst>
                                          <p:attrName>ppt_y</p:attrName>
                                        </p:attrNameLst>
                                      </p:cBhvr>
                                      <p:tavLst>
                                        <p:tav tm="0">
                                          <p:val>
                                            <p:strVal val="0-#ppt_h/2"/>
                                          </p:val>
                                        </p:tav>
                                        <p:tav tm="100000">
                                          <p:val>
                                            <p:strVal val="#ppt_y"/>
                                          </p:val>
                                        </p:tav>
                                      </p:tavLst>
                                    </p:anim>
                                  </p:childTnLst>
                                </p:cTn>
                              </p:par>
                              <p:par>
                                <p:cTn id="51" presetID="2" presetClass="entr" presetSubtype="9" fill="hold" nodeType="withEffect">
                                  <p:stCondLst>
                                    <p:cond delay="3000"/>
                                  </p:stCondLst>
                                  <p:childTnLst>
                                    <p:set>
                                      <p:cBhvr>
                                        <p:cTn id="52" dur="1" fill="hold">
                                          <p:stCondLst>
                                            <p:cond delay="0"/>
                                          </p:stCondLst>
                                        </p:cTn>
                                        <p:tgtEl>
                                          <p:spTgt spid="96"/>
                                        </p:tgtEl>
                                        <p:attrNameLst>
                                          <p:attrName>style.visibility</p:attrName>
                                        </p:attrNameLst>
                                      </p:cBhvr>
                                      <p:to>
                                        <p:strVal val="visible"/>
                                      </p:to>
                                    </p:set>
                                    <p:anim calcmode="lin" valueType="num">
                                      <p:cBhvr additive="base">
                                        <p:cTn id="53" dur="500" fill="hold"/>
                                        <p:tgtEl>
                                          <p:spTgt spid="96"/>
                                        </p:tgtEl>
                                        <p:attrNameLst>
                                          <p:attrName>ppt_x</p:attrName>
                                        </p:attrNameLst>
                                      </p:cBhvr>
                                      <p:tavLst>
                                        <p:tav tm="0">
                                          <p:val>
                                            <p:strVal val="0-#ppt_w/2"/>
                                          </p:val>
                                        </p:tav>
                                        <p:tav tm="100000">
                                          <p:val>
                                            <p:strVal val="#ppt_x"/>
                                          </p:val>
                                        </p:tav>
                                      </p:tavLst>
                                    </p:anim>
                                    <p:anim calcmode="lin" valueType="num">
                                      <p:cBhvr additive="base">
                                        <p:cTn id="54" dur="500" fill="hold"/>
                                        <p:tgtEl>
                                          <p:spTgt spid="96"/>
                                        </p:tgtEl>
                                        <p:attrNameLst>
                                          <p:attrName>ppt_y</p:attrName>
                                        </p:attrNameLst>
                                      </p:cBhvr>
                                      <p:tavLst>
                                        <p:tav tm="0">
                                          <p:val>
                                            <p:strVal val="0-#ppt_h/2"/>
                                          </p:val>
                                        </p:tav>
                                        <p:tav tm="100000">
                                          <p:val>
                                            <p:strVal val="#ppt_y"/>
                                          </p:val>
                                        </p:tav>
                                      </p:tavLst>
                                    </p:anim>
                                  </p:childTnLst>
                                </p:cTn>
                              </p:par>
                              <p:par>
                                <p:cTn id="55" presetID="2" presetClass="entr" presetSubtype="9" fill="hold" nodeType="withEffect">
                                  <p:stCondLst>
                                    <p:cond delay="300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500" fill="hold"/>
                                        <p:tgtEl>
                                          <p:spTgt spid="11"/>
                                        </p:tgtEl>
                                        <p:attrNameLst>
                                          <p:attrName>ppt_x</p:attrName>
                                        </p:attrNameLst>
                                      </p:cBhvr>
                                      <p:tavLst>
                                        <p:tav tm="0">
                                          <p:val>
                                            <p:strVal val="0-#ppt_w/2"/>
                                          </p:val>
                                        </p:tav>
                                        <p:tav tm="100000">
                                          <p:val>
                                            <p:strVal val="#ppt_x"/>
                                          </p:val>
                                        </p:tav>
                                      </p:tavLst>
                                    </p:anim>
                                    <p:anim calcmode="lin" valueType="num">
                                      <p:cBhvr additive="base">
                                        <p:cTn id="58" dur="500" fill="hold"/>
                                        <p:tgtEl>
                                          <p:spTgt spid="11"/>
                                        </p:tgtEl>
                                        <p:attrNameLst>
                                          <p:attrName>ppt_y</p:attrName>
                                        </p:attrNameLst>
                                      </p:cBhvr>
                                      <p:tavLst>
                                        <p:tav tm="0">
                                          <p:val>
                                            <p:strVal val="0-#ppt_h/2"/>
                                          </p:val>
                                        </p:tav>
                                        <p:tav tm="100000">
                                          <p:val>
                                            <p:strVal val="#ppt_y"/>
                                          </p:val>
                                        </p:tav>
                                      </p:tavLst>
                                    </p:anim>
                                  </p:childTnLst>
                                </p:cTn>
                              </p:par>
                              <p:par>
                                <p:cTn id="59" presetID="10" presetClass="entr" presetSubtype="0" fill="hold" grpId="0" nodeType="withEffect">
                                  <p:stCondLst>
                                    <p:cond delay="3000"/>
                                  </p:stCondLst>
                                  <p:childTnLst>
                                    <p:set>
                                      <p:cBhvr>
                                        <p:cTn id="60" dur="1" fill="hold">
                                          <p:stCondLst>
                                            <p:cond delay="0"/>
                                          </p:stCondLst>
                                        </p:cTn>
                                        <p:tgtEl>
                                          <p:spTgt spid="100"/>
                                        </p:tgtEl>
                                        <p:attrNameLst>
                                          <p:attrName>style.visibility</p:attrName>
                                        </p:attrNameLst>
                                      </p:cBhvr>
                                      <p:to>
                                        <p:strVal val="visible"/>
                                      </p:to>
                                    </p:set>
                                    <p:animEffect transition="in" filter="fade">
                                      <p:cBhvr>
                                        <p:cTn id="61" dur="1000"/>
                                        <p:tgtEl>
                                          <p:spTgt spid="100"/>
                                        </p:tgtEl>
                                      </p:cBhvr>
                                    </p:animEffect>
                                  </p:childTnLst>
                                </p:cTn>
                              </p:par>
                              <p:par>
                                <p:cTn id="62" presetID="10" presetClass="entr" presetSubtype="0" fill="hold" grpId="0" nodeType="withEffect">
                                  <p:stCondLst>
                                    <p:cond delay="300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1000"/>
                                        <p:tgtEl>
                                          <p:spTgt spid="101"/>
                                        </p:tgtEl>
                                      </p:cBhvr>
                                    </p:animEffect>
                                  </p:childTnLst>
                                </p:cTn>
                              </p:par>
                              <p:par>
                                <p:cTn id="65" presetID="10" presetClass="entr" presetSubtype="0" fill="hold" grpId="0" nodeType="withEffect">
                                  <p:stCondLst>
                                    <p:cond delay="3000"/>
                                  </p:stCondLst>
                                  <p:childTnLst>
                                    <p:set>
                                      <p:cBhvr>
                                        <p:cTn id="66" dur="1" fill="hold">
                                          <p:stCondLst>
                                            <p:cond delay="0"/>
                                          </p:stCondLst>
                                        </p:cTn>
                                        <p:tgtEl>
                                          <p:spTgt spid="102"/>
                                        </p:tgtEl>
                                        <p:attrNameLst>
                                          <p:attrName>style.visibility</p:attrName>
                                        </p:attrNameLst>
                                      </p:cBhvr>
                                      <p:to>
                                        <p:strVal val="visible"/>
                                      </p:to>
                                    </p:set>
                                    <p:animEffect transition="in" filter="fade">
                                      <p:cBhvr>
                                        <p:cTn id="67" dur="1000"/>
                                        <p:tgtEl>
                                          <p:spTgt spid="102"/>
                                        </p:tgtEl>
                                      </p:cBhvr>
                                    </p:animEffect>
                                  </p:childTnLst>
                                </p:cTn>
                              </p:par>
                              <p:par>
                                <p:cTn id="68" presetID="10" presetClass="entr" presetSubtype="0" fill="hold" grpId="0" nodeType="withEffect">
                                  <p:stCondLst>
                                    <p:cond delay="3000"/>
                                  </p:stCondLst>
                                  <p:childTnLst>
                                    <p:set>
                                      <p:cBhvr>
                                        <p:cTn id="69" dur="1" fill="hold">
                                          <p:stCondLst>
                                            <p:cond delay="0"/>
                                          </p:stCondLst>
                                        </p:cTn>
                                        <p:tgtEl>
                                          <p:spTgt spid="98"/>
                                        </p:tgtEl>
                                        <p:attrNameLst>
                                          <p:attrName>style.visibility</p:attrName>
                                        </p:attrNameLst>
                                      </p:cBhvr>
                                      <p:to>
                                        <p:strVal val="visible"/>
                                      </p:to>
                                    </p:set>
                                    <p:animEffect transition="in" filter="fade">
                                      <p:cBhvr>
                                        <p:cTn id="7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P spid="10" grpId="0" animBg="1"/>
      <p:bldP spid="9" grpId="0" animBg="1"/>
      <p:bldP spid="60" grpId="0" animBg="1"/>
      <p:bldP spid="62" grpId="0" animBg="1"/>
      <p:bldP spid="63" grpId="0" animBg="1"/>
      <p:bldP spid="98" grpId="0"/>
      <p:bldP spid="100" grpId="0"/>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noFill/>
          <a:extLst>
            <a:ext uri="{909E8E84-426E-40DD-AFC4-6F175D3DCCD1}">
              <a14:hiddenFill xmlns:a14="http://schemas.microsoft.com/office/drawing/2010/main">
                <a:solidFill>
                  <a:srgbClr val="FFFFFF"/>
                </a:solidFill>
              </a14:hiddenFill>
            </a:ext>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8</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6" name="燕尾形 5"/>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TextBox 6"/>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8" name="TextBox 7"/>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graphicFrame>
        <p:nvGraphicFramePr>
          <p:cNvPr id="9" name="图表 8"/>
          <p:cNvGraphicFramePr/>
          <p:nvPr>
            <p:extLst>
              <p:ext uri="{D42A27DB-BD31-4B8C-83A1-F6EECF244321}">
                <p14:modId xmlns:p14="http://schemas.microsoft.com/office/powerpoint/2010/main" val="4124172262"/>
              </p:ext>
            </p:extLst>
          </p:nvPr>
        </p:nvGraphicFramePr>
        <p:xfrm>
          <a:off x="1524000" y="1752893"/>
          <a:ext cx="6096000" cy="253605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767577" y="4288949"/>
            <a:ext cx="7765236" cy="584775"/>
          </a:xfrm>
          <a:prstGeom prst="rect">
            <a:avLst/>
          </a:prstGeom>
          <a:noFill/>
        </p:spPr>
        <p:txBody>
          <a:bodyPr wrap="square" rtlCol="0">
            <a:spAutoFit/>
          </a:bodyPr>
          <a:lstStyle/>
          <a:p>
            <a:r>
              <a:rPr lang="zh-CN" altLang="en-US" sz="1600" dirty="0" smtClean="0">
                <a:solidFill>
                  <a:schemeClr val="bg1">
                    <a:alpha val="70000"/>
                  </a:schemeClr>
                </a:solidFill>
                <a:latin typeface="微软雅黑" pitchFamily="34" charset="-122"/>
                <a:ea typeface="微软雅黑" pitchFamily="34" charset="-122"/>
              </a:rPr>
              <a:t>点击输入文本点击输入文本点击输入文本点击输入文本点击输入文本点击输入文本点击输入文本点击输入文本点击输入文本点击输入文本点击输入文本点击输入文本点击</a:t>
            </a:r>
            <a:endParaRPr lang="zh-CN" altLang="en-US" sz="1600" dirty="0">
              <a:solidFill>
                <a:schemeClr val="bg1">
                  <a:alpha val="7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87920329"/>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1+#ppt_w/2"/>
                                          </p:val>
                                        </p:tav>
                                        <p:tav tm="100000">
                                          <p:val>
                                            <p:strVal val="#ppt_x"/>
                                          </p:val>
                                        </p:tav>
                                      </p:tavLst>
                                    </p:anim>
                                    <p:anim calcmode="lin" valueType="num">
                                      <p:cBhvr additive="base">
                                        <p:cTn id="27" dur="5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2000"/>
                                  </p:stCondLst>
                                  <p:childTnLst>
                                    <p:set>
                                      <p:cBhvr>
                                        <p:cTn id="29" dur="1" fill="hold">
                                          <p:stCondLst>
                                            <p:cond delay="0"/>
                                          </p:stCondLst>
                                        </p:cTn>
                                        <p:tgtEl>
                                          <p:spTgt spid="9">
                                            <p:graphicEl>
                                              <a:chart seriesIdx="-3" categoryIdx="-3" bldStep="gridLegend"/>
                                            </p:graphicEl>
                                          </p:spTgt>
                                        </p:tgtEl>
                                        <p:attrNameLst>
                                          <p:attrName>style.visibility</p:attrName>
                                        </p:attrNameLst>
                                      </p:cBhvr>
                                      <p:to>
                                        <p:strVal val="visible"/>
                                      </p:to>
                                    </p:set>
                                    <p:anim calcmode="lin" valueType="num">
                                      <p:cBhvr additive="base">
                                        <p:cTn id="30" dur="50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graphicEl>
                                              <a:chart seriesIdx="-3" categoryIdx="-3" bldStep="gridLegend"/>
                                            </p:graphic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0"/>
                                  </p:stCondLst>
                                  <p:childTnLst>
                                    <p:set>
                                      <p:cBhvr>
                                        <p:cTn id="33" dur="1" fill="hold">
                                          <p:stCondLst>
                                            <p:cond delay="0"/>
                                          </p:stCondLst>
                                        </p:cTn>
                                        <p:tgtEl>
                                          <p:spTgt spid="9">
                                            <p:graphicEl>
                                              <a:chart seriesIdx="-4" categoryIdx="0" bldStep="category"/>
                                            </p:graphicEl>
                                          </p:spTgt>
                                        </p:tgtEl>
                                        <p:attrNameLst>
                                          <p:attrName>style.visibility</p:attrName>
                                        </p:attrNameLst>
                                      </p:cBhvr>
                                      <p:to>
                                        <p:strVal val="visible"/>
                                      </p:to>
                                    </p:set>
                                    <p:anim calcmode="lin" valueType="num">
                                      <p:cBhvr additive="base">
                                        <p:cTn id="34" dur="500" fill="hold"/>
                                        <p:tgtEl>
                                          <p:spTgt spid="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35" dur="500" fill="hold"/>
                                        <p:tgtEl>
                                          <p:spTgt spid="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0"/>
                                  </p:stCondLst>
                                  <p:childTnLst>
                                    <p:set>
                                      <p:cBhvr>
                                        <p:cTn id="37" dur="1" fill="hold">
                                          <p:stCondLst>
                                            <p:cond delay="0"/>
                                          </p:stCondLst>
                                        </p:cTn>
                                        <p:tgtEl>
                                          <p:spTgt spid="9">
                                            <p:graphicEl>
                                              <a:chart seriesIdx="-4" categoryIdx="1" bldStep="category"/>
                                            </p:graphicEl>
                                          </p:spTgt>
                                        </p:tgtEl>
                                        <p:attrNameLst>
                                          <p:attrName>style.visibility</p:attrName>
                                        </p:attrNameLst>
                                      </p:cBhvr>
                                      <p:to>
                                        <p:strVal val="visible"/>
                                      </p:to>
                                    </p:set>
                                    <p:anim calcmode="lin" valueType="num">
                                      <p:cBhvr additive="base">
                                        <p:cTn id="38" dur="500" fill="hold"/>
                                        <p:tgtEl>
                                          <p:spTgt spid="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39" dur="500" fill="hold"/>
                                        <p:tgtEl>
                                          <p:spTgt spid="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0"/>
                                  </p:stCondLst>
                                  <p:childTnLst>
                                    <p:set>
                                      <p:cBhvr>
                                        <p:cTn id="41" dur="1" fill="hold">
                                          <p:stCondLst>
                                            <p:cond delay="0"/>
                                          </p:stCondLst>
                                        </p:cTn>
                                        <p:tgtEl>
                                          <p:spTgt spid="9">
                                            <p:graphicEl>
                                              <a:chart seriesIdx="-4" categoryIdx="2" bldStep="category"/>
                                            </p:graphicEl>
                                          </p:spTgt>
                                        </p:tgtEl>
                                        <p:attrNameLst>
                                          <p:attrName>style.visibility</p:attrName>
                                        </p:attrNameLst>
                                      </p:cBhvr>
                                      <p:to>
                                        <p:strVal val="visible"/>
                                      </p:to>
                                    </p:set>
                                    <p:anim calcmode="lin" valueType="num">
                                      <p:cBhvr additive="base">
                                        <p:cTn id="42" dur="500" fill="hold"/>
                                        <p:tgtEl>
                                          <p:spTgt spid="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0"/>
                                  </p:stCondLst>
                                  <p:childTnLst>
                                    <p:set>
                                      <p:cBhvr>
                                        <p:cTn id="45" dur="1" fill="hold">
                                          <p:stCondLst>
                                            <p:cond delay="0"/>
                                          </p:stCondLst>
                                        </p:cTn>
                                        <p:tgtEl>
                                          <p:spTgt spid="9">
                                            <p:graphicEl>
                                              <a:chart seriesIdx="-4" categoryIdx="3" bldStep="category"/>
                                            </p:graphicEl>
                                          </p:spTgt>
                                        </p:tgtEl>
                                        <p:attrNameLst>
                                          <p:attrName>style.visibility</p:attrName>
                                        </p:attrNameLst>
                                      </p:cBhvr>
                                      <p:to>
                                        <p:strVal val="visible"/>
                                      </p:to>
                                    </p:set>
                                    <p:anim calcmode="lin" valueType="num">
                                      <p:cBhvr additive="base">
                                        <p:cTn id="46" dur="500" fill="hold"/>
                                        <p:tgtEl>
                                          <p:spTgt spid="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47" dur="500" fill="hold"/>
                                        <p:tgtEl>
                                          <p:spTgt spid="9">
                                            <p:graphicEl>
                                              <a:chart seriesIdx="-4" categoryIdx="3" bldStep="category"/>
                                            </p:graphic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000"/>
                                  </p:stCondLst>
                                  <p:childTnLst>
                                    <p:set>
                                      <p:cBhvr>
                                        <p:cTn id="49" dur="1" fill="hold">
                                          <p:stCondLst>
                                            <p:cond delay="0"/>
                                          </p:stCondLst>
                                        </p:cTn>
                                        <p:tgtEl>
                                          <p:spTgt spid="9">
                                            <p:graphicEl>
                                              <a:chart seriesIdx="-4" categoryIdx="4" bldStep="category"/>
                                            </p:graphicEl>
                                          </p:spTgt>
                                        </p:tgtEl>
                                        <p:attrNameLst>
                                          <p:attrName>style.visibility</p:attrName>
                                        </p:attrNameLst>
                                      </p:cBhvr>
                                      <p:to>
                                        <p:strVal val="visible"/>
                                      </p:to>
                                    </p:set>
                                    <p:anim calcmode="lin" valueType="num">
                                      <p:cBhvr additive="base">
                                        <p:cTn id="50" dur="500" fill="hold"/>
                                        <p:tgtEl>
                                          <p:spTgt spid="9">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additive="base">
                                        <p:cTn id="51" dur="500" fill="hold"/>
                                        <p:tgtEl>
                                          <p:spTgt spid="9">
                                            <p:graphicEl>
                                              <a:chart seriesIdx="-4" categoryIdx="4" bldStep="category"/>
                                            </p:graphic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2000"/>
                                  </p:stCondLst>
                                  <p:childTnLst>
                                    <p:set>
                                      <p:cBhvr>
                                        <p:cTn id="53" dur="1" fill="hold">
                                          <p:stCondLst>
                                            <p:cond delay="0"/>
                                          </p:stCondLst>
                                        </p:cTn>
                                        <p:tgtEl>
                                          <p:spTgt spid="9">
                                            <p:graphicEl>
                                              <a:chart seriesIdx="-4" categoryIdx="5" bldStep="category"/>
                                            </p:graphicEl>
                                          </p:spTgt>
                                        </p:tgtEl>
                                        <p:attrNameLst>
                                          <p:attrName>style.visibility</p:attrName>
                                        </p:attrNameLst>
                                      </p:cBhvr>
                                      <p:to>
                                        <p:strVal val="visible"/>
                                      </p:to>
                                    </p:set>
                                    <p:anim calcmode="lin" valueType="num">
                                      <p:cBhvr additive="base">
                                        <p:cTn id="54" dur="500" fill="hold"/>
                                        <p:tgtEl>
                                          <p:spTgt spid="9">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additive="base">
                                        <p:cTn id="55" dur="500" fill="hold"/>
                                        <p:tgtEl>
                                          <p:spTgt spid="9">
                                            <p:graphicEl>
                                              <a:chart seriesIdx="-4" categoryIdx="5" bldStep="category"/>
                                            </p:graphicEl>
                                          </p:spTgt>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20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Graphic spid="9" grpId="0">
        <p:bldSub>
          <a:bldChart bld="category"/>
        </p:bldSub>
      </p:bldGraphic>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PPT资料合集\背景颜色探究\ISO风格背景1.jpg"/>
          <p:cNvPicPr>
            <a:picLocks noChangeAspect="1" noChangeArrowheads="1"/>
          </p:cNvPicPr>
          <p:nvPr/>
        </p:nvPicPr>
        <p:blipFill rotWithShape="1">
          <a:blip r:embed="rId2">
            <a:extLst>
              <a:ext uri="{28A0092B-C50C-407E-A947-70E740481C1C}">
                <a14:useLocalDpi xmlns:a14="http://schemas.microsoft.com/office/drawing/2010/main" val="0"/>
              </a:ext>
            </a:extLst>
          </a:blip>
          <a:srcRect t="31836"/>
          <a:stretch/>
        </p:blipFill>
        <p:spPr bwMode="auto">
          <a:xfrm>
            <a:off x="0" y="0"/>
            <a:ext cx="9144000" cy="5714999"/>
          </a:xfrm>
          <a:prstGeom prst="rect">
            <a:avLst/>
          </a:prstGeom>
          <a:solidFill>
            <a:srgbClr val="64C0E0"/>
          </a:solidFill>
          <a:ln>
            <a:noFill/>
          </a:ln>
          <a:extLst/>
        </p:spPr>
      </p:pic>
      <p:sp>
        <p:nvSpPr>
          <p:cNvPr id="3" name="圆角矩形 2"/>
          <p:cNvSpPr/>
          <p:nvPr/>
        </p:nvSpPr>
        <p:spPr>
          <a:xfrm>
            <a:off x="8532813" y="5161756"/>
            <a:ext cx="935731" cy="288032"/>
          </a:xfrm>
          <a:prstGeom prst="round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fld id="{C768ADE4-CA4D-47BA-AC6C-6EAE284E7D5B}" type="slidenum">
              <a:rPr lang="zh-CN" altLang="en-US" smtClean="0"/>
              <a:pPr/>
              <a:t>9</a:t>
            </a:fld>
            <a:endParaRPr lang="zh-CN" altLang="en-US" dirty="0"/>
          </a:p>
        </p:txBody>
      </p:sp>
      <p:cxnSp>
        <p:nvCxnSpPr>
          <p:cNvPr id="4" name="直接连接符 3"/>
          <p:cNvCxnSpPr>
            <a:stCxn id="3" idx="1"/>
          </p:cNvCxnSpPr>
          <p:nvPr/>
        </p:nvCxnSpPr>
        <p:spPr>
          <a:xfrm flipH="1">
            <a:off x="3131840" y="5305772"/>
            <a:ext cx="5400973" cy="0"/>
          </a:xfrm>
          <a:prstGeom prst="line">
            <a:avLst/>
          </a:prstGeom>
          <a:ln>
            <a:solidFill>
              <a:srgbClr val="FFFFFF">
                <a:alpha val="30196"/>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59260" y="5169621"/>
            <a:ext cx="1872580" cy="338554"/>
          </a:xfrm>
          <a:prstGeom prst="rect">
            <a:avLst/>
          </a:prstGeom>
          <a:noFill/>
        </p:spPr>
        <p:txBody>
          <a:bodyPr wrap="square" rtlCol="0">
            <a:spAutoFit/>
          </a:bodyPr>
          <a:lstStyle/>
          <a:p>
            <a:pPr algn="r"/>
            <a:r>
              <a:rPr lang="zh-CN" altLang="en-US" sz="1600" dirty="0" smtClean="0">
                <a:solidFill>
                  <a:schemeClr val="bg1">
                    <a:alpha val="80000"/>
                  </a:schemeClr>
                </a:solidFill>
                <a:latin typeface="微软雅黑" pitchFamily="34" charset="-122"/>
                <a:ea typeface="微软雅黑" pitchFamily="34" charset="-122"/>
              </a:rPr>
              <a:t>小</a:t>
            </a:r>
            <a:r>
              <a:rPr lang="en-US" altLang="zh-CN" sz="1600" dirty="0" smtClean="0">
                <a:solidFill>
                  <a:schemeClr val="bg1">
                    <a:alpha val="80000"/>
                  </a:schemeClr>
                </a:solidFill>
                <a:latin typeface="微软雅黑" pitchFamily="34" charset="-122"/>
                <a:ea typeface="微软雅黑" pitchFamily="34" charset="-122"/>
              </a:rPr>
              <a:t>z</a:t>
            </a:r>
            <a:r>
              <a:rPr lang="zh-CN" altLang="en-US" sz="1600" dirty="0" smtClean="0">
                <a:solidFill>
                  <a:schemeClr val="bg1">
                    <a:alpha val="80000"/>
                  </a:schemeClr>
                </a:solidFill>
                <a:latin typeface="微软雅黑" pitchFamily="34" charset="-122"/>
                <a:ea typeface="微软雅黑" pitchFamily="34" charset="-122"/>
              </a:rPr>
              <a:t>素材</a:t>
            </a:r>
            <a:endParaRPr lang="zh-CN" altLang="en-US" sz="1600" dirty="0">
              <a:solidFill>
                <a:schemeClr val="bg1">
                  <a:alpha val="80000"/>
                </a:schemeClr>
              </a:solidFill>
              <a:latin typeface="微软雅黑" pitchFamily="34" charset="-122"/>
              <a:ea typeface="微软雅黑" pitchFamily="34" charset="-122"/>
            </a:endParaRPr>
          </a:p>
        </p:txBody>
      </p:sp>
      <p:sp>
        <p:nvSpPr>
          <p:cNvPr id="6" name="燕尾形 5"/>
          <p:cNvSpPr/>
          <p:nvPr/>
        </p:nvSpPr>
        <p:spPr>
          <a:xfrm>
            <a:off x="467544"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7" name="燕尾形 6"/>
          <p:cNvSpPr/>
          <p:nvPr/>
        </p:nvSpPr>
        <p:spPr>
          <a:xfrm>
            <a:off x="854057" y="409228"/>
            <a:ext cx="360040" cy="360040"/>
          </a:xfrm>
          <a:prstGeom prst="chevron">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8" name="TextBox 7"/>
          <p:cNvSpPr txBox="1"/>
          <p:nvPr/>
        </p:nvSpPr>
        <p:spPr>
          <a:xfrm>
            <a:off x="1259260" y="358415"/>
            <a:ext cx="2736676" cy="461665"/>
          </a:xfrm>
          <a:prstGeom prst="rect">
            <a:avLst/>
          </a:prstGeom>
          <a:noFill/>
        </p:spPr>
        <p:txBody>
          <a:bodyPr wrap="square" rtlCol="0">
            <a:spAutoFit/>
          </a:bodyPr>
          <a:lstStyle/>
          <a:p>
            <a:pPr algn="dist"/>
            <a:r>
              <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rPr>
              <a:t>点击</a:t>
            </a:r>
            <a:r>
              <a:rPr lang="zh-CN" altLang="en-US" sz="2400" dirty="0" smtClean="0">
                <a:solidFill>
                  <a:schemeClr val="lt1">
                    <a:alpha val="50000"/>
                  </a:schemeClr>
                </a:solidFill>
                <a:latin typeface="方正兰亭细黑_GBK" panose="02000000000000000000" pitchFamily="2" charset="-122"/>
                <a:ea typeface="方正兰亭细黑_GBK" panose="02000000000000000000" pitchFamily="2" charset="-122"/>
              </a:rPr>
              <a:t>输入标题</a:t>
            </a:r>
            <a:endParaRPr lang="zh-CN" altLang="en-US" sz="2400" dirty="0">
              <a:solidFill>
                <a:schemeClr val="lt1">
                  <a:alpha val="50000"/>
                </a:schemeClr>
              </a:solidFill>
              <a:latin typeface="方正兰亭细黑_GBK" panose="02000000000000000000" pitchFamily="2" charset="-122"/>
              <a:ea typeface="方正兰亭细黑_GBK" panose="02000000000000000000" pitchFamily="2" charset="-122"/>
            </a:endParaRPr>
          </a:p>
        </p:txBody>
      </p:sp>
      <p:sp>
        <p:nvSpPr>
          <p:cNvPr id="11" name="矩形 10"/>
          <p:cNvSpPr/>
          <p:nvPr/>
        </p:nvSpPr>
        <p:spPr>
          <a:xfrm>
            <a:off x="5500694" y="1129308"/>
            <a:ext cx="1857388" cy="1857388"/>
          </a:xfrm>
          <a:prstGeom prst="rect">
            <a:avLst/>
          </a:prstGeom>
          <a:solidFill>
            <a:srgbClr val="85CD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矩形 13"/>
          <p:cNvSpPr/>
          <p:nvPr/>
        </p:nvSpPr>
        <p:spPr>
          <a:xfrm>
            <a:off x="3606953" y="2986696"/>
            <a:ext cx="1893741" cy="1857388"/>
          </a:xfrm>
          <a:prstGeom prst="rect">
            <a:avLst/>
          </a:prstGeom>
          <a:solidFill>
            <a:srgbClr val="A1CB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矩形 15"/>
          <p:cNvSpPr/>
          <p:nvPr/>
        </p:nvSpPr>
        <p:spPr>
          <a:xfrm>
            <a:off x="0" y="2986696"/>
            <a:ext cx="1857388" cy="1857388"/>
          </a:xfrm>
          <a:prstGeom prst="rect">
            <a:avLst/>
          </a:prstGeom>
          <a:solidFill>
            <a:srgbClr val="EF7B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5122" name="Picture 2" descr="E:\PPT资料合集\素材收集\图片合集\上升箭头类图片@多吉格格收藏20130701\上升箭头类图片@多吉格格收藏-021.jpg"/>
          <p:cNvPicPr>
            <a:picLocks noChangeAspect="1" noChangeArrowheads="1"/>
          </p:cNvPicPr>
          <p:nvPr/>
        </p:nvPicPr>
        <p:blipFill rotWithShape="1">
          <a:blip r:embed="rId3" cstate="print">
            <a:duotone>
              <a:prstClr val="black"/>
              <a:schemeClr val="bg1">
                <a:lumMod val="85000"/>
                <a:tint val="45000"/>
                <a:satMod val="400000"/>
              </a:schemeClr>
            </a:duotone>
            <a:extLst>
              <a:ext uri="{28A0092B-C50C-407E-A947-70E740481C1C}">
                <a14:useLocalDpi xmlns:a14="http://schemas.microsoft.com/office/drawing/2010/main" val="0"/>
              </a:ext>
            </a:extLst>
          </a:blip>
          <a:srcRect t="11086" r="7635" b="17544"/>
          <a:stretch/>
        </p:blipFill>
        <p:spPr bwMode="auto">
          <a:xfrm>
            <a:off x="-35735" y="1129308"/>
            <a:ext cx="3643306" cy="185738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E:\PPT资料合集\素材收集\图片合集\上升箭头类图片@多吉格格收藏20130701\上升箭头类图片@多吉格格收藏-045.jpg"/>
          <p:cNvPicPr>
            <a:picLocks noChangeAspect="1" noChangeArrowheads="1"/>
          </p:cNvPicPr>
          <p:nvPr/>
        </p:nvPicPr>
        <p:blipFill>
          <a:blip r:embed="rId4" cstate="print">
            <a:duotone>
              <a:prstClr val="black"/>
              <a:schemeClr val="bg1">
                <a:lumMod val="85000"/>
                <a:tint val="45000"/>
                <a:satMod val="400000"/>
              </a:schemeClr>
            </a:duotone>
            <a:extLst>
              <a:ext uri="{28A0092B-C50C-407E-A947-70E740481C1C}">
                <a14:useLocalDpi xmlns:a14="http://schemas.microsoft.com/office/drawing/2010/main" val="0"/>
              </a:ext>
            </a:extLst>
          </a:blip>
          <a:srcRect/>
          <a:stretch>
            <a:fillRect/>
          </a:stretch>
        </p:blipFill>
        <p:spPr bwMode="auto">
          <a:xfrm>
            <a:off x="3606953" y="1129308"/>
            <a:ext cx="1893742" cy="185738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E:\PPT资料合集\素材收集\图片合集\商务科技@多吉格格收藏20130701\商务科技@多吉格格收藏-094.jpg"/>
          <p:cNvPicPr>
            <a:picLocks noChangeAspect="1" noChangeArrowheads="1"/>
          </p:cNvPicPr>
          <p:nvPr/>
        </p:nvPicPr>
        <p:blipFill rotWithShape="1">
          <a:blip r:embed="rId5" cstate="print">
            <a:duotone>
              <a:prstClr val="black"/>
              <a:schemeClr val="bg1">
                <a:lumMod val="85000"/>
                <a:tint val="45000"/>
                <a:satMod val="400000"/>
              </a:schemeClr>
            </a:duotone>
            <a:extLst>
              <a:ext uri="{28A0092B-C50C-407E-A947-70E740481C1C}">
                <a14:useLocalDpi xmlns:a14="http://schemas.microsoft.com/office/drawing/2010/main" val="0"/>
              </a:ext>
            </a:extLst>
          </a:blip>
          <a:srcRect r="38512" b="5819"/>
          <a:stretch/>
        </p:blipFill>
        <p:spPr bwMode="auto">
          <a:xfrm>
            <a:off x="7385208" y="1129308"/>
            <a:ext cx="1758792" cy="1830244"/>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E:\PPT资料合集\素材收集\图片合集\群干货-第七期-145P-2013101102\群干货-第七期-145P-2013101102\群干货-第七期-商务-031.jpg"/>
          <p:cNvPicPr>
            <a:picLocks noChangeAspect="1" noChangeArrowheads="1"/>
          </p:cNvPicPr>
          <p:nvPr/>
        </p:nvPicPr>
        <p:blipFill rotWithShape="1">
          <a:blip r:embed="rId6" cstate="print">
            <a:duotone>
              <a:prstClr val="black"/>
              <a:schemeClr val="bg1">
                <a:lumMod val="85000"/>
                <a:tint val="45000"/>
                <a:satMod val="400000"/>
              </a:schemeClr>
            </a:duotone>
            <a:extLst>
              <a:ext uri="{28A0092B-C50C-407E-A947-70E740481C1C}">
                <a14:useLocalDpi xmlns:a14="http://schemas.microsoft.com/office/drawing/2010/main" val="0"/>
              </a:ext>
            </a:extLst>
          </a:blip>
          <a:srcRect l="7885" t="-623" r="7579" b="1"/>
          <a:stretch/>
        </p:blipFill>
        <p:spPr bwMode="auto">
          <a:xfrm>
            <a:off x="1857388" y="2959552"/>
            <a:ext cx="1749565" cy="188453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E:\PPT资料合集\素材收集\图片合集\群干货-第七期-145P-2013101102\群干货-第七期-145P-2013101102\群干货-第七期-商务-008.jpg"/>
          <p:cNvPicPr>
            <a:picLocks noChangeAspect="1" noChangeArrowheads="1"/>
          </p:cNvPicPr>
          <p:nvPr/>
        </p:nvPicPr>
        <p:blipFill rotWithShape="1">
          <a:blip r:embed="rId7" cstate="print">
            <a:duotone>
              <a:prstClr val="black"/>
              <a:schemeClr val="bg1">
                <a:lumMod val="85000"/>
                <a:tint val="45000"/>
                <a:satMod val="400000"/>
              </a:schemeClr>
            </a:duotone>
            <a:extLst>
              <a:ext uri="{28A0092B-C50C-407E-A947-70E740481C1C}">
                <a14:useLocalDpi xmlns:a14="http://schemas.microsoft.com/office/drawing/2010/main" val="0"/>
              </a:ext>
            </a:extLst>
          </a:blip>
          <a:srcRect b="20378"/>
          <a:stretch/>
        </p:blipFill>
        <p:spPr bwMode="auto">
          <a:xfrm>
            <a:off x="5500694" y="2986696"/>
            <a:ext cx="3643306" cy="185738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5594274" y="1287839"/>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24" name="TextBox 23"/>
          <p:cNvSpPr txBox="1"/>
          <p:nvPr/>
        </p:nvSpPr>
        <p:spPr>
          <a:xfrm>
            <a:off x="3736886" y="3116988"/>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
        <p:nvSpPr>
          <p:cNvPr id="25" name="TextBox 24"/>
          <p:cNvSpPr txBox="1"/>
          <p:nvPr/>
        </p:nvSpPr>
        <p:spPr>
          <a:xfrm>
            <a:off x="93580" y="3116988"/>
            <a:ext cx="1670227" cy="1569660"/>
          </a:xfrm>
          <a:prstGeom prst="rect">
            <a:avLst/>
          </a:prstGeom>
          <a:noFill/>
        </p:spPr>
        <p:txBody>
          <a:bodyPr wrap="square" rtlCol="0">
            <a:spAutoFit/>
          </a:bodyPr>
          <a:lstStyle/>
          <a:p>
            <a:r>
              <a:rPr lang="zh-CN" altLang="en-US" sz="1600" dirty="0">
                <a:solidFill>
                  <a:schemeClr val="bg1">
                    <a:alpha val="90000"/>
                  </a:schemeClr>
                </a:solidFill>
                <a:latin typeface="微软雅黑" pitchFamily="34" charset="-122"/>
                <a:ea typeface="微软雅黑" pitchFamily="34" charset="-122"/>
              </a:rPr>
              <a:t>点击输入</a:t>
            </a:r>
            <a:r>
              <a:rPr lang="zh-CN" altLang="en-US" sz="1600" dirty="0" smtClean="0">
                <a:solidFill>
                  <a:schemeClr val="bg1">
                    <a:alpha val="90000"/>
                  </a:schemeClr>
                </a:solidFill>
                <a:latin typeface="微软雅黑" pitchFamily="34" charset="-122"/>
                <a:ea typeface="微软雅黑" pitchFamily="34" charset="-122"/>
              </a:rPr>
              <a:t>文本点击输入文本点击输入文本点击输入文本点击输入文本点击输入文点击输入文本</a:t>
            </a:r>
            <a:endParaRPr lang="zh-CN" altLang="en-US" sz="1600" dirty="0">
              <a:solidFill>
                <a:schemeClr val="bg1">
                  <a:alpha val="9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86193878"/>
      </p:ext>
    </p:extLst>
  </p:cSld>
  <p:clrMapOvr>
    <a:masterClrMapping/>
  </p:clrMapOvr>
  <mc:AlternateContent xmlns:mc="http://schemas.openxmlformats.org/markup-compatibility/2006" xmlns:p14="http://schemas.microsoft.com/office/powerpoint/2010/main">
    <mc:Choice Requires="p14">
      <p:transition spd="slow" p14:dur="4000" advClick="0" advTm="5000">
        <p14:vortex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8"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0-#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25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17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17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250"/>
                                  </p:stCondLst>
                                  <p:childTnLst>
                                    <p:set>
                                      <p:cBhvr>
                                        <p:cTn id="25" dur="1" fill="hold">
                                          <p:stCondLst>
                                            <p:cond delay="0"/>
                                          </p:stCondLst>
                                        </p:cTn>
                                        <p:tgtEl>
                                          <p:spTgt spid="5122"/>
                                        </p:tgtEl>
                                        <p:attrNameLst>
                                          <p:attrName>style.visibility</p:attrName>
                                        </p:attrNameLst>
                                      </p:cBhvr>
                                      <p:to>
                                        <p:strVal val="visible"/>
                                      </p:to>
                                    </p:set>
                                    <p:anim calcmode="lin" valueType="num">
                                      <p:cBhvr additive="base">
                                        <p:cTn id="26" dur="500" fill="hold"/>
                                        <p:tgtEl>
                                          <p:spTgt spid="5122"/>
                                        </p:tgtEl>
                                        <p:attrNameLst>
                                          <p:attrName>ppt_x</p:attrName>
                                        </p:attrNameLst>
                                      </p:cBhvr>
                                      <p:tavLst>
                                        <p:tav tm="0">
                                          <p:val>
                                            <p:strVal val="#ppt_x"/>
                                          </p:val>
                                        </p:tav>
                                        <p:tav tm="100000">
                                          <p:val>
                                            <p:strVal val="#ppt_x"/>
                                          </p:val>
                                        </p:tav>
                                      </p:tavLst>
                                    </p:anim>
                                    <p:anim calcmode="lin" valueType="num">
                                      <p:cBhvr additive="base">
                                        <p:cTn id="27" dur="500" fill="hold"/>
                                        <p:tgtEl>
                                          <p:spTgt spid="512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250"/>
                                  </p:stCondLst>
                                  <p:childTnLst>
                                    <p:set>
                                      <p:cBhvr>
                                        <p:cTn id="29" dur="1" fill="hold">
                                          <p:stCondLst>
                                            <p:cond delay="0"/>
                                          </p:stCondLst>
                                        </p:cTn>
                                        <p:tgtEl>
                                          <p:spTgt spid="5123"/>
                                        </p:tgtEl>
                                        <p:attrNameLst>
                                          <p:attrName>style.visibility</p:attrName>
                                        </p:attrNameLst>
                                      </p:cBhvr>
                                      <p:to>
                                        <p:strVal val="visible"/>
                                      </p:to>
                                    </p:set>
                                    <p:anim calcmode="lin" valueType="num">
                                      <p:cBhvr additive="base">
                                        <p:cTn id="30" dur="500" fill="hold"/>
                                        <p:tgtEl>
                                          <p:spTgt spid="5123"/>
                                        </p:tgtEl>
                                        <p:attrNameLst>
                                          <p:attrName>ppt_x</p:attrName>
                                        </p:attrNameLst>
                                      </p:cBhvr>
                                      <p:tavLst>
                                        <p:tav tm="0">
                                          <p:val>
                                            <p:strVal val="#ppt_x"/>
                                          </p:val>
                                        </p:tav>
                                        <p:tav tm="100000">
                                          <p:val>
                                            <p:strVal val="#ppt_x"/>
                                          </p:val>
                                        </p:tav>
                                      </p:tavLst>
                                    </p:anim>
                                    <p:anim calcmode="lin" valueType="num">
                                      <p:cBhvr additive="base">
                                        <p:cTn id="31" dur="500" fill="hold"/>
                                        <p:tgtEl>
                                          <p:spTgt spid="5123"/>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250"/>
                                  </p:stCondLst>
                                  <p:childTnLst>
                                    <p:set>
                                      <p:cBhvr>
                                        <p:cTn id="33" dur="1" fill="hold">
                                          <p:stCondLst>
                                            <p:cond delay="0"/>
                                          </p:stCondLst>
                                        </p:cTn>
                                        <p:tgtEl>
                                          <p:spTgt spid="5124"/>
                                        </p:tgtEl>
                                        <p:attrNameLst>
                                          <p:attrName>style.visibility</p:attrName>
                                        </p:attrNameLst>
                                      </p:cBhvr>
                                      <p:to>
                                        <p:strVal val="visible"/>
                                      </p:to>
                                    </p:set>
                                    <p:anim calcmode="lin" valueType="num">
                                      <p:cBhvr additive="base">
                                        <p:cTn id="34" dur="500" fill="hold"/>
                                        <p:tgtEl>
                                          <p:spTgt spid="5124"/>
                                        </p:tgtEl>
                                        <p:attrNameLst>
                                          <p:attrName>ppt_x</p:attrName>
                                        </p:attrNameLst>
                                      </p:cBhvr>
                                      <p:tavLst>
                                        <p:tav tm="0">
                                          <p:val>
                                            <p:strVal val="#ppt_x"/>
                                          </p:val>
                                        </p:tav>
                                        <p:tav tm="100000">
                                          <p:val>
                                            <p:strVal val="#ppt_x"/>
                                          </p:val>
                                        </p:tav>
                                      </p:tavLst>
                                    </p:anim>
                                    <p:anim calcmode="lin" valueType="num">
                                      <p:cBhvr additive="base">
                                        <p:cTn id="35" dur="500" fill="hold"/>
                                        <p:tgtEl>
                                          <p:spTgt spid="512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250"/>
                                  </p:stCondLst>
                                  <p:childTnLst>
                                    <p:set>
                                      <p:cBhvr>
                                        <p:cTn id="37" dur="1" fill="hold">
                                          <p:stCondLst>
                                            <p:cond delay="0"/>
                                          </p:stCondLst>
                                        </p:cTn>
                                        <p:tgtEl>
                                          <p:spTgt spid="5125"/>
                                        </p:tgtEl>
                                        <p:attrNameLst>
                                          <p:attrName>style.visibility</p:attrName>
                                        </p:attrNameLst>
                                      </p:cBhvr>
                                      <p:to>
                                        <p:strVal val="visible"/>
                                      </p:to>
                                    </p:set>
                                    <p:anim calcmode="lin" valueType="num">
                                      <p:cBhvr additive="base">
                                        <p:cTn id="38" dur="500" fill="hold"/>
                                        <p:tgtEl>
                                          <p:spTgt spid="5125"/>
                                        </p:tgtEl>
                                        <p:attrNameLst>
                                          <p:attrName>ppt_x</p:attrName>
                                        </p:attrNameLst>
                                      </p:cBhvr>
                                      <p:tavLst>
                                        <p:tav tm="0">
                                          <p:val>
                                            <p:strVal val="#ppt_x"/>
                                          </p:val>
                                        </p:tav>
                                        <p:tav tm="100000">
                                          <p:val>
                                            <p:strVal val="#ppt_x"/>
                                          </p:val>
                                        </p:tav>
                                      </p:tavLst>
                                    </p:anim>
                                    <p:anim calcmode="lin" valueType="num">
                                      <p:cBhvr additive="base">
                                        <p:cTn id="39" dur="500" fill="hold"/>
                                        <p:tgtEl>
                                          <p:spTgt spid="5125"/>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2250"/>
                                  </p:stCondLst>
                                  <p:childTnLst>
                                    <p:set>
                                      <p:cBhvr>
                                        <p:cTn id="41" dur="1" fill="hold">
                                          <p:stCondLst>
                                            <p:cond delay="0"/>
                                          </p:stCondLst>
                                        </p:cTn>
                                        <p:tgtEl>
                                          <p:spTgt spid="5126"/>
                                        </p:tgtEl>
                                        <p:attrNameLst>
                                          <p:attrName>style.visibility</p:attrName>
                                        </p:attrNameLst>
                                      </p:cBhvr>
                                      <p:to>
                                        <p:strVal val="visible"/>
                                      </p:to>
                                    </p:set>
                                    <p:anim calcmode="lin" valueType="num">
                                      <p:cBhvr additive="base">
                                        <p:cTn id="42" dur="500" fill="hold"/>
                                        <p:tgtEl>
                                          <p:spTgt spid="5126"/>
                                        </p:tgtEl>
                                        <p:attrNameLst>
                                          <p:attrName>ppt_x</p:attrName>
                                        </p:attrNameLst>
                                      </p:cBhvr>
                                      <p:tavLst>
                                        <p:tav tm="0">
                                          <p:val>
                                            <p:strVal val="#ppt_x"/>
                                          </p:val>
                                        </p:tav>
                                        <p:tav tm="100000">
                                          <p:val>
                                            <p:strVal val="#ppt_x"/>
                                          </p:val>
                                        </p:tav>
                                      </p:tavLst>
                                    </p:anim>
                                    <p:anim calcmode="lin" valueType="num">
                                      <p:cBhvr additive="base">
                                        <p:cTn id="43" dur="500" fill="hold"/>
                                        <p:tgtEl>
                                          <p:spTgt spid="5126"/>
                                        </p:tgtEl>
                                        <p:attrNameLst>
                                          <p:attrName>ppt_y</p:attrName>
                                        </p:attrNameLst>
                                      </p:cBhvr>
                                      <p:tavLst>
                                        <p:tav tm="0">
                                          <p:val>
                                            <p:strVal val="1+#ppt_h/2"/>
                                          </p:val>
                                        </p:tav>
                                        <p:tav tm="100000">
                                          <p:val>
                                            <p:strVal val="#ppt_y"/>
                                          </p:val>
                                        </p:tav>
                                      </p:tavLst>
                                    </p:anim>
                                  </p:childTnLst>
                                </p:cTn>
                              </p:par>
                              <p:par>
                                <p:cTn id="44" presetID="53" presetClass="entr" presetSubtype="16" fill="hold" grpId="0" nodeType="withEffect">
                                  <p:stCondLst>
                                    <p:cond delay="2250"/>
                                  </p:stCondLst>
                                  <p:childTnLst>
                                    <p:set>
                                      <p:cBhvr>
                                        <p:cTn id="45" dur="1" fill="hold">
                                          <p:stCondLst>
                                            <p:cond delay="0"/>
                                          </p:stCondLst>
                                        </p:cTn>
                                        <p:tgtEl>
                                          <p:spTgt spid="17"/>
                                        </p:tgtEl>
                                        <p:attrNameLst>
                                          <p:attrName>style.visibility</p:attrName>
                                        </p:attrNameLst>
                                      </p:cBhvr>
                                      <p:to>
                                        <p:strVal val="visible"/>
                                      </p:to>
                                    </p:set>
                                    <p:anim calcmode="lin" valueType="num">
                                      <p:cBhvr>
                                        <p:cTn id="46" dur="750" fill="hold"/>
                                        <p:tgtEl>
                                          <p:spTgt spid="17"/>
                                        </p:tgtEl>
                                        <p:attrNameLst>
                                          <p:attrName>ppt_w</p:attrName>
                                        </p:attrNameLst>
                                      </p:cBhvr>
                                      <p:tavLst>
                                        <p:tav tm="0">
                                          <p:val>
                                            <p:fltVal val="0"/>
                                          </p:val>
                                        </p:tav>
                                        <p:tav tm="100000">
                                          <p:val>
                                            <p:strVal val="#ppt_w"/>
                                          </p:val>
                                        </p:tav>
                                      </p:tavLst>
                                    </p:anim>
                                    <p:anim calcmode="lin" valueType="num">
                                      <p:cBhvr>
                                        <p:cTn id="47" dur="750" fill="hold"/>
                                        <p:tgtEl>
                                          <p:spTgt spid="17"/>
                                        </p:tgtEl>
                                        <p:attrNameLst>
                                          <p:attrName>ppt_h</p:attrName>
                                        </p:attrNameLst>
                                      </p:cBhvr>
                                      <p:tavLst>
                                        <p:tav tm="0">
                                          <p:val>
                                            <p:fltVal val="0"/>
                                          </p:val>
                                        </p:tav>
                                        <p:tav tm="100000">
                                          <p:val>
                                            <p:strVal val="#ppt_h"/>
                                          </p:val>
                                        </p:tav>
                                      </p:tavLst>
                                    </p:anim>
                                    <p:animEffect transition="in" filter="fade">
                                      <p:cBhvr>
                                        <p:cTn id="48" dur="750"/>
                                        <p:tgtEl>
                                          <p:spTgt spid="17"/>
                                        </p:tgtEl>
                                      </p:cBhvr>
                                    </p:animEffect>
                                  </p:childTnLst>
                                </p:cTn>
                              </p:par>
                              <p:par>
                                <p:cTn id="49" presetID="53" presetClass="entr" presetSubtype="16" fill="hold" grpId="0" nodeType="withEffect">
                                  <p:stCondLst>
                                    <p:cond delay="2250"/>
                                  </p:stCondLst>
                                  <p:childTnLst>
                                    <p:set>
                                      <p:cBhvr>
                                        <p:cTn id="50" dur="1" fill="hold">
                                          <p:stCondLst>
                                            <p:cond delay="0"/>
                                          </p:stCondLst>
                                        </p:cTn>
                                        <p:tgtEl>
                                          <p:spTgt spid="11"/>
                                        </p:tgtEl>
                                        <p:attrNameLst>
                                          <p:attrName>style.visibility</p:attrName>
                                        </p:attrNameLst>
                                      </p:cBhvr>
                                      <p:to>
                                        <p:strVal val="visible"/>
                                      </p:to>
                                    </p:set>
                                    <p:anim calcmode="lin" valueType="num">
                                      <p:cBhvr>
                                        <p:cTn id="51" dur="750" fill="hold"/>
                                        <p:tgtEl>
                                          <p:spTgt spid="11"/>
                                        </p:tgtEl>
                                        <p:attrNameLst>
                                          <p:attrName>ppt_w</p:attrName>
                                        </p:attrNameLst>
                                      </p:cBhvr>
                                      <p:tavLst>
                                        <p:tav tm="0">
                                          <p:val>
                                            <p:fltVal val="0"/>
                                          </p:val>
                                        </p:tav>
                                        <p:tav tm="100000">
                                          <p:val>
                                            <p:strVal val="#ppt_w"/>
                                          </p:val>
                                        </p:tav>
                                      </p:tavLst>
                                    </p:anim>
                                    <p:anim calcmode="lin" valueType="num">
                                      <p:cBhvr>
                                        <p:cTn id="52" dur="750" fill="hold"/>
                                        <p:tgtEl>
                                          <p:spTgt spid="11"/>
                                        </p:tgtEl>
                                        <p:attrNameLst>
                                          <p:attrName>ppt_h</p:attrName>
                                        </p:attrNameLst>
                                      </p:cBhvr>
                                      <p:tavLst>
                                        <p:tav tm="0">
                                          <p:val>
                                            <p:fltVal val="0"/>
                                          </p:val>
                                        </p:tav>
                                        <p:tav tm="100000">
                                          <p:val>
                                            <p:strVal val="#ppt_h"/>
                                          </p:val>
                                        </p:tav>
                                      </p:tavLst>
                                    </p:anim>
                                    <p:animEffect transition="in" filter="fade">
                                      <p:cBhvr>
                                        <p:cTn id="53" dur="750"/>
                                        <p:tgtEl>
                                          <p:spTgt spid="11"/>
                                        </p:tgtEl>
                                      </p:cBhvr>
                                    </p:animEffect>
                                  </p:childTnLst>
                                </p:cTn>
                              </p:par>
                              <p:par>
                                <p:cTn id="54" presetID="53" presetClass="entr" presetSubtype="16" fill="hold" grpId="0" nodeType="withEffect">
                                  <p:stCondLst>
                                    <p:cond delay="2250"/>
                                  </p:stCondLst>
                                  <p:childTnLst>
                                    <p:set>
                                      <p:cBhvr>
                                        <p:cTn id="55" dur="1" fill="hold">
                                          <p:stCondLst>
                                            <p:cond delay="0"/>
                                          </p:stCondLst>
                                        </p:cTn>
                                        <p:tgtEl>
                                          <p:spTgt spid="24"/>
                                        </p:tgtEl>
                                        <p:attrNameLst>
                                          <p:attrName>style.visibility</p:attrName>
                                        </p:attrNameLst>
                                      </p:cBhvr>
                                      <p:to>
                                        <p:strVal val="visible"/>
                                      </p:to>
                                    </p:set>
                                    <p:anim calcmode="lin" valueType="num">
                                      <p:cBhvr>
                                        <p:cTn id="56" dur="750" fill="hold"/>
                                        <p:tgtEl>
                                          <p:spTgt spid="24"/>
                                        </p:tgtEl>
                                        <p:attrNameLst>
                                          <p:attrName>ppt_w</p:attrName>
                                        </p:attrNameLst>
                                      </p:cBhvr>
                                      <p:tavLst>
                                        <p:tav tm="0">
                                          <p:val>
                                            <p:fltVal val="0"/>
                                          </p:val>
                                        </p:tav>
                                        <p:tav tm="100000">
                                          <p:val>
                                            <p:strVal val="#ppt_w"/>
                                          </p:val>
                                        </p:tav>
                                      </p:tavLst>
                                    </p:anim>
                                    <p:anim calcmode="lin" valueType="num">
                                      <p:cBhvr>
                                        <p:cTn id="57" dur="750" fill="hold"/>
                                        <p:tgtEl>
                                          <p:spTgt spid="24"/>
                                        </p:tgtEl>
                                        <p:attrNameLst>
                                          <p:attrName>ppt_h</p:attrName>
                                        </p:attrNameLst>
                                      </p:cBhvr>
                                      <p:tavLst>
                                        <p:tav tm="0">
                                          <p:val>
                                            <p:fltVal val="0"/>
                                          </p:val>
                                        </p:tav>
                                        <p:tav tm="100000">
                                          <p:val>
                                            <p:strVal val="#ppt_h"/>
                                          </p:val>
                                        </p:tav>
                                      </p:tavLst>
                                    </p:anim>
                                    <p:animEffect transition="in" filter="fade">
                                      <p:cBhvr>
                                        <p:cTn id="58" dur="750"/>
                                        <p:tgtEl>
                                          <p:spTgt spid="24"/>
                                        </p:tgtEl>
                                      </p:cBhvr>
                                    </p:animEffect>
                                  </p:childTnLst>
                                </p:cTn>
                              </p:par>
                              <p:par>
                                <p:cTn id="59" presetID="53" presetClass="entr" presetSubtype="16" fill="hold" grpId="0" nodeType="withEffect">
                                  <p:stCondLst>
                                    <p:cond delay="2250"/>
                                  </p:stCondLst>
                                  <p:childTnLst>
                                    <p:set>
                                      <p:cBhvr>
                                        <p:cTn id="60" dur="1" fill="hold">
                                          <p:stCondLst>
                                            <p:cond delay="0"/>
                                          </p:stCondLst>
                                        </p:cTn>
                                        <p:tgtEl>
                                          <p:spTgt spid="14"/>
                                        </p:tgtEl>
                                        <p:attrNameLst>
                                          <p:attrName>style.visibility</p:attrName>
                                        </p:attrNameLst>
                                      </p:cBhvr>
                                      <p:to>
                                        <p:strVal val="visible"/>
                                      </p:to>
                                    </p:set>
                                    <p:anim calcmode="lin" valueType="num">
                                      <p:cBhvr>
                                        <p:cTn id="61" dur="750" fill="hold"/>
                                        <p:tgtEl>
                                          <p:spTgt spid="14"/>
                                        </p:tgtEl>
                                        <p:attrNameLst>
                                          <p:attrName>ppt_w</p:attrName>
                                        </p:attrNameLst>
                                      </p:cBhvr>
                                      <p:tavLst>
                                        <p:tav tm="0">
                                          <p:val>
                                            <p:fltVal val="0"/>
                                          </p:val>
                                        </p:tav>
                                        <p:tav tm="100000">
                                          <p:val>
                                            <p:strVal val="#ppt_w"/>
                                          </p:val>
                                        </p:tav>
                                      </p:tavLst>
                                    </p:anim>
                                    <p:anim calcmode="lin" valueType="num">
                                      <p:cBhvr>
                                        <p:cTn id="62" dur="750" fill="hold"/>
                                        <p:tgtEl>
                                          <p:spTgt spid="14"/>
                                        </p:tgtEl>
                                        <p:attrNameLst>
                                          <p:attrName>ppt_h</p:attrName>
                                        </p:attrNameLst>
                                      </p:cBhvr>
                                      <p:tavLst>
                                        <p:tav tm="0">
                                          <p:val>
                                            <p:fltVal val="0"/>
                                          </p:val>
                                        </p:tav>
                                        <p:tav tm="100000">
                                          <p:val>
                                            <p:strVal val="#ppt_h"/>
                                          </p:val>
                                        </p:tav>
                                      </p:tavLst>
                                    </p:anim>
                                    <p:animEffect transition="in" filter="fade">
                                      <p:cBhvr>
                                        <p:cTn id="63" dur="750"/>
                                        <p:tgtEl>
                                          <p:spTgt spid="14"/>
                                        </p:tgtEl>
                                      </p:cBhvr>
                                    </p:animEffect>
                                  </p:childTnLst>
                                </p:cTn>
                              </p:par>
                              <p:par>
                                <p:cTn id="64" presetID="53" presetClass="entr" presetSubtype="16" fill="hold" grpId="0" nodeType="withEffect">
                                  <p:stCondLst>
                                    <p:cond delay="2250"/>
                                  </p:stCondLst>
                                  <p:childTnLst>
                                    <p:set>
                                      <p:cBhvr>
                                        <p:cTn id="65" dur="1" fill="hold">
                                          <p:stCondLst>
                                            <p:cond delay="0"/>
                                          </p:stCondLst>
                                        </p:cTn>
                                        <p:tgtEl>
                                          <p:spTgt spid="25"/>
                                        </p:tgtEl>
                                        <p:attrNameLst>
                                          <p:attrName>style.visibility</p:attrName>
                                        </p:attrNameLst>
                                      </p:cBhvr>
                                      <p:to>
                                        <p:strVal val="visible"/>
                                      </p:to>
                                    </p:set>
                                    <p:anim calcmode="lin" valueType="num">
                                      <p:cBhvr>
                                        <p:cTn id="66" dur="750" fill="hold"/>
                                        <p:tgtEl>
                                          <p:spTgt spid="25"/>
                                        </p:tgtEl>
                                        <p:attrNameLst>
                                          <p:attrName>ppt_w</p:attrName>
                                        </p:attrNameLst>
                                      </p:cBhvr>
                                      <p:tavLst>
                                        <p:tav tm="0">
                                          <p:val>
                                            <p:fltVal val="0"/>
                                          </p:val>
                                        </p:tav>
                                        <p:tav tm="100000">
                                          <p:val>
                                            <p:strVal val="#ppt_w"/>
                                          </p:val>
                                        </p:tav>
                                      </p:tavLst>
                                    </p:anim>
                                    <p:anim calcmode="lin" valueType="num">
                                      <p:cBhvr>
                                        <p:cTn id="67" dur="750" fill="hold"/>
                                        <p:tgtEl>
                                          <p:spTgt spid="25"/>
                                        </p:tgtEl>
                                        <p:attrNameLst>
                                          <p:attrName>ppt_h</p:attrName>
                                        </p:attrNameLst>
                                      </p:cBhvr>
                                      <p:tavLst>
                                        <p:tav tm="0">
                                          <p:val>
                                            <p:fltVal val="0"/>
                                          </p:val>
                                        </p:tav>
                                        <p:tav tm="100000">
                                          <p:val>
                                            <p:strVal val="#ppt_h"/>
                                          </p:val>
                                        </p:tav>
                                      </p:tavLst>
                                    </p:anim>
                                    <p:animEffect transition="in" filter="fade">
                                      <p:cBhvr>
                                        <p:cTn id="68" dur="750"/>
                                        <p:tgtEl>
                                          <p:spTgt spid="25"/>
                                        </p:tgtEl>
                                      </p:cBhvr>
                                    </p:animEffect>
                                  </p:childTnLst>
                                </p:cTn>
                              </p:par>
                              <p:par>
                                <p:cTn id="69" presetID="53" presetClass="entr" presetSubtype="16" fill="hold" grpId="0" nodeType="withEffect">
                                  <p:stCondLst>
                                    <p:cond delay="2250"/>
                                  </p:stCondLst>
                                  <p:childTnLst>
                                    <p:set>
                                      <p:cBhvr>
                                        <p:cTn id="70" dur="1" fill="hold">
                                          <p:stCondLst>
                                            <p:cond delay="0"/>
                                          </p:stCondLst>
                                        </p:cTn>
                                        <p:tgtEl>
                                          <p:spTgt spid="16"/>
                                        </p:tgtEl>
                                        <p:attrNameLst>
                                          <p:attrName>style.visibility</p:attrName>
                                        </p:attrNameLst>
                                      </p:cBhvr>
                                      <p:to>
                                        <p:strVal val="visible"/>
                                      </p:to>
                                    </p:set>
                                    <p:anim calcmode="lin" valueType="num">
                                      <p:cBhvr>
                                        <p:cTn id="71" dur="750" fill="hold"/>
                                        <p:tgtEl>
                                          <p:spTgt spid="16"/>
                                        </p:tgtEl>
                                        <p:attrNameLst>
                                          <p:attrName>ppt_w</p:attrName>
                                        </p:attrNameLst>
                                      </p:cBhvr>
                                      <p:tavLst>
                                        <p:tav tm="0">
                                          <p:val>
                                            <p:fltVal val="0"/>
                                          </p:val>
                                        </p:tav>
                                        <p:tav tm="100000">
                                          <p:val>
                                            <p:strVal val="#ppt_w"/>
                                          </p:val>
                                        </p:tav>
                                      </p:tavLst>
                                    </p:anim>
                                    <p:anim calcmode="lin" valueType="num">
                                      <p:cBhvr>
                                        <p:cTn id="72" dur="750" fill="hold"/>
                                        <p:tgtEl>
                                          <p:spTgt spid="16"/>
                                        </p:tgtEl>
                                        <p:attrNameLst>
                                          <p:attrName>ppt_h</p:attrName>
                                        </p:attrNameLst>
                                      </p:cBhvr>
                                      <p:tavLst>
                                        <p:tav tm="0">
                                          <p:val>
                                            <p:fltVal val="0"/>
                                          </p:val>
                                        </p:tav>
                                        <p:tav tm="100000">
                                          <p:val>
                                            <p:strVal val="#ppt_h"/>
                                          </p:val>
                                        </p:tav>
                                      </p:tavLst>
                                    </p:anim>
                                    <p:animEffect transition="in" filter="fade">
                                      <p:cBhvr>
                                        <p:cTn id="73"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11" grpId="0" animBg="1"/>
      <p:bldP spid="14" grpId="0" animBg="1"/>
      <p:bldP spid="16" grpId="0" animBg="1"/>
      <p:bldP spid="17" grpId="0"/>
      <p:bldP spid="24" grpId="0"/>
      <p:bldP spid="2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581</TotalTime>
  <Words>1427</Words>
  <Application>Microsoft Office PowerPoint</Application>
  <PresentationFormat>全屏显示(16:10)</PresentationFormat>
  <Paragraphs>212</Paragraphs>
  <Slides>26</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Arial</vt:lpstr>
      <vt:lpstr>宋体</vt:lpstr>
      <vt:lpstr>方正小标宋_GBK</vt:lpstr>
      <vt:lpstr>EucrosiaUPC</vt:lpstr>
      <vt:lpstr>Times New Roman</vt:lpstr>
      <vt:lpstr>Calibri</vt:lpstr>
      <vt:lpstr>微软雅黑</vt:lpstr>
      <vt:lpstr>GungsuhChe</vt:lpstr>
      <vt:lpstr>Arial Rounded MT Bold</vt:lpstr>
      <vt:lpstr>方正兰亭细黑_GBK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WwW.YlmF.CoM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Administrator</cp:lastModifiedBy>
  <cp:revision>91</cp:revision>
  <dcterms:created xsi:type="dcterms:W3CDTF">2014-10-16T01:41:15Z</dcterms:created>
  <dcterms:modified xsi:type="dcterms:W3CDTF">2016-02-23T05:50:43Z</dcterms:modified>
</cp:coreProperties>
</file>