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88825" cy="685800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6" y="-64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648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566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19198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3899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61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945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3680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599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25050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8503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5055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95F2C-4ED9-CE4B-946A-399EE622C9F2}" type="datetimeFigureOut">
              <a:rPr kumimoji="1" lang="zh-CN" altLang="en-US" smtClean="0"/>
              <a:t>16/8/3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0D807-BA52-774F-B560-8A67CEDA53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470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幻灯片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18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5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43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gongmingdesign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jiang</dc:creator>
  <cp:lastModifiedBy>apple jiang</cp:lastModifiedBy>
  <cp:revision>1</cp:revision>
  <dcterms:created xsi:type="dcterms:W3CDTF">2016-08-03T09:11:42Z</dcterms:created>
  <dcterms:modified xsi:type="dcterms:W3CDTF">2016-08-03T09:15:48Z</dcterms:modified>
</cp:coreProperties>
</file>